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Kavoon" charset="1" panose="00000500000000000000"/>
      <p:regular r:id="rId11"/>
    </p:embeddedFont>
    <p:embeddedFont>
      <p:font typeface="อีฟดอวอิ้ง" charset="1" panose="00000000000000000000"/>
      <p:regular r:id="rId12"/>
    </p:embeddedFont>
    <p:embeddedFont>
      <p:font typeface="Candal" charset="1" panose="02000503000000020004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19.jpeg" Type="http://schemas.openxmlformats.org/officeDocument/2006/relationships/image"/><Relationship Id="rId6" Target="../media/image2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15.png" Type="http://schemas.openxmlformats.org/officeDocument/2006/relationships/image"/><Relationship Id="rId6" Target="../media/image2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jpe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581260">
            <a:off x="-1655936" y="4611550"/>
            <a:ext cx="4828893" cy="7072492"/>
          </a:xfrm>
          <a:custGeom>
            <a:avLst/>
            <a:gdLst/>
            <a:ahLst/>
            <a:cxnLst/>
            <a:rect r="r" b="b" t="t" l="l"/>
            <a:pathLst>
              <a:path h="7072492" w="4828893">
                <a:moveTo>
                  <a:pt x="0" y="0"/>
                </a:moveTo>
                <a:lnTo>
                  <a:pt x="4828893" y="0"/>
                </a:lnTo>
                <a:lnTo>
                  <a:pt x="4828893" y="7072491"/>
                </a:lnTo>
                <a:lnTo>
                  <a:pt x="0" y="70724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3955" r="-420135" b="-347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106200">
            <a:off x="-1434510" y="6404214"/>
            <a:ext cx="2813831" cy="6395070"/>
          </a:xfrm>
          <a:custGeom>
            <a:avLst/>
            <a:gdLst/>
            <a:ahLst/>
            <a:cxnLst/>
            <a:rect r="r" b="b" t="t" l="l"/>
            <a:pathLst>
              <a:path h="6395070" w="2813831">
                <a:moveTo>
                  <a:pt x="0" y="0"/>
                </a:moveTo>
                <a:lnTo>
                  <a:pt x="2813831" y="0"/>
                </a:lnTo>
                <a:lnTo>
                  <a:pt x="2813831" y="6395070"/>
                </a:lnTo>
                <a:lnTo>
                  <a:pt x="0" y="63950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070850" y="1041238"/>
            <a:ext cx="4210789" cy="4210789"/>
          </a:xfrm>
          <a:custGeom>
            <a:avLst/>
            <a:gdLst/>
            <a:ahLst/>
            <a:cxnLst/>
            <a:rect r="r" b="b" t="t" l="l"/>
            <a:pathLst>
              <a:path h="4210789" w="4210789">
                <a:moveTo>
                  <a:pt x="0" y="0"/>
                </a:moveTo>
                <a:lnTo>
                  <a:pt x="4210789" y="0"/>
                </a:lnTo>
                <a:lnTo>
                  <a:pt x="4210789" y="4210789"/>
                </a:lnTo>
                <a:lnTo>
                  <a:pt x="0" y="4210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43300" y="1478676"/>
            <a:ext cx="11464324" cy="6878595"/>
          </a:xfrm>
          <a:custGeom>
            <a:avLst/>
            <a:gdLst/>
            <a:ahLst/>
            <a:cxnLst/>
            <a:rect r="r" b="b" t="t" l="l"/>
            <a:pathLst>
              <a:path h="6878595" w="11464324">
                <a:moveTo>
                  <a:pt x="0" y="0"/>
                </a:moveTo>
                <a:lnTo>
                  <a:pt x="11464324" y="0"/>
                </a:lnTo>
                <a:lnTo>
                  <a:pt x="11464324" y="6878595"/>
                </a:lnTo>
                <a:lnTo>
                  <a:pt x="0" y="687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280376" y="1478676"/>
            <a:ext cx="11727249" cy="6918565"/>
          </a:xfrm>
          <a:custGeom>
            <a:avLst/>
            <a:gdLst/>
            <a:ahLst/>
            <a:cxnLst/>
            <a:rect r="r" b="b" t="t" l="l"/>
            <a:pathLst>
              <a:path h="6918565" w="11727249">
                <a:moveTo>
                  <a:pt x="0" y="0"/>
                </a:moveTo>
                <a:lnTo>
                  <a:pt x="11727248" y="0"/>
                </a:lnTo>
                <a:lnTo>
                  <a:pt x="11727248" y="6918565"/>
                </a:lnTo>
                <a:lnTo>
                  <a:pt x="0" y="69185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30046" r="-4926" b="-4524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0735191">
            <a:off x="3865458" y="1724324"/>
            <a:ext cx="1441163" cy="1320630"/>
          </a:xfrm>
          <a:custGeom>
            <a:avLst/>
            <a:gdLst/>
            <a:ahLst/>
            <a:cxnLst/>
            <a:rect r="r" b="b" t="t" l="l"/>
            <a:pathLst>
              <a:path h="1320630" w="1441163">
                <a:moveTo>
                  <a:pt x="0" y="0"/>
                </a:moveTo>
                <a:lnTo>
                  <a:pt x="1441164" y="0"/>
                </a:lnTo>
                <a:lnTo>
                  <a:pt x="1441164" y="1320630"/>
                </a:lnTo>
                <a:lnTo>
                  <a:pt x="0" y="13206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283787" y="6910469"/>
            <a:ext cx="1441163" cy="1320630"/>
          </a:xfrm>
          <a:custGeom>
            <a:avLst/>
            <a:gdLst/>
            <a:ahLst/>
            <a:cxnLst/>
            <a:rect r="r" b="b" t="t" l="l"/>
            <a:pathLst>
              <a:path h="1320630" w="1441163">
                <a:moveTo>
                  <a:pt x="0" y="0"/>
                </a:moveTo>
                <a:lnTo>
                  <a:pt x="1441163" y="0"/>
                </a:lnTo>
                <a:lnTo>
                  <a:pt x="1441163" y="1320630"/>
                </a:lnTo>
                <a:lnTo>
                  <a:pt x="0" y="13206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272369" y="7653874"/>
            <a:ext cx="7743262" cy="1154450"/>
          </a:xfrm>
          <a:custGeom>
            <a:avLst/>
            <a:gdLst/>
            <a:ahLst/>
            <a:cxnLst/>
            <a:rect r="r" b="b" t="t" l="l"/>
            <a:pathLst>
              <a:path h="1154450" w="7743262">
                <a:moveTo>
                  <a:pt x="0" y="0"/>
                </a:moveTo>
                <a:lnTo>
                  <a:pt x="7743262" y="0"/>
                </a:lnTo>
                <a:lnTo>
                  <a:pt x="7743262" y="1154450"/>
                </a:lnTo>
                <a:lnTo>
                  <a:pt x="0" y="1154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207192" y="1478676"/>
            <a:ext cx="797177" cy="1865734"/>
          </a:xfrm>
          <a:custGeom>
            <a:avLst/>
            <a:gdLst/>
            <a:ahLst/>
            <a:cxnLst/>
            <a:rect r="r" b="b" t="t" l="l"/>
            <a:pathLst>
              <a:path h="1865734" w="797177">
                <a:moveTo>
                  <a:pt x="0" y="0"/>
                </a:moveTo>
                <a:lnTo>
                  <a:pt x="797177" y="0"/>
                </a:lnTo>
                <a:lnTo>
                  <a:pt x="797177" y="1865734"/>
                </a:lnTo>
                <a:lnTo>
                  <a:pt x="0" y="18657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347268" y="3038080"/>
            <a:ext cx="9593463" cy="4398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56"/>
              </a:lnSpc>
            </a:pPr>
            <a:r>
              <a:rPr lang="en-US" sz="12611">
                <a:solidFill>
                  <a:srgbClr val="378E66"/>
                </a:solidFill>
                <a:latin typeface="Kavoon"/>
                <a:ea typeface="Kavoon"/>
                <a:cs typeface="Kavoon"/>
                <a:sym typeface="Kavoon"/>
              </a:rPr>
              <a:t>Los juegos del hambre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080808" y="7749537"/>
            <a:ext cx="8126383" cy="80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7"/>
              </a:lnSpc>
            </a:pPr>
            <a:r>
              <a:rPr lang="en-US" sz="4205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BY:ALFREDO SANCHEZ OTAÑEZ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4726664">
            <a:off x="12890705" y="841727"/>
            <a:ext cx="11081494" cy="4238671"/>
          </a:xfrm>
          <a:custGeom>
            <a:avLst/>
            <a:gdLst/>
            <a:ahLst/>
            <a:cxnLst/>
            <a:rect r="r" b="b" t="t" l="l"/>
            <a:pathLst>
              <a:path h="4238671" w="11081494">
                <a:moveTo>
                  <a:pt x="0" y="0"/>
                </a:moveTo>
                <a:lnTo>
                  <a:pt x="11081494" y="0"/>
                </a:lnTo>
                <a:lnTo>
                  <a:pt x="11081494" y="4238672"/>
                </a:lnTo>
                <a:lnTo>
                  <a:pt x="0" y="42386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9001211">
            <a:off x="16544669" y="-2970222"/>
            <a:ext cx="2813831" cy="6395070"/>
          </a:xfrm>
          <a:custGeom>
            <a:avLst/>
            <a:gdLst/>
            <a:ahLst/>
            <a:cxnLst/>
            <a:rect r="r" b="b" t="t" l="l"/>
            <a:pathLst>
              <a:path h="6395070" w="2813831">
                <a:moveTo>
                  <a:pt x="0" y="0"/>
                </a:moveTo>
                <a:lnTo>
                  <a:pt x="2813831" y="0"/>
                </a:lnTo>
                <a:lnTo>
                  <a:pt x="2813831" y="6395070"/>
                </a:lnTo>
                <a:lnTo>
                  <a:pt x="0" y="63950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7996109" y="8488914"/>
            <a:ext cx="28862005" cy="10282089"/>
          </a:xfrm>
          <a:custGeom>
            <a:avLst/>
            <a:gdLst/>
            <a:ahLst/>
            <a:cxnLst/>
            <a:rect r="r" b="b" t="t" l="l"/>
            <a:pathLst>
              <a:path h="10282089" w="28862005">
                <a:moveTo>
                  <a:pt x="0" y="0"/>
                </a:moveTo>
                <a:lnTo>
                  <a:pt x="28862005" y="0"/>
                </a:lnTo>
                <a:lnTo>
                  <a:pt x="28862005" y="10282090"/>
                </a:lnTo>
                <a:lnTo>
                  <a:pt x="0" y="1028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092368" y="540717"/>
            <a:ext cx="8103265" cy="1309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64"/>
              </a:lnSpc>
              <a:spcBef>
                <a:spcPct val="0"/>
              </a:spcBef>
            </a:pPr>
            <a:r>
              <a:rPr lang="en-US" sz="6903">
                <a:solidFill>
                  <a:srgbClr val="42101D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DATOS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67865" y="2271718"/>
            <a:ext cx="8303893" cy="564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2446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Nombre completo: Suzanne Marie Collins.</a:t>
            </a:r>
          </a:p>
          <a:p>
            <a:pPr algn="ctr">
              <a:lnSpc>
                <a:spcPts val="3424"/>
              </a:lnSpc>
            </a:pPr>
            <a:r>
              <a:rPr lang="en-US" sz="2446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​Nacimiento: 10 de agosto de 1962 (Hartford, Connecticut, EE. UU.).</a:t>
            </a:r>
          </a:p>
          <a:p>
            <a:pPr algn="ctr">
              <a:lnSpc>
                <a:spcPts val="3424"/>
              </a:lnSpc>
            </a:pPr>
            <a:r>
              <a:rPr lang="en-US" sz="2446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​Familia: Es la menor de cuatro hermanos. Su padre, Michael Collins, era un oficial de la Fuerza Aérea y veterano de las guerras de Corea y Vietnam, lo que influyó mucho en su visión sobre la guerra y el sufrimiento.</a:t>
            </a:r>
          </a:p>
          <a:p>
            <a:pPr algn="ctr">
              <a:lnSpc>
                <a:spcPts val="3424"/>
              </a:lnSpc>
            </a:pPr>
            <a:r>
              <a:rPr lang="en-US" sz="2446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​Educación: * Se graduó en la Alabama School of Fine Arts en Artes Teatrales.</a:t>
            </a:r>
          </a:p>
          <a:p>
            <a:pPr algn="ctr">
              <a:lnSpc>
                <a:spcPts val="3424"/>
              </a:lnSpc>
            </a:pPr>
            <a:r>
              <a:rPr lang="en-US" sz="2446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​Tiene una doble licenciatura en Teatro y Telecomunicaciones por la Universidad de Indiana.</a:t>
            </a:r>
          </a:p>
          <a:p>
            <a:pPr algn="ctr">
              <a:lnSpc>
                <a:spcPts val="3424"/>
              </a:lnSpc>
            </a:pPr>
            <a:r>
              <a:rPr lang="en-US" sz="2446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​Tiene una maestría en Escritura Dramática por la Universidad de Nueva York (NYU).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44000" y="3032164"/>
            <a:ext cx="8321386" cy="5062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6"/>
              </a:lnSpc>
            </a:pPr>
            <a:r>
              <a:rPr lang="en-US" sz="2411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Inspiración: Se le ocurrió la idea mientras hacía zapping en la televisión. En un canal vio un reality show y en otro vio imágenes reales de la guerra de Irak. Al mezclarse ambas imágenes en su mente, nació la premisa de jóvenes compitiendo a muerte frente a las cámaras.</a:t>
            </a:r>
          </a:p>
          <a:p>
            <a:pPr algn="ctr">
              <a:lnSpc>
                <a:spcPts val="3376"/>
              </a:lnSpc>
            </a:pPr>
            <a:r>
              <a:rPr lang="en-US" sz="2411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​Influencia clásica: Tiene una formación sólida en mitología. Basó la estructura de los juegos en el mito griego de Teseo y el Minotauro, donde la ciudad de Atenas era obligada a enviar jóvenes como sacrificio a un laberinto.</a:t>
            </a:r>
          </a:p>
          <a:p>
            <a:pPr algn="ctr">
              <a:lnSpc>
                <a:spcPts val="3376"/>
              </a:lnSpc>
            </a:pPr>
            <a:r>
              <a:rPr lang="en-US" sz="2411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​Otras obras: Antes de Los Juegos del Hambre, escribió otra serie de fantasía llamada Las Crónicas de las Tierras Bajas (Gregor).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34955">
            <a:off x="-1727611" y="-3224401"/>
            <a:ext cx="21743222" cy="5961267"/>
          </a:xfrm>
          <a:custGeom>
            <a:avLst/>
            <a:gdLst/>
            <a:ahLst/>
            <a:cxnLst/>
            <a:rect r="r" b="b" t="t" l="l"/>
            <a:pathLst>
              <a:path h="5961267" w="21743222">
                <a:moveTo>
                  <a:pt x="0" y="0"/>
                </a:moveTo>
                <a:lnTo>
                  <a:pt x="21743222" y="0"/>
                </a:lnTo>
                <a:lnTo>
                  <a:pt x="21743222" y="5961267"/>
                </a:lnTo>
                <a:lnTo>
                  <a:pt x="0" y="5961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-3600725" y="7981314"/>
            <a:ext cx="22675554" cy="6528670"/>
          </a:xfrm>
          <a:custGeom>
            <a:avLst/>
            <a:gdLst/>
            <a:ahLst/>
            <a:cxnLst/>
            <a:rect r="r" b="b" t="t" l="l"/>
            <a:pathLst>
              <a:path h="6528670" w="22675554">
                <a:moveTo>
                  <a:pt x="0" y="0"/>
                </a:moveTo>
                <a:lnTo>
                  <a:pt x="22675554" y="0"/>
                </a:lnTo>
                <a:lnTo>
                  <a:pt x="22675554" y="6528670"/>
                </a:lnTo>
                <a:lnTo>
                  <a:pt x="0" y="6528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0343216" y="2480056"/>
            <a:ext cx="6205316" cy="6205316"/>
            <a:chOff x="0" y="0"/>
            <a:chExt cx="19050000" cy="190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41564" y="780669"/>
              <a:ext cx="17566872" cy="17488662"/>
            </a:xfrm>
            <a:custGeom>
              <a:avLst/>
              <a:gdLst/>
              <a:ahLst/>
              <a:cxnLst/>
              <a:rect r="r" b="b" t="t" l="l"/>
              <a:pathLst>
                <a:path h="17488662" w="17566872">
                  <a:moveTo>
                    <a:pt x="8783436" y="88"/>
                  </a:moveTo>
                  <a:cubicBezTo>
                    <a:pt x="5650103" y="-13925"/>
                    <a:pt x="2748769" y="1649647"/>
                    <a:pt x="1178044" y="4360882"/>
                  </a:cubicBezTo>
                  <a:cubicBezTo>
                    <a:pt x="-392682" y="7072116"/>
                    <a:pt x="-392682" y="10416545"/>
                    <a:pt x="1178044" y="13127780"/>
                  </a:cubicBezTo>
                  <a:cubicBezTo>
                    <a:pt x="2748769" y="15839014"/>
                    <a:pt x="5650103" y="17502587"/>
                    <a:pt x="8783436" y="17488574"/>
                  </a:cubicBezTo>
                  <a:cubicBezTo>
                    <a:pt x="11916769" y="17502587"/>
                    <a:pt x="14818102" y="15839014"/>
                    <a:pt x="16388828" y="13127780"/>
                  </a:cubicBezTo>
                  <a:cubicBezTo>
                    <a:pt x="17959553" y="10416545"/>
                    <a:pt x="17959553" y="7072116"/>
                    <a:pt x="16388828" y="4360882"/>
                  </a:cubicBezTo>
                  <a:cubicBezTo>
                    <a:pt x="14818102" y="1649647"/>
                    <a:pt x="11916769" y="-13925"/>
                    <a:pt x="8783436" y="88"/>
                  </a:cubicBezTo>
                  <a:close/>
                </a:path>
              </a:pathLst>
            </a:custGeom>
            <a:blipFill>
              <a:blip r:embed="rId5"/>
              <a:stretch>
                <a:fillRect l="223" t="-25613" r="223" b="-25613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0500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005426" y="2022854"/>
            <a:ext cx="6272203" cy="1091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88"/>
              </a:lnSpc>
              <a:spcBef>
                <a:spcPct val="0"/>
              </a:spcBef>
            </a:pPr>
            <a:r>
              <a:rPr lang="en-US" sz="5777">
                <a:solidFill>
                  <a:srgbClr val="42101D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INTRODUCCIÓN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72633" y="3000062"/>
            <a:ext cx="8337790" cy="5699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Imaginen un mundo donde la supervivencia no es un derecho, sino un espectáculo televisado. Un mundo donde, para castigar una rebelión del pasado, el gobierno obliga a las familias a entregar a sus hijos para que luchen a muerte en una arena nacional. Bienvenidos a Panem. Hoy vamos a explorar Los Juegos del Hambre, la obra de Suzanne Collins que nos invita a cuestionar nuestra obsesión con el entretenimiento, el poder y hasta dónde llegaríamos por proteger a quienes amamos.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2932" y="-848831"/>
            <a:ext cx="6025274" cy="9230721"/>
          </a:xfrm>
          <a:custGeom>
            <a:avLst/>
            <a:gdLst/>
            <a:ahLst/>
            <a:cxnLst/>
            <a:rect r="r" b="b" t="t" l="l"/>
            <a:pathLst>
              <a:path h="9230721" w="6025274">
                <a:moveTo>
                  <a:pt x="0" y="0"/>
                </a:moveTo>
                <a:lnTo>
                  <a:pt x="6025275" y="0"/>
                </a:lnTo>
                <a:lnTo>
                  <a:pt x="6025275" y="9230721"/>
                </a:lnTo>
                <a:lnTo>
                  <a:pt x="0" y="9230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-7996109" y="8488914"/>
            <a:ext cx="28862005" cy="10282089"/>
          </a:xfrm>
          <a:custGeom>
            <a:avLst/>
            <a:gdLst/>
            <a:ahLst/>
            <a:cxnLst/>
            <a:rect r="r" b="b" t="t" l="l"/>
            <a:pathLst>
              <a:path h="10282089" w="28862005">
                <a:moveTo>
                  <a:pt x="0" y="0"/>
                </a:moveTo>
                <a:lnTo>
                  <a:pt x="28862005" y="0"/>
                </a:lnTo>
                <a:lnTo>
                  <a:pt x="28862005" y="10282090"/>
                </a:lnTo>
                <a:lnTo>
                  <a:pt x="0" y="102820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45658" y="1999090"/>
            <a:ext cx="5212811" cy="5262848"/>
          </a:xfrm>
          <a:custGeom>
            <a:avLst/>
            <a:gdLst/>
            <a:ahLst/>
            <a:cxnLst/>
            <a:rect r="r" b="b" t="t" l="l"/>
            <a:pathLst>
              <a:path h="5262848" w="5212811">
                <a:moveTo>
                  <a:pt x="0" y="0"/>
                </a:moveTo>
                <a:lnTo>
                  <a:pt x="5212810" y="0"/>
                </a:lnTo>
                <a:lnTo>
                  <a:pt x="5212810" y="5262848"/>
                </a:lnTo>
                <a:lnTo>
                  <a:pt x="0" y="5262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5322" r="0" b="-25322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354313" y="1364385"/>
            <a:ext cx="6781709" cy="1091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88"/>
              </a:lnSpc>
              <a:spcBef>
                <a:spcPct val="0"/>
              </a:spcBef>
            </a:pPr>
            <a:r>
              <a:rPr lang="en-US" sz="5777">
                <a:solidFill>
                  <a:srgbClr val="42101D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HISTORIA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354313" y="3680804"/>
            <a:ext cx="6724572" cy="5577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2"/>
              </a:lnSpc>
            </a:pPr>
            <a:r>
              <a:rPr lang="en-US" sz="2423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conocemos la vida de miseria en el Distrito 12 a través de Katniss Everdeen, quien caza ilegalmente para alimentar a su familia. La tensión estalla durante la Cosecha cuando el nombre de su pequeña hermana, Prim, es elegido al azar para los juegos; en un acto de sacrificio heroico, Katniss se ofrece como voluntaria para ocupar su lugar. Junto a ella es elegido Peeta Mellark, el hijo del panadero que años atrás le salvó la vida regalándole pan, estableciendo desde el inicio un conflicto emocional entre la gratitud y la necesidad de sobrevivir.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63195" y="5989779"/>
            <a:ext cx="19614389" cy="1307393"/>
          </a:xfrm>
          <a:custGeom>
            <a:avLst/>
            <a:gdLst/>
            <a:ahLst/>
            <a:cxnLst/>
            <a:rect r="r" b="b" t="t" l="l"/>
            <a:pathLst>
              <a:path h="1307393" w="19614389">
                <a:moveTo>
                  <a:pt x="0" y="0"/>
                </a:moveTo>
                <a:lnTo>
                  <a:pt x="19614390" y="0"/>
                </a:lnTo>
                <a:lnTo>
                  <a:pt x="19614390" y="1307392"/>
                </a:lnTo>
                <a:lnTo>
                  <a:pt x="0" y="1307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38" t="-117505" r="0" b="-64697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20545" y="9258300"/>
            <a:ext cx="18990012" cy="2291560"/>
          </a:xfrm>
          <a:custGeom>
            <a:avLst/>
            <a:gdLst/>
            <a:ahLst/>
            <a:cxnLst/>
            <a:rect r="r" b="b" t="t" l="l"/>
            <a:pathLst>
              <a:path h="2291560" w="18990012">
                <a:moveTo>
                  <a:pt x="0" y="0"/>
                </a:moveTo>
                <a:lnTo>
                  <a:pt x="18990012" y="0"/>
                </a:lnTo>
                <a:lnTo>
                  <a:pt x="18990012" y="2291560"/>
                </a:lnTo>
                <a:lnTo>
                  <a:pt x="0" y="2291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097" t="-34051" r="-265" b="-175344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932159" y="4198390"/>
            <a:ext cx="12484604" cy="1791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35"/>
              </a:lnSpc>
            </a:pPr>
            <a:r>
              <a:rPr lang="en-US" sz="15409" spc="-647">
                <a:solidFill>
                  <a:srgbClr val="FFFFFF"/>
                </a:solidFill>
                <a:latin typeface="Candal"/>
                <a:ea typeface="Candal"/>
                <a:cs typeface="Candal"/>
                <a:sym typeface="Candal"/>
              </a:rPr>
              <a:t>¡GRACIAS!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843094" y="3203254"/>
            <a:ext cx="10834291" cy="1009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34"/>
              </a:lnSpc>
            </a:pPr>
            <a:r>
              <a:rPr lang="en-US" sz="7481" spc="-314">
                <a:solidFill>
                  <a:srgbClr val="FFFFFF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Eso fue todo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DAHE96NRHj4</dc:identifier>
  <dcterms:modified xsi:type="dcterms:W3CDTF">2011-08-01T06:04:30Z</dcterms:modified>
  <cp:revision>1</cp:revision>
  <dc:title>Los juegos del hambre</dc:title>
</cp:coreProperties>
</file>