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IM Fell Italics" charset="1" panose="02000000000000000000"/>
      <p:regular r:id="rId14"/>
    </p:embeddedFont>
    <p:embeddedFont>
      <p:font typeface="Glacial Indifference" charset="1" panose="00000000000000000000"/>
      <p:regular r:id="rId15"/>
    </p:embeddedFont>
    <p:embeddedFont>
      <p:font typeface="Glacial Indifference Italics" charset="1" panose="00000000000000000000"/>
      <p:regular r:id="rId16"/>
    </p:embeddedFont>
    <p:embeddedFont>
      <p:font typeface="IM Fell" charset="1" panose="02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7.png" Type="http://schemas.openxmlformats.org/officeDocument/2006/relationships/image"/><Relationship Id="rId17" Target="../media/image8.svg" Type="http://schemas.openxmlformats.org/officeDocument/2006/relationships/image"/><Relationship Id="rId18" Target="../media/image13.png" Type="http://schemas.openxmlformats.org/officeDocument/2006/relationships/image"/><Relationship Id="rId19" Target="../media/image14.svg" Type="http://schemas.openxmlformats.org/officeDocument/2006/relationships/image"/><Relationship Id="rId2" Target="../media/image19.png" Type="http://schemas.openxmlformats.org/officeDocument/2006/relationships/image"/><Relationship Id="rId20" Target="../media/image17.png" Type="http://schemas.openxmlformats.org/officeDocument/2006/relationships/image"/><Relationship Id="rId21" Target="../media/image18.svg" Type="http://schemas.openxmlformats.org/officeDocument/2006/relationships/image"/><Relationship Id="rId22" Target="../media/image3.png" Type="http://schemas.openxmlformats.org/officeDocument/2006/relationships/image"/><Relationship Id="rId23" Target="../media/image4.svg" Type="http://schemas.openxmlformats.org/officeDocument/2006/relationships/image"/><Relationship Id="rId24" Target="../media/image9.png" Type="http://schemas.openxmlformats.org/officeDocument/2006/relationships/image"/><Relationship Id="rId25" Target="../media/image10.svg" Type="http://schemas.openxmlformats.org/officeDocument/2006/relationships/image"/><Relationship Id="rId26" Target="../media/image27.png" Type="http://schemas.openxmlformats.org/officeDocument/2006/relationships/image"/><Relationship Id="rId27" Target="../media/image28.svg" Type="http://schemas.openxmlformats.org/officeDocument/2006/relationships/image"/><Relationship Id="rId28" Target="../media/image29.png" Type="http://schemas.openxmlformats.org/officeDocument/2006/relationships/image"/><Relationship Id="rId29" Target="../media/image30.svg" Type="http://schemas.openxmlformats.org/officeDocument/2006/relationships/image"/><Relationship Id="rId3" Target="../media/image20.svg" Type="http://schemas.openxmlformats.org/officeDocument/2006/relationships/image"/><Relationship Id="rId30" Target="../media/image31.png" Type="http://schemas.openxmlformats.org/officeDocument/2006/relationships/image"/><Relationship Id="rId31" Target="../media/image32.svg" Type="http://schemas.openxmlformats.org/officeDocument/2006/relationships/image"/><Relationship Id="rId32" Target="../media/image33.png" Type="http://schemas.openxmlformats.org/officeDocument/2006/relationships/image"/><Relationship Id="rId33" Target="../media/image34.svg" Type="http://schemas.openxmlformats.org/officeDocument/2006/relationships/image"/><Relationship Id="rId34" Target="../media/image35.png" Type="http://schemas.openxmlformats.org/officeDocument/2006/relationships/image"/><Relationship Id="rId35" Target="../media/image36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68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6091" y="-355626"/>
            <a:ext cx="10707901" cy="10766628"/>
          </a:xfrm>
          <a:custGeom>
            <a:avLst/>
            <a:gdLst/>
            <a:ahLst/>
            <a:cxnLst/>
            <a:rect r="r" b="b" t="t" l="l"/>
            <a:pathLst>
              <a:path h="10766628" w="10707901">
                <a:moveTo>
                  <a:pt x="0" y="0"/>
                </a:moveTo>
                <a:lnTo>
                  <a:pt x="10707901" y="0"/>
                </a:lnTo>
                <a:lnTo>
                  <a:pt x="10707901" y="10766628"/>
                </a:lnTo>
                <a:lnTo>
                  <a:pt x="0" y="10766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562332"/>
            <a:ext cx="10119781" cy="3092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50"/>
              </a:lnSpc>
            </a:pPr>
            <a:r>
              <a:rPr lang="en-US" sz="10296" i="true">
                <a:solidFill>
                  <a:srgbClr val="FFF9F2"/>
                </a:solidFill>
                <a:latin typeface="IM Fell Italics"/>
                <a:ea typeface="IM Fell Italics"/>
                <a:cs typeface="IM Fell Italics"/>
                <a:sym typeface="IM Fell Italics"/>
              </a:rPr>
              <a:t>Alicia en el pais de las maravillas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621361" y="707521"/>
            <a:ext cx="9586595" cy="8871958"/>
          </a:xfrm>
          <a:custGeom>
            <a:avLst/>
            <a:gdLst/>
            <a:ahLst/>
            <a:cxnLst/>
            <a:rect r="r" b="b" t="t" l="l"/>
            <a:pathLst>
              <a:path h="8871958" w="9586595">
                <a:moveTo>
                  <a:pt x="0" y="0"/>
                </a:moveTo>
                <a:lnTo>
                  <a:pt x="9586595" y="0"/>
                </a:lnTo>
                <a:lnTo>
                  <a:pt x="9586595" y="8871958"/>
                </a:lnTo>
                <a:lnTo>
                  <a:pt x="0" y="8871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1171908"/>
            <a:ext cx="4550997" cy="1033448"/>
            <a:chOff x="0" y="0"/>
            <a:chExt cx="1198616" cy="2721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98616" cy="272184"/>
            </a:xfrm>
            <a:custGeom>
              <a:avLst/>
              <a:gdLst/>
              <a:ahLst/>
              <a:cxnLst/>
              <a:rect r="r" b="b" t="t" l="l"/>
              <a:pathLst>
                <a:path h="272184" w="1198616">
                  <a:moveTo>
                    <a:pt x="86759" y="0"/>
                  </a:moveTo>
                  <a:lnTo>
                    <a:pt x="1111858" y="0"/>
                  </a:lnTo>
                  <a:cubicBezTo>
                    <a:pt x="1159773" y="0"/>
                    <a:pt x="1198616" y="38843"/>
                    <a:pt x="1198616" y="86759"/>
                  </a:cubicBezTo>
                  <a:lnTo>
                    <a:pt x="1198616" y="185425"/>
                  </a:lnTo>
                  <a:cubicBezTo>
                    <a:pt x="1198616" y="208435"/>
                    <a:pt x="1189476" y="230502"/>
                    <a:pt x="1173205" y="246773"/>
                  </a:cubicBezTo>
                  <a:cubicBezTo>
                    <a:pt x="1156935" y="263043"/>
                    <a:pt x="1134868" y="272184"/>
                    <a:pt x="1111858" y="272184"/>
                  </a:cubicBezTo>
                  <a:lnTo>
                    <a:pt x="86759" y="272184"/>
                  </a:lnTo>
                  <a:cubicBezTo>
                    <a:pt x="38843" y="272184"/>
                    <a:pt x="0" y="233341"/>
                    <a:pt x="0" y="185425"/>
                  </a:cubicBezTo>
                  <a:lnTo>
                    <a:pt x="0" y="86759"/>
                  </a:lnTo>
                  <a:cubicBezTo>
                    <a:pt x="0" y="38843"/>
                    <a:pt x="38843" y="0"/>
                    <a:pt x="86759" y="0"/>
                  </a:cubicBezTo>
                  <a:close/>
                </a:path>
              </a:pathLst>
            </a:custGeom>
            <a:solidFill>
              <a:srgbClr val="DCDCB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98616" cy="3102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 spc="129">
                  <a:solidFill>
                    <a:srgbClr val="263D53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ESPAÑOL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129808" y="-355626"/>
            <a:ext cx="3208047" cy="2898908"/>
          </a:xfrm>
          <a:custGeom>
            <a:avLst/>
            <a:gdLst/>
            <a:ahLst/>
            <a:cxnLst/>
            <a:rect r="r" b="b" t="t" l="l"/>
            <a:pathLst>
              <a:path h="2898908" w="3208047">
                <a:moveTo>
                  <a:pt x="0" y="0"/>
                </a:moveTo>
                <a:lnTo>
                  <a:pt x="3208047" y="0"/>
                </a:lnTo>
                <a:lnTo>
                  <a:pt x="3208047" y="2898908"/>
                </a:lnTo>
                <a:lnTo>
                  <a:pt x="0" y="2898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231745">
            <a:off x="6791181" y="7779598"/>
            <a:ext cx="2387432" cy="2957404"/>
          </a:xfrm>
          <a:custGeom>
            <a:avLst/>
            <a:gdLst/>
            <a:ahLst/>
            <a:cxnLst/>
            <a:rect r="r" b="b" t="t" l="l"/>
            <a:pathLst>
              <a:path h="2957404" w="2387432">
                <a:moveTo>
                  <a:pt x="0" y="0"/>
                </a:moveTo>
                <a:lnTo>
                  <a:pt x="2387432" y="0"/>
                </a:lnTo>
                <a:lnTo>
                  <a:pt x="2387432" y="2957404"/>
                </a:lnTo>
                <a:lnTo>
                  <a:pt x="0" y="2957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5357282"/>
            <a:ext cx="5059891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i="true">
                <a:solidFill>
                  <a:srgbClr val="F5E8B4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By: Ana Paulina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531810" y="-355626"/>
            <a:ext cx="10707901" cy="10766628"/>
          </a:xfrm>
          <a:custGeom>
            <a:avLst/>
            <a:gdLst/>
            <a:ahLst/>
            <a:cxnLst/>
            <a:rect r="r" b="b" t="t" l="l"/>
            <a:pathLst>
              <a:path h="10766628" w="10707901">
                <a:moveTo>
                  <a:pt x="0" y="0"/>
                </a:moveTo>
                <a:lnTo>
                  <a:pt x="10707901" y="0"/>
                </a:lnTo>
                <a:lnTo>
                  <a:pt x="10707901" y="10766628"/>
                </a:lnTo>
                <a:lnTo>
                  <a:pt x="0" y="10766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2653" y="4057508"/>
            <a:ext cx="11271234" cy="6660275"/>
          </a:xfrm>
          <a:custGeom>
            <a:avLst/>
            <a:gdLst/>
            <a:ahLst/>
            <a:cxnLst/>
            <a:rect r="r" b="b" t="t" l="l"/>
            <a:pathLst>
              <a:path h="6660275" w="11271234">
                <a:moveTo>
                  <a:pt x="0" y="0"/>
                </a:moveTo>
                <a:lnTo>
                  <a:pt x="11271234" y="0"/>
                </a:lnTo>
                <a:lnTo>
                  <a:pt x="11271234" y="6660274"/>
                </a:lnTo>
                <a:lnTo>
                  <a:pt x="0" y="6660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57116" y="-514350"/>
            <a:ext cx="19991205" cy="3842611"/>
            <a:chOff x="0" y="0"/>
            <a:chExt cx="5265173" cy="10120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65173" cy="1012046"/>
            </a:xfrm>
            <a:custGeom>
              <a:avLst/>
              <a:gdLst/>
              <a:ahLst/>
              <a:cxnLst/>
              <a:rect r="r" b="b" t="t" l="l"/>
              <a:pathLst>
                <a:path h="1012046" w="5265173">
                  <a:moveTo>
                    <a:pt x="0" y="0"/>
                  </a:moveTo>
                  <a:lnTo>
                    <a:pt x="5265173" y="0"/>
                  </a:lnTo>
                  <a:lnTo>
                    <a:pt x="5265173" y="1012046"/>
                  </a:lnTo>
                  <a:lnTo>
                    <a:pt x="0" y="1012046"/>
                  </a:lnTo>
                  <a:close/>
                </a:path>
              </a:pathLst>
            </a:custGeom>
            <a:solidFill>
              <a:srgbClr val="BC684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265173" cy="10501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866775"/>
            <a:ext cx="13175327" cy="1467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40"/>
              </a:lnSpc>
            </a:pPr>
            <a:r>
              <a:rPr lang="en-US" sz="8600">
                <a:solidFill>
                  <a:srgbClr val="FFF9F2"/>
                </a:solidFill>
                <a:latin typeface="IM Fell"/>
                <a:ea typeface="IM Fell"/>
                <a:cs typeface="IM Fell"/>
                <a:sym typeface="IM Fell"/>
              </a:rPr>
              <a:t>¿Que es?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62148" y="3578969"/>
            <a:ext cx="7133953" cy="5898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5"/>
              </a:lnSpc>
            </a:pPr>
            <a:r>
              <a:rPr lang="en-US" sz="4182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Cuento escrito por Lewis Carroll.</a:t>
            </a:r>
          </a:p>
          <a:p>
            <a:pPr algn="l">
              <a:lnSpc>
                <a:spcPts val="5855"/>
              </a:lnSpc>
            </a:pPr>
            <a:r>
              <a:rPr lang="en-US" sz="4182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una historia fantástica sobre una niña llamada Alicia que cae en un mundo mágico lleno de personajes extraños y situaciones muy curiosas.</a:t>
            </a:r>
          </a:p>
          <a:p>
            <a:pPr algn="l">
              <a:lnSpc>
                <a:spcPts val="5855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-7391957"/>
            <a:ext cx="19184759" cy="10720217"/>
          </a:xfrm>
          <a:custGeom>
            <a:avLst/>
            <a:gdLst/>
            <a:ahLst/>
            <a:cxnLst/>
            <a:rect r="r" b="b" t="t" l="l"/>
            <a:pathLst>
              <a:path h="10720217" w="19184759">
                <a:moveTo>
                  <a:pt x="0" y="0"/>
                </a:moveTo>
                <a:lnTo>
                  <a:pt x="19184759" y="0"/>
                </a:lnTo>
                <a:lnTo>
                  <a:pt x="19184759" y="10720218"/>
                </a:lnTo>
                <a:lnTo>
                  <a:pt x="0" y="10720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7994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7758" y="-715520"/>
            <a:ext cx="10077515" cy="11718041"/>
          </a:xfrm>
          <a:custGeom>
            <a:avLst/>
            <a:gdLst/>
            <a:ahLst/>
            <a:cxnLst/>
            <a:rect r="r" b="b" t="t" l="l"/>
            <a:pathLst>
              <a:path h="11718041" w="10077515">
                <a:moveTo>
                  <a:pt x="0" y="0"/>
                </a:moveTo>
                <a:lnTo>
                  <a:pt x="10077515" y="0"/>
                </a:lnTo>
                <a:lnTo>
                  <a:pt x="10077515" y="11718040"/>
                </a:lnTo>
                <a:lnTo>
                  <a:pt x="0" y="11718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883910" y="866775"/>
            <a:ext cx="3084218" cy="1467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40"/>
              </a:lnSpc>
            </a:pPr>
            <a:r>
              <a:rPr lang="en-US" sz="8600">
                <a:solidFill>
                  <a:srgbClr val="BC6841"/>
                </a:solidFill>
                <a:latin typeface="IM Fell"/>
                <a:ea typeface="IM Fell"/>
                <a:cs typeface="IM Fell"/>
                <a:sym typeface="IM Fell"/>
              </a:rPr>
              <a:t>Autor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883910" y="2669627"/>
            <a:ext cx="7935043" cy="6588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852"/>
              </a:lnSpc>
            </a:pPr>
            <a:r>
              <a:rPr lang="en-US" sz="418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Lewis Carroll fue un escritor inglés.</a:t>
            </a:r>
          </a:p>
          <a:p>
            <a:pPr algn="just">
              <a:lnSpc>
                <a:spcPts val="5852"/>
              </a:lnSpc>
            </a:pPr>
            <a:r>
              <a:rPr lang="en-US" sz="418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 verdadero nombre era Charles Lutwidge Dodgson.</a:t>
            </a:r>
          </a:p>
          <a:p>
            <a:pPr algn="just">
              <a:lnSpc>
                <a:spcPts val="5852"/>
              </a:lnSpc>
            </a:pPr>
            <a:r>
              <a:rPr lang="en-US" sz="418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Escribió Alicia en el País de las Maravillas en 1865.</a:t>
            </a:r>
          </a:p>
          <a:p>
            <a:pPr algn="just">
              <a:lnSpc>
                <a:spcPts val="5852"/>
              </a:lnSpc>
            </a:pPr>
            <a:r>
              <a:rPr lang="en-US" sz="418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 obra es famosa por su imaginación, juegos de palabras y personajes muy raros.</a:t>
            </a:r>
          </a:p>
          <a:p>
            <a:pPr algn="just">
              <a:lnSpc>
                <a:spcPts val="5852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57116" y="-514350"/>
            <a:ext cx="19991205" cy="3842611"/>
            <a:chOff x="0" y="0"/>
            <a:chExt cx="5265173" cy="1012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65173" cy="1012046"/>
            </a:xfrm>
            <a:custGeom>
              <a:avLst/>
              <a:gdLst/>
              <a:ahLst/>
              <a:cxnLst/>
              <a:rect r="r" b="b" t="t" l="l"/>
              <a:pathLst>
                <a:path h="1012046" w="5265173">
                  <a:moveTo>
                    <a:pt x="0" y="0"/>
                  </a:moveTo>
                  <a:lnTo>
                    <a:pt x="5265173" y="0"/>
                  </a:lnTo>
                  <a:lnTo>
                    <a:pt x="5265173" y="1012046"/>
                  </a:lnTo>
                  <a:lnTo>
                    <a:pt x="0" y="1012046"/>
                  </a:lnTo>
                  <a:close/>
                </a:path>
              </a:pathLst>
            </a:custGeom>
            <a:solidFill>
              <a:srgbClr val="BC684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265173" cy="10501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350671" y="-7391957"/>
            <a:ext cx="19184759" cy="10720217"/>
          </a:xfrm>
          <a:custGeom>
            <a:avLst/>
            <a:gdLst/>
            <a:ahLst/>
            <a:cxnLst/>
            <a:rect r="r" b="b" t="t" l="l"/>
            <a:pathLst>
              <a:path h="10720217" w="19184759">
                <a:moveTo>
                  <a:pt x="0" y="0"/>
                </a:moveTo>
                <a:lnTo>
                  <a:pt x="19184760" y="0"/>
                </a:lnTo>
                <a:lnTo>
                  <a:pt x="19184760" y="10720218"/>
                </a:lnTo>
                <a:lnTo>
                  <a:pt x="0" y="1072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7994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56772" y="134192"/>
            <a:ext cx="6183326" cy="2851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395"/>
              </a:lnSpc>
            </a:pPr>
            <a:r>
              <a:rPr lang="en-US" sz="16710">
                <a:solidFill>
                  <a:srgbClr val="FFF9F2"/>
                </a:solidFill>
                <a:latin typeface="IM Fell"/>
                <a:ea typeface="IM Fell"/>
                <a:cs typeface="IM Fell"/>
                <a:sym typeface="IM Fell"/>
              </a:rPr>
              <a:t>Trama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35454" y="2334256"/>
            <a:ext cx="8129996" cy="7006578"/>
          </a:xfrm>
          <a:custGeom>
            <a:avLst/>
            <a:gdLst/>
            <a:ahLst/>
            <a:cxnLst/>
            <a:rect r="r" b="b" t="t" l="l"/>
            <a:pathLst>
              <a:path h="7006578" w="8129996">
                <a:moveTo>
                  <a:pt x="0" y="0"/>
                </a:moveTo>
                <a:lnTo>
                  <a:pt x="8129996" y="0"/>
                </a:lnTo>
                <a:lnTo>
                  <a:pt x="8129996" y="7006578"/>
                </a:lnTo>
                <a:lnTo>
                  <a:pt x="0" y="7006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437571" y="3851573"/>
            <a:ext cx="7821729" cy="5736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89"/>
              </a:lnSpc>
            </a:pPr>
            <a:r>
              <a:rPr lang="en-US" sz="327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 historia comienza cuando Alicia ve un conejo blanco y lo sigue por una madriguera.</a:t>
            </a:r>
          </a:p>
          <a:p>
            <a:pPr algn="just">
              <a:lnSpc>
                <a:spcPts val="4589"/>
              </a:lnSpc>
            </a:pPr>
            <a:r>
              <a:rPr lang="en-US" sz="327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 caer, llega a un mundo extraño llamado País de las Maravillas, donde todo es diferente y mágico.</a:t>
            </a:r>
          </a:p>
          <a:p>
            <a:pPr algn="just">
              <a:lnSpc>
                <a:spcPts val="4589"/>
              </a:lnSpc>
            </a:pPr>
            <a:r>
              <a:rPr lang="en-US" sz="327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Durante su aventura conoce personajes como el Sombrerero Loco, el Gato de Cheshire y la Reina de Corazones.</a:t>
            </a:r>
          </a:p>
          <a:p>
            <a:pPr algn="just">
              <a:lnSpc>
                <a:spcPts val="458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57116" y="-514350"/>
            <a:ext cx="19991205" cy="3842611"/>
            <a:chOff x="0" y="0"/>
            <a:chExt cx="5265173" cy="1012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65173" cy="1012046"/>
            </a:xfrm>
            <a:custGeom>
              <a:avLst/>
              <a:gdLst/>
              <a:ahLst/>
              <a:cxnLst/>
              <a:rect r="r" b="b" t="t" l="l"/>
              <a:pathLst>
                <a:path h="1012046" w="5265173">
                  <a:moveTo>
                    <a:pt x="0" y="0"/>
                  </a:moveTo>
                  <a:lnTo>
                    <a:pt x="5265173" y="0"/>
                  </a:lnTo>
                  <a:lnTo>
                    <a:pt x="5265173" y="1012046"/>
                  </a:lnTo>
                  <a:lnTo>
                    <a:pt x="0" y="1012046"/>
                  </a:lnTo>
                  <a:close/>
                </a:path>
              </a:pathLst>
            </a:custGeom>
            <a:solidFill>
              <a:srgbClr val="BC684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265173" cy="10501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350671" y="-7391957"/>
            <a:ext cx="19184759" cy="10720217"/>
          </a:xfrm>
          <a:custGeom>
            <a:avLst/>
            <a:gdLst/>
            <a:ahLst/>
            <a:cxnLst/>
            <a:rect r="r" b="b" t="t" l="l"/>
            <a:pathLst>
              <a:path h="10720217" w="19184759">
                <a:moveTo>
                  <a:pt x="0" y="0"/>
                </a:moveTo>
                <a:lnTo>
                  <a:pt x="19184760" y="0"/>
                </a:lnTo>
                <a:lnTo>
                  <a:pt x="19184760" y="10720218"/>
                </a:lnTo>
                <a:lnTo>
                  <a:pt x="0" y="1072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7994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083973" y="866775"/>
            <a:ext cx="12481199" cy="1467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040"/>
              </a:lnSpc>
            </a:pPr>
            <a:r>
              <a:rPr lang="en-US" sz="8600">
                <a:solidFill>
                  <a:srgbClr val="FFF9F2"/>
                </a:solidFill>
                <a:latin typeface="IM Fell"/>
                <a:ea typeface="IM Fell"/>
                <a:cs typeface="IM Fell"/>
                <a:sym typeface="IM Fell"/>
              </a:rPr>
              <a:t>Personajes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0">
            <a:off x="-317243" y="678542"/>
            <a:ext cx="6215188" cy="9794709"/>
          </a:xfrm>
          <a:custGeom>
            <a:avLst/>
            <a:gdLst/>
            <a:ahLst/>
            <a:cxnLst/>
            <a:rect r="r" b="b" t="t" l="l"/>
            <a:pathLst>
              <a:path h="9794709" w="6215188">
                <a:moveTo>
                  <a:pt x="6215188" y="0"/>
                </a:moveTo>
                <a:lnTo>
                  <a:pt x="0" y="0"/>
                </a:lnTo>
                <a:lnTo>
                  <a:pt x="0" y="9794709"/>
                </a:lnTo>
                <a:lnTo>
                  <a:pt x="6215188" y="9794709"/>
                </a:lnTo>
                <a:lnTo>
                  <a:pt x="62151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654260" y="-74993"/>
            <a:ext cx="4043066" cy="3653461"/>
          </a:xfrm>
          <a:custGeom>
            <a:avLst/>
            <a:gdLst/>
            <a:ahLst/>
            <a:cxnLst/>
            <a:rect r="r" b="b" t="t" l="l"/>
            <a:pathLst>
              <a:path h="3653461" w="4043066">
                <a:moveTo>
                  <a:pt x="0" y="0"/>
                </a:moveTo>
                <a:lnTo>
                  <a:pt x="4043065" y="0"/>
                </a:lnTo>
                <a:lnTo>
                  <a:pt x="4043065" y="3653462"/>
                </a:lnTo>
                <a:lnTo>
                  <a:pt x="0" y="3653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177169" y="3511794"/>
            <a:ext cx="9521447" cy="7151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29"/>
              </a:lnSpc>
            </a:pPr>
          </a:p>
          <a:p>
            <a:pPr algn="l" marL="729326" indent="-364663" lvl="1">
              <a:lnSpc>
                <a:spcPts val="4729"/>
              </a:lnSpc>
              <a:buFont typeface="Arial"/>
              <a:buChar char="•"/>
            </a:pPr>
            <a:r>
              <a:rPr lang="en-US" sz="337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Alicia: la protagonista, una niña curiosa.</a:t>
            </a:r>
          </a:p>
          <a:p>
            <a:pPr algn="l" marL="729326" indent="-364663" lvl="1">
              <a:lnSpc>
                <a:spcPts val="4729"/>
              </a:lnSpc>
              <a:buFont typeface="Arial"/>
              <a:buChar char="•"/>
            </a:pPr>
            <a:r>
              <a:rPr lang="en-US" sz="337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Conejo Blanco: el que guía a Alicia al mundo mágico.</a:t>
            </a:r>
          </a:p>
          <a:p>
            <a:pPr algn="l" marL="729326" indent="-364663" lvl="1">
              <a:lnSpc>
                <a:spcPts val="4729"/>
              </a:lnSpc>
              <a:buFont typeface="Arial"/>
              <a:buChar char="•"/>
            </a:pPr>
            <a:r>
              <a:rPr lang="en-US" sz="337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Sombrerero Loco: un personaje muy extraño que toma té sin parar.</a:t>
            </a:r>
          </a:p>
          <a:p>
            <a:pPr algn="l" marL="729326" indent="-364663" lvl="1">
              <a:lnSpc>
                <a:spcPts val="4729"/>
              </a:lnSpc>
              <a:buFont typeface="Arial"/>
              <a:buChar char="•"/>
            </a:pPr>
            <a:r>
              <a:rPr lang="en-US" sz="337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Gato de Cheshire: un gato que puede desaparecer y solo dejar su sonrisa.</a:t>
            </a:r>
          </a:p>
          <a:p>
            <a:pPr algn="l" marL="729326" indent="-364663" lvl="1">
              <a:lnSpc>
                <a:spcPts val="4729"/>
              </a:lnSpc>
              <a:buFont typeface="Arial"/>
              <a:buChar char="•"/>
            </a:pPr>
            <a:r>
              <a:rPr lang="en-US" sz="337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Reina de Corazones: una reina mandona que siempre quiere castigar a todos.</a:t>
            </a:r>
          </a:p>
          <a:p>
            <a:pPr algn="l">
              <a:lnSpc>
                <a:spcPts val="4729"/>
              </a:lnSpc>
            </a:pPr>
          </a:p>
          <a:p>
            <a:pPr algn="l">
              <a:lnSpc>
                <a:spcPts val="472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57116" y="-514350"/>
            <a:ext cx="19991205" cy="3842611"/>
            <a:chOff x="0" y="0"/>
            <a:chExt cx="5265173" cy="1012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65173" cy="1012046"/>
            </a:xfrm>
            <a:custGeom>
              <a:avLst/>
              <a:gdLst/>
              <a:ahLst/>
              <a:cxnLst/>
              <a:rect r="r" b="b" t="t" l="l"/>
              <a:pathLst>
                <a:path h="1012046" w="5265173">
                  <a:moveTo>
                    <a:pt x="0" y="0"/>
                  </a:moveTo>
                  <a:lnTo>
                    <a:pt x="5265173" y="0"/>
                  </a:lnTo>
                  <a:lnTo>
                    <a:pt x="5265173" y="1012046"/>
                  </a:lnTo>
                  <a:lnTo>
                    <a:pt x="0" y="1012046"/>
                  </a:lnTo>
                  <a:close/>
                </a:path>
              </a:pathLst>
            </a:custGeom>
            <a:solidFill>
              <a:srgbClr val="BC684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265173" cy="10501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350671" y="-7391957"/>
            <a:ext cx="19184759" cy="10720217"/>
          </a:xfrm>
          <a:custGeom>
            <a:avLst/>
            <a:gdLst/>
            <a:ahLst/>
            <a:cxnLst/>
            <a:rect r="r" b="b" t="t" l="l"/>
            <a:pathLst>
              <a:path h="10720217" w="19184759">
                <a:moveTo>
                  <a:pt x="0" y="0"/>
                </a:moveTo>
                <a:lnTo>
                  <a:pt x="19184760" y="0"/>
                </a:lnTo>
                <a:lnTo>
                  <a:pt x="19184760" y="10720218"/>
                </a:lnTo>
                <a:lnTo>
                  <a:pt x="0" y="1072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7994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866775"/>
            <a:ext cx="13175327" cy="1467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40"/>
              </a:lnSpc>
            </a:pPr>
            <a:r>
              <a:rPr lang="en-US" sz="8600">
                <a:solidFill>
                  <a:srgbClr val="FFF9F2"/>
                </a:solidFill>
                <a:latin typeface="IM Fell"/>
                <a:ea typeface="IM Fell"/>
                <a:cs typeface="IM Fell"/>
                <a:sym typeface="IM Fell"/>
              </a:rPr>
              <a:t>Tema del cuento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320742" y="2668172"/>
            <a:ext cx="9516529" cy="6886507"/>
          </a:xfrm>
          <a:custGeom>
            <a:avLst/>
            <a:gdLst/>
            <a:ahLst/>
            <a:cxnLst/>
            <a:rect r="r" b="b" t="t" l="l"/>
            <a:pathLst>
              <a:path h="6886507" w="9516529">
                <a:moveTo>
                  <a:pt x="0" y="0"/>
                </a:moveTo>
                <a:lnTo>
                  <a:pt x="9516529" y="0"/>
                </a:lnTo>
                <a:lnTo>
                  <a:pt x="9516529" y="6886507"/>
                </a:lnTo>
                <a:lnTo>
                  <a:pt x="0" y="6886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3590607"/>
            <a:ext cx="7444970" cy="6680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49"/>
              </a:lnSpc>
            </a:pPr>
            <a:r>
              <a:rPr lang="en-US" sz="474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El cuento habla sobre la imaginación, la curiosidad y los sueños.</a:t>
            </a:r>
          </a:p>
          <a:p>
            <a:pPr algn="just">
              <a:lnSpc>
                <a:spcPts val="6649"/>
              </a:lnSpc>
            </a:pPr>
            <a:r>
              <a:rPr lang="en-US" sz="474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También muestra un mundo donde las reglas normales no existen y todo puede pasar.</a:t>
            </a:r>
          </a:p>
          <a:p>
            <a:pPr algn="just">
              <a:lnSpc>
                <a:spcPts val="664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707521"/>
            <a:ext cx="9586595" cy="8871958"/>
          </a:xfrm>
          <a:custGeom>
            <a:avLst/>
            <a:gdLst/>
            <a:ahLst/>
            <a:cxnLst/>
            <a:rect r="r" b="b" t="t" l="l"/>
            <a:pathLst>
              <a:path h="8871958" w="9586595">
                <a:moveTo>
                  <a:pt x="0" y="0"/>
                </a:moveTo>
                <a:lnTo>
                  <a:pt x="9586595" y="0"/>
                </a:lnTo>
                <a:lnTo>
                  <a:pt x="9586595" y="8871958"/>
                </a:lnTo>
                <a:lnTo>
                  <a:pt x="0" y="8871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567081"/>
            <a:ext cx="8497189" cy="1183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30"/>
              </a:lnSpc>
            </a:pPr>
            <a:r>
              <a:rPr lang="en-US" sz="8600">
                <a:solidFill>
                  <a:srgbClr val="577D9F"/>
                </a:solidFill>
                <a:latin typeface="IM Fell"/>
                <a:ea typeface="IM Fell"/>
                <a:cs typeface="IM Fell"/>
                <a:sym typeface="IM Fell"/>
              </a:rPr>
              <a:t>Final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60615" y="3246744"/>
            <a:ext cx="8115300" cy="5711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82"/>
              </a:lnSpc>
            </a:pPr>
            <a:r>
              <a:rPr lang="en-US" sz="46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El cuento habla sobre la imaginación, la curiosidad y los sueños.</a:t>
            </a:r>
          </a:p>
          <a:p>
            <a:pPr algn="just">
              <a:lnSpc>
                <a:spcPts val="6482"/>
              </a:lnSpc>
            </a:pPr>
            <a:r>
              <a:rPr lang="en-US" sz="46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También muestra un mundo donde las reglas normales no existen y todo puede pasar.</a:t>
            </a:r>
          </a:p>
          <a:p>
            <a:pPr algn="just">
              <a:lnSpc>
                <a:spcPts val="6482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82909" y="2434252"/>
            <a:ext cx="1443794" cy="2151996"/>
          </a:xfrm>
          <a:custGeom>
            <a:avLst/>
            <a:gdLst/>
            <a:ahLst/>
            <a:cxnLst/>
            <a:rect r="r" b="b" t="t" l="l"/>
            <a:pathLst>
              <a:path h="2151996" w="1443794">
                <a:moveTo>
                  <a:pt x="0" y="0"/>
                </a:moveTo>
                <a:lnTo>
                  <a:pt x="1443794" y="0"/>
                </a:lnTo>
                <a:lnTo>
                  <a:pt x="1443794" y="2151996"/>
                </a:lnTo>
                <a:lnTo>
                  <a:pt x="0" y="2151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34343" y="2607947"/>
            <a:ext cx="2028384" cy="1832921"/>
          </a:xfrm>
          <a:custGeom>
            <a:avLst/>
            <a:gdLst/>
            <a:ahLst/>
            <a:cxnLst/>
            <a:rect r="r" b="b" t="t" l="l"/>
            <a:pathLst>
              <a:path h="1832921" w="2028384">
                <a:moveTo>
                  <a:pt x="0" y="0"/>
                </a:moveTo>
                <a:lnTo>
                  <a:pt x="2028384" y="0"/>
                </a:lnTo>
                <a:lnTo>
                  <a:pt x="2028384" y="1832921"/>
                </a:lnTo>
                <a:lnTo>
                  <a:pt x="0" y="1832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97807" y="5301950"/>
            <a:ext cx="3413673" cy="1955103"/>
          </a:xfrm>
          <a:custGeom>
            <a:avLst/>
            <a:gdLst/>
            <a:ahLst/>
            <a:cxnLst/>
            <a:rect r="r" b="b" t="t" l="l"/>
            <a:pathLst>
              <a:path h="1955103" w="3413673">
                <a:moveTo>
                  <a:pt x="0" y="0"/>
                </a:moveTo>
                <a:lnTo>
                  <a:pt x="3413673" y="0"/>
                </a:lnTo>
                <a:lnTo>
                  <a:pt x="3413673" y="1955103"/>
                </a:lnTo>
                <a:lnTo>
                  <a:pt x="0" y="195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02973" y="2462567"/>
            <a:ext cx="2485159" cy="2123681"/>
          </a:xfrm>
          <a:custGeom>
            <a:avLst/>
            <a:gdLst/>
            <a:ahLst/>
            <a:cxnLst/>
            <a:rect r="r" b="b" t="t" l="l"/>
            <a:pathLst>
              <a:path h="2123681" w="2485159">
                <a:moveTo>
                  <a:pt x="0" y="0"/>
                </a:moveTo>
                <a:lnTo>
                  <a:pt x="2485159" y="0"/>
                </a:lnTo>
                <a:lnTo>
                  <a:pt x="2485159" y="2123681"/>
                </a:lnTo>
                <a:lnTo>
                  <a:pt x="0" y="212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1964" y="2115176"/>
            <a:ext cx="1542197" cy="2430396"/>
          </a:xfrm>
          <a:custGeom>
            <a:avLst/>
            <a:gdLst/>
            <a:ahLst/>
            <a:cxnLst/>
            <a:rect r="r" b="b" t="t" l="l"/>
            <a:pathLst>
              <a:path h="2430396" w="1542197">
                <a:moveTo>
                  <a:pt x="0" y="0"/>
                </a:moveTo>
                <a:lnTo>
                  <a:pt x="1542197" y="0"/>
                </a:lnTo>
                <a:lnTo>
                  <a:pt x="1542197" y="2430396"/>
                </a:lnTo>
                <a:lnTo>
                  <a:pt x="0" y="2430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061368" y="4867420"/>
            <a:ext cx="2120754" cy="2465993"/>
          </a:xfrm>
          <a:custGeom>
            <a:avLst/>
            <a:gdLst/>
            <a:ahLst/>
            <a:cxnLst/>
            <a:rect r="r" b="b" t="t" l="l"/>
            <a:pathLst>
              <a:path h="2465993" w="2120754">
                <a:moveTo>
                  <a:pt x="0" y="0"/>
                </a:moveTo>
                <a:lnTo>
                  <a:pt x="2120753" y="0"/>
                </a:lnTo>
                <a:lnTo>
                  <a:pt x="2120753" y="2465993"/>
                </a:lnTo>
                <a:lnTo>
                  <a:pt x="0" y="24659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21479" y="2198614"/>
            <a:ext cx="2466968" cy="2359319"/>
          </a:xfrm>
          <a:custGeom>
            <a:avLst/>
            <a:gdLst/>
            <a:ahLst/>
            <a:cxnLst/>
            <a:rect r="r" b="b" t="t" l="l"/>
            <a:pathLst>
              <a:path h="2359319" w="2466968">
                <a:moveTo>
                  <a:pt x="0" y="0"/>
                </a:moveTo>
                <a:lnTo>
                  <a:pt x="2466968" y="0"/>
                </a:lnTo>
                <a:lnTo>
                  <a:pt x="2466968" y="2359319"/>
                </a:lnTo>
                <a:lnTo>
                  <a:pt x="0" y="23593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51727" y="2198614"/>
            <a:ext cx="1927472" cy="2387634"/>
          </a:xfrm>
          <a:custGeom>
            <a:avLst/>
            <a:gdLst/>
            <a:ahLst/>
            <a:cxnLst/>
            <a:rect r="r" b="b" t="t" l="l"/>
            <a:pathLst>
              <a:path h="2387634" w="1927472">
                <a:moveTo>
                  <a:pt x="0" y="0"/>
                </a:moveTo>
                <a:lnTo>
                  <a:pt x="1927471" y="0"/>
                </a:lnTo>
                <a:lnTo>
                  <a:pt x="1927471" y="2387634"/>
                </a:lnTo>
                <a:lnTo>
                  <a:pt x="0" y="23876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15462" y="5318355"/>
            <a:ext cx="2230509" cy="1922293"/>
          </a:xfrm>
          <a:custGeom>
            <a:avLst/>
            <a:gdLst/>
            <a:ahLst/>
            <a:cxnLst/>
            <a:rect r="r" b="b" t="t" l="l"/>
            <a:pathLst>
              <a:path h="1922293" w="2230509">
                <a:moveTo>
                  <a:pt x="0" y="0"/>
                </a:moveTo>
                <a:lnTo>
                  <a:pt x="2230509" y="0"/>
                </a:lnTo>
                <a:lnTo>
                  <a:pt x="2230509" y="1922293"/>
                </a:lnTo>
                <a:lnTo>
                  <a:pt x="0" y="192229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71964" y="5092178"/>
            <a:ext cx="2991662" cy="2164876"/>
          </a:xfrm>
          <a:custGeom>
            <a:avLst/>
            <a:gdLst/>
            <a:ahLst/>
            <a:cxnLst/>
            <a:rect r="r" b="b" t="t" l="l"/>
            <a:pathLst>
              <a:path h="2164876" w="2991662">
                <a:moveTo>
                  <a:pt x="0" y="0"/>
                </a:moveTo>
                <a:lnTo>
                  <a:pt x="2991663" y="0"/>
                </a:lnTo>
                <a:lnTo>
                  <a:pt x="2991663" y="2164875"/>
                </a:lnTo>
                <a:lnTo>
                  <a:pt x="0" y="21648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16719" y="4816545"/>
            <a:ext cx="2719602" cy="2516868"/>
          </a:xfrm>
          <a:custGeom>
            <a:avLst/>
            <a:gdLst/>
            <a:ahLst/>
            <a:cxnLst/>
            <a:rect r="r" b="b" t="t" l="l"/>
            <a:pathLst>
              <a:path h="2516868" w="2719602">
                <a:moveTo>
                  <a:pt x="0" y="0"/>
                </a:moveTo>
                <a:lnTo>
                  <a:pt x="2719601" y="0"/>
                </a:lnTo>
                <a:lnTo>
                  <a:pt x="2719601" y="2516868"/>
                </a:lnTo>
                <a:lnTo>
                  <a:pt x="0" y="251686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69456" y="7504703"/>
            <a:ext cx="3089411" cy="1825561"/>
          </a:xfrm>
          <a:custGeom>
            <a:avLst/>
            <a:gdLst/>
            <a:ahLst/>
            <a:cxnLst/>
            <a:rect r="r" b="b" t="t" l="l"/>
            <a:pathLst>
              <a:path h="1825561" w="3089411">
                <a:moveTo>
                  <a:pt x="0" y="0"/>
                </a:moveTo>
                <a:lnTo>
                  <a:pt x="3089411" y="0"/>
                </a:lnTo>
                <a:lnTo>
                  <a:pt x="3089411" y="1825562"/>
                </a:lnTo>
                <a:lnTo>
                  <a:pt x="0" y="182556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936935" y="7530187"/>
            <a:ext cx="2795220" cy="1915997"/>
          </a:xfrm>
          <a:custGeom>
            <a:avLst/>
            <a:gdLst/>
            <a:ahLst/>
            <a:cxnLst/>
            <a:rect r="r" b="b" t="t" l="l"/>
            <a:pathLst>
              <a:path h="1915997" w="2795220">
                <a:moveTo>
                  <a:pt x="0" y="0"/>
                </a:moveTo>
                <a:lnTo>
                  <a:pt x="2795221" y="0"/>
                </a:lnTo>
                <a:lnTo>
                  <a:pt x="2795221" y="1915997"/>
                </a:lnTo>
                <a:lnTo>
                  <a:pt x="0" y="19159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201085" y="7792993"/>
            <a:ext cx="1944467" cy="1470724"/>
          </a:xfrm>
          <a:custGeom>
            <a:avLst/>
            <a:gdLst/>
            <a:ahLst/>
            <a:cxnLst/>
            <a:rect r="r" b="b" t="t" l="l"/>
            <a:pathLst>
              <a:path h="1470724" w="1944467">
                <a:moveTo>
                  <a:pt x="0" y="0"/>
                </a:moveTo>
                <a:lnTo>
                  <a:pt x="1944468" y="0"/>
                </a:lnTo>
                <a:lnTo>
                  <a:pt x="1944468" y="1470725"/>
                </a:lnTo>
                <a:lnTo>
                  <a:pt x="0" y="147072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469403" y="7473916"/>
            <a:ext cx="1183930" cy="2028540"/>
          </a:xfrm>
          <a:custGeom>
            <a:avLst/>
            <a:gdLst/>
            <a:ahLst/>
            <a:cxnLst/>
            <a:rect r="r" b="b" t="t" l="l"/>
            <a:pathLst>
              <a:path h="2028540" w="1183930">
                <a:moveTo>
                  <a:pt x="0" y="0"/>
                </a:moveTo>
                <a:lnTo>
                  <a:pt x="1183929" y="0"/>
                </a:lnTo>
                <a:lnTo>
                  <a:pt x="1183929" y="2028540"/>
                </a:lnTo>
                <a:lnTo>
                  <a:pt x="0" y="20285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976003" y="7554256"/>
            <a:ext cx="1845477" cy="1948200"/>
          </a:xfrm>
          <a:custGeom>
            <a:avLst/>
            <a:gdLst/>
            <a:ahLst/>
            <a:cxnLst/>
            <a:rect r="r" b="b" t="t" l="l"/>
            <a:pathLst>
              <a:path h="1948200" w="1845477">
                <a:moveTo>
                  <a:pt x="0" y="0"/>
                </a:moveTo>
                <a:lnTo>
                  <a:pt x="1845476" y="0"/>
                </a:lnTo>
                <a:lnTo>
                  <a:pt x="1845476" y="1948200"/>
                </a:lnTo>
                <a:lnTo>
                  <a:pt x="0" y="19482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210275" y="7752823"/>
            <a:ext cx="2608269" cy="1669292"/>
          </a:xfrm>
          <a:custGeom>
            <a:avLst/>
            <a:gdLst/>
            <a:ahLst/>
            <a:cxnLst/>
            <a:rect r="r" b="b" t="t" l="l"/>
            <a:pathLst>
              <a:path h="1669292" w="2608269">
                <a:moveTo>
                  <a:pt x="0" y="0"/>
                </a:moveTo>
                <a:lnTo>
                  <a:pt x="2608269" y="0"/>
                </a:lnTo>
                <a:lnTo>
                  <a:pt x="2608269" y="1669293"/>
                </a:lnTo>
                <a:lnTo>
                  <a:pt x="0" y="166929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895406" y="932168"/>
            <a:ext cx="8497189" cy="1183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0"/>
              </a:lnSpc>
            </a:pPr>
            <a:r>
              <a:rPr lang="en-US" sz="8600">
                <a:solidFill>
                  <a:srgbClr val="977D4B"/>
                </a:solidFill>
                <a:latin typeface="IM Fell"/>
                <a:ea typeface="IM Fell"/>
                <a:cs typeface="IM Fell"/>
                <a:sym typeface="IM Fell"/>
              </a:rPr>
              <a:t>Gracias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DAHDp-ELoOk</dc:identifier>
  <dcterms:modified xsi:type="dcterms:W3CDTF">2011-08-01T06:04:30Z</dcterms:modified>
  <cp:revision>1</cp:revision>
  <dc:title>Alicia en el pais de las maravillas</dc:title>
</cp:coreProperties>
</file>