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askerville Display PT" panose="02030602080406020203" pitchFamily="18" charset="77"/>
      <p:regular r:id="rId12"/>
    </p:embeddedFont>
    <p:embeddedFont>
      <p:font typeface="Baskerville Display PT Bold" panose="02030702080406020203" pitchFamily="18" charset="77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jpeg"/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12" Type="http://schemas.openxmlformats.org/officeDocument/2006/relationships/image" Target="../media/image4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8.jpeg"/><Relationship Id="rId4" Type="http://schemas.openxmlformats.org/officeDocument/2006/relationships/image" Target="../media/image3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.svg"/><Relationship Id="rId4" Type="http://schemas.openxmlformats.org/officeDocument/2006/relationships/image" Target="../media/image11.png"/><Relationship Id="rId9" Type="http://schemas.openxmlformats.org/officeDocument/2006/relationships/image" Target="../media/image2.pn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5.pn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-2793667" y="6164654"/>
            <a:ext cx="9424375" cy="8773236"/>
          </a:xfrm>
          <a:custGeom>
            <a:avLst/>
            <a:gdLst/>
            <a:ahLst/>
            <a:cxnLst/>
            <a:rect l="l" t="t" r="r" b="b"/>
            <a:pathLst>
              <a:path w="9424375" h="8773236">
                <a:moveTo>
                  <a:pt x="0" y="0"/>
                </a:moveTo>
                <a:lnTo>
                  <a:pt x="9424375" y="0"/>
                </a:lnTo>
                <a:lnTo>
                  <a:pt x="9424375" y="8773236"/>
                </a:lnTo>
                <a:lnTo>
                  <a:pt x="0" y="8773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3009693" y="7202015"/>
            <a:ext cx="6627898" cy="6169971"/>
          </a:xfrm>
          <a:custGeom>
            <a:avLst/>
            <a:gdLst/>
            <a:ahLst/>
            <a:cxnLst/>
            <a:rect l="l" t="t" r="r" b="b"/>
            <a:pathLst>
              <a:path w="6627898" h="6169971">
                <a:moveTo>
                  <a:pt x="0" y="0"/>
                </a:moveTo>
                <a:lnTo>
                  <a:pt x="6627898" y="0"/>
                </a:lnTo>
                <a:lnTo>
                  <a:pt x="6627898" y="6169970"/>
                </a:lnTo>
                <a:lnTo>
                  <a:pt x="0" y="6169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1066980" y="-6473800"/>
            <a:ext cx="10513325" cy="9920756"/>
          </a:xfrm>
          <a:custGeom>
            <a:avLst/>
            <a:gdLst/>
            <a:ahLst/>
            <a:cxnLst/>
            <a:rect l="l" t="t" r="r" b="b"/>
            <a:pathLst>
              <a:path w="10513325" h="9920756">
                <a:moveTo>
                  <a:pt x="0" y="0"/>
                </a:moveTo>
                <a:lnTo>
                  <a:pt x="10513325" y="0"/>
                </a:lnTo>
                <a:lnTo>
                  <a:pt x="10513325" y="9920756"/>
                </a:lnTo>
                <a:lnTo>
                  <a:pt x="0" y="99207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-2456302" y="-4005980"/>
            <a:ext cx="6970003" cy="6577149"/>
          </a:xfrm>
          <a:custGeom>
            <a:avLst/>
            <a:gdLst/>
            <a:ahLst/>
            <a:cxnLst/>
            <a:rect l="l" t="t" r="r" b="b"/>
            <a:pathLst>
              <a:path w="6970003" h="6577149">
                <a:moveTo>
                  <a:pt x="0" y="0"/>
                </a:moveTo>
                <a:lnTo>
                  <a:pt x="6970004" y="0"/>
                </a:lnTo>
                <a:lnTo>
                  <a:pt x="6970004" y="6577149"/>
                </a:lnTo>
                <a:lnTo>
                  <a:pt x="0" y="65771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161323" y="-731082"/>
            <a:ext cx="5069562" cy="5632847"/>
          </a:xfrm>
          <a:custGeom>
            <a:avLst/>
            <a:gdLst/>
            <a:ahLst/>
            <a:cxnLst/>
            <a:rect l="l" t="t" r="r" b="b"/>
            <a:pathLst>
              <a:path w="5069562" h="5632847">
                <a:moveTo>
                  <a:pt x="0" y="0"/>
                </a:moveTo>
                <a:lnTo>
                  <a:pt x="5069562" y="0"/>
                </a:lnTo>
                <a:lnTo>
                  <a:pt x="5069562" y="5632846"/>
                </a:lnTo>
                <a:lnTo>
                  <a:pt x="0" y="5632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14404125" y="6039658"/>
            <a:ext cx="3883875" cy="5035818"/>
          </a:xfrm>
          <a:custGeom>
            <a:avLst/>
            <a:gdLst/>
            <a:ahLst/>
            <a:cxnLst/>
            <a:rect l="l" t="t" r="r" b="b"/>
            <a:pathLst>
              <a:path w="3883875" h="5035818">
                <a:moveTo>
                  <a:pt x="0" y="0"/>
                </a:moveTo>
                <a:lnTo>
                  <a:pt x="3883875" y="0"/>
                </a:lnTo>
                <a:lnTo>
                  <a:pt x="3883875" y="5035818"/>
                </a:lnTo>
                <a:lnTo>
                  <a:pt x="0" y="5035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-437989" y="2167724"/>
            <a:ext cx="2781584" cy="3606592"/>
          </a:xfrm>
          <a:custGeom>
            <a:avLst/>
            <a:gdLst/>
            <a:ahLst/>
            <a:cxnLst/>
            <a:rect l="l" t="t" r="r" b="b"/>
            <a:pathLst>
              <a:path w="2781584" h="3606592">
                <a:moveTo>
                  <a:pt x="0" y="0"/>
                </a:moveTo>
                <a:lnTo>
                  <a:pt x="2781584" y="0"/>
                </a:lnTo>
                <a:lnTo>
                  <a:pt x="2781584" y="3606592"/>
                </a:lnTo>
                <a:lnTo>
                  <a:pt x="0" y="3606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0736644" y="7335365"/>
            <a:ext cx="4707882" cy="5230979"/>
          </a:xfrm>
          <a:custGeom>
            <a:avLst/>
            <a:gdLst/>
            <a:ahLst/>
            <a:cxnLst/>
            <a:rect l="l" t="t" r="r" b="b"/>
            <a:pathLst>
              <a:path w="4707882" h="5230979">
                <a:moveTo>
                  <a:pt x="0" y="0"/>
                </a:moveTo>
                <a:lnTo>
                  <a:pt x="4707881" y="0"/>
                </a:lnTo>
                <a:lnTo>
                  <a:pt x="4707881" y="5230979"/>
                </a:lnTo>
                <a:lnTo>
                  <a:pt x="0" y="5230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 rot="479193" flipV="1">
            <a:off x="5461972" y="4779082"/>
            <a:ext cx="8365718" cy="2771144"/>
          </a:xfrm>
          <a:custGeom>
            <a:avLst/>
            <a:gdLst/>
            <a:ahLst/>
            <a:cxnLst/>
            <a:rect l="l" t="t" r="r" b="b"/>
            <a:pathLst>
              <a:path w="8365718" h="2771144">
                <a:moveTo>
                  <a:pt x="0" y="2771144"/>
                </a:moveTo>
                <a:lnTo>
                  <a:pt x="8365718" y="2771144"/>
                </a:lnTo>
                <a:lnTo>
                  <a:pt x="8365718" y="0"/>
                </a:lnTo>
                <a:lnTo>
                  <a:pt x="0" y="0"/>
                </a:lnTo>
                <a:lnTo>
                  <a:pt x="0" y="2771144"/>
                </a:lnTo>
                <a:close/>
              </a:path>
            </a:pathLst>
          </a:custGeom>
          <a:blipFill>
            <a:blip r:embed="rId13">
              <a:alphaModFix amt="62000"/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 rot="1256196">
            <a:off x="-760189" y="6342379"/>
            <a:ext cx="6700501" cy="3780199"/>
          </a:xfrm>
          <a:custGeom>
            <a:avLst/>
            <a:gdLst/>
            <a:ahLst/>
            <a:cxnLst/>
            <a:rect l="l" t="t" r="r" b="b"/>
            <a:pathLst>
              <a:path w="6700501" h="3780199">
                <a:moveTo>
                  <a:pt x="0" y="0"/>
                </a:moveTo>
                <a:lnTo>
                  <a:pt x="6700501" y="0"/>
                </a:lnTo>
                <a:lnTo>
                  <a:pt x="6700501" y="3780200"/>
                </a:lnTo>
                <a:lnTo>
                  <a:pt x="0" y="37802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1808472" y="-322983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2357989" y="3576412"/>
            <a:ext cx="13965653" cy="444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925"/>
              </a:lnSpc>
              <a:spcBef>
                <a:spcPct val="0"/>
              </a:spcBef>
            </a:pPr>
            <a:r>
              <a:rPr lang="en-US" sz="18397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FRIDA KAHLO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343246" y="4085779"/>
            <a:ext cx="2202558" cy="2936743"/>
          </a:xfrm>
          <a:custGeom>
            <a:avLst/>
            <a:gdLst/>
            <a:ahLst/>
            <a:cxnLst/>
            <a:rect l="l" t="t" r="r" b="b"/>
            <a:pathLst>
              <a:path w="2202558" h="2936743">
                <a:moveTo>
                  <a:pt x="0" y="0"/>
                </a:moveTo>
                <a:lnTo>
                  <a:pt x="2202558" y="0"/>
                </a:lnTo>
                <a:lnTo>
                  <a:pt x="2202558" y="2936744"/>
                </a:lnTo>
                <a:lnTo>
                  <a:pt x="0" y="2936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5974006" y="2714044"/>
            <a:ext cx="6339989" cy="72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01"/>
              </a:lnSpc>
              <a:spcBef>
                <a:spcPct val="0"/>
              </a:spcBef>
            </a:pPr>
            <a:r>
              <a:rPr lang="en-US" sz="5762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BIOGRAFÍA 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65568" y="7664237"/>
            <a:ext cx="3150495" cy="35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4"/>
              </a:lnSpc>
              <a:spcBef>
                <a:spcPct val="0"/>
              </a:spcBef>
            </a:pPr>
            <a:r>
              <a:rPr lang="en-US" sz="2863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BY: ANA PAULINA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3727426" y="-1366297"/>
            <a:ext cx="10833147" cy="13019594"/>
            <a:chOff x="0" y="0"/>
            <a:chExt cx="2853175" cy="34290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3175" cy="3429029"/>
            </a:xfrm>
            <a:custGeom>
              <a:avLst/>
              <a:gdLst/>
              <a:ahLst/>
              <a:cxnLst/>
              <a:rect l="l" t="t" r="r" b="b"/>
              <a:pathLst>
                <a:path w="2853175" h="3429029">
                  <a:moveTo>
                    <a:pt x="0" y="0"/>
                  </a:moveTo>
                  <a:lnTo>
                    <a:pt x="2853175" y="0"/>
                  </a:lnTo>
                  <a:lnTo>
                    <a:pt x="2853175" y="3429029"/>
                  </a:lnTo>
                  <a:lnTo>
                    <a:pt x="0" y="3429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93B39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3175" cy="3467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55694" y="3756342"/>
            <a:ext cx="12176612" cy="1988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31"/>
              </a:lnSpc>
              <a:spcBef>
                <a:spcPct val="0"/>
              </a:spcBef>
            </a:pPr>
            <a:r>
              <a:rPr lang="en-US" sz="11593" spc="115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GRACIAS :)</a:t>
            </a:r>
          </a:p>
        </p:txBody>
      </p:sp>
      <p:sp>
        <p:nvSpPr>
          <p:cNvPr id="7" name="Freeform 7"/>
          <p:cNvSpPr/>
          <p:nvPr/>
        </p:nvSpPr>
        <p:spPr>
          <a:xfrm>
            <a:off x="-273521" y="-1502154"/>
            <a:ext cx="4000947" cy="6435064"/>
          </a:xfrm>
          <a:custGeom>
            <a:avLst/>
            <a:gdLst/>
            <a:ahLst/>
            <a:cxnLst/>
            <a:rect l="l" t="t" r="r" b="b"/>
            <a:pathLst>
              <a:path w="4000947" h="6435064">
                <a:moveTo>
                  <a:pt x="0" y="0"/>
                </a:moveTo>
                <a:lnTo>
                  <a:pt x="4000947" y="0"/>
                </a:lnTo>
                <a:lnTo>
                  <a:pt x="4000947" y="6435064"/>
                </a:lnTo>
                <a:lnTo>
                  <a:pt x="0" y="6435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044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644326" y="2515060"/>
            <a:ext cx="4373846" cy="6946796"/>
          </a:xfrm>
          <a:custGeom>
            <a:avLst/>
            <a:gdLst/>
            <a:ahLst/>
            <a:cxnLst/>
            <a:rect l="l" t="t" r="r" b="b"/>
            <a:pathLst>
              <a:path w="4373846" h="6946796">
                <a:moveTo>
                  <a:pt x="0" y="0"/>
                </a:moveTo>
                <a:lnTo>
                  <a:pt x="4373846" y="0"/>
                </a:lnTo>
                <a:lnTo>
                  <a:pt x="4373846" y="6946796"/>
                </a:lnTo>
                <a:lnTo>
                  <a:pt x="0" y="6946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249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4560574" y="-1502154"/>
            <a:ext cx="3295483" cy="6946796"/>
          </a:xfrm>
          <a:custGeom>
            <a:avLst/>
            <a:gdLst/>
            <a:ahLst/>
            <a:cxnLst/>
            <a:rect l="l" t="t" r="r" b="b"/>
            <a:pathLst>
              <a:path w="3295483" h="6946796">
                <a:moveTo>
                  <a:pt x="0" y="0"/>
                </a:moveTo>
                <a:lnTo>
                  <a:pt x="3295483" y="0"/>
                </a:lnTo>
                <a:lnTo>
                  <a:pt x="3295483" y="6946796"/>
                </a:lnTo>
                <a:lnTo>
                  <a:pt x="0" y="6946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722" r="-2985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4560574" y="6592372"/>
            <a:ext cx="4948717" cy="5331857"/>
          </a:xfrm>
          <a:custGeom>
            <a:avLst/>
            <a:gdLst/>
            <a:ahLst/>
            <a:cxnLst/>
            <a:rect l="l" t="t" r="r" b="b"/>
            <a:pathLst>
              <a:path w="4948717" h="5331857">
                <a:moveTo>
                  <a:pt x="0" y="0"/>
                </a:moveTo>
                <a:lnTo>
                  <a:pt x="4948717" y="0"/>
                </a:lnTo>
                <a:lnTo>
                  <a:pt x="4948717" y="5331856"/>
                </a:lnTo>
                <a:lnTo>
                  <a:pt x="0" y="5331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3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 rot="-4349837">
            <a:off x="14651947" y="5780350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15373474" y="3129614"/>
            <a:ext cx="4094537" cy="5230979"/>
          </a:xfrm>
          <a:custGeom>
            <a:avLst/>
            <a:gdLst/>
            <a:ahLst/>
            <a:cxnLst/>
            <a:rect l="l" t="t" r="r" b="b"/>
            <a:pathLst>
              <a:path w="4094537" h="5230979">
                <a:moveTo>
                  <a:pt x="0" y="0"/>
                </a:moveTo>
                <a:lnTo>
                  <a:pt x="4094537" y="0"/>
                </a:lnTo>
                <a:lnTo>
                  <a:pt x="4094537" y="5230979"/>
                </a:lnTo>
                <a:lnTo>
                  <a:pt x="0" y="5230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97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0" y="7329063"/>
            <a:ext cx="4094537" cy="5230979"/>
          </a:xfrm>
          <a:custGeom>
            <a:avLst/>
            <a:gdLst/>
            <a:ahLst/>
            <a:cxnLst/>
            <a:rect l="l" t="t" r="r" b="b"/>
            <a:pathLst>
              <a:path w="4094537" h="5230979">
                <a:moveTo>
                  <a:pt x="0" y="0"/>
                </a:moveTo>
                <a:lnTo>
                  <a:pt x="4094537" y="0"/>
                </a:lnTo>
                <a:lnTo>
                  <a:pt x="4094537" y="5230979"/>
                </a:lnTo>
                <a:lnTo>
                  <a:pt x="0" y="5230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97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 rot="9733439">
            <a:off x="-2357108" y="9310782"/>
            <a:ext cx="4167175" cy="3932297"/>
          </a:xfrm>
          <a:custGeom>
            <a:avLst/>
            <a:gdLst/>
            <a:ahLst/>
            <a:cxnLst/>
            <a:rect l="l" t="t" r="r" b="b"/>
            <a:pathLst>
              <a:path w="4167175" h="3932297">
                <a:moveTo>
                  <a:pt x="0" y="0"/>
                </a:moveTo>
                <a:lnTo>
                  <a:pt x="4167175" y="0"/>
                </a:lnTo>
                <a:lnTo>
                  <a:pt x="4167175" y="3932298"/>
                </a:lnTo>
                <a:lnTo>
                  <a:pt x="0" y="3932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 rot="1464687">
            <a:off x="17039071" y="-1488031"/>
            <a:ext cx="4167175" cy="3932297"/>
          </a:xfrm>
          <a:custGeom>
            <a:avLst/>
            <a:gdLst/>
            <a:ahLst/>
            <a:cxnLst/>
            <a:rect l="l" t="t" r="r" b="b"/>
            <a:pathLst>
              <a:path w="4167175" h="3932297">
                <a:moveTo>
                  <a:pt x="0" y="0"/>
                </a:moveTo>
                <a:lnTo>
                  <a:pt x="4167175" y="0"/>
                </a:lnTo>
                <a:lnTo>
                  <a:pt x="4167175" y="3932298"/>
                </a:lnTo>
                <a:lnTo>
                  <a:pt x="0" y="3932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7917330" y="5924675"/>
            <a:ext cx="2453340" cy="3333625"/>
          </a:xfrm>
          <a:custGeom>
            <a:avLst/>
            <a:gdLst/>
            <a:ahLst/>
            <a:cxnLst/>
            <a:rect l="l" t="t" r="r" b="b"/>
            <a:pathLst>
              <a:path w="2453340" h="3333625">
                <a:moveTo>
                  <a:pt x="0" y="0"/>
                </a:moveTo>
                <a:lnTo>
                  <a:pt x="2453340" y="0"/>
                </a:lnTo>
                <a:lnTo>
                  <a:pt x="2453340" y="3333625"/>
                </a:lnTo>
                <a:lnTo>
                  <a:pt x="0" y="33336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2317561" y="-4840836"/>
            <a:ext cx="8504155" cy="8229600"/>
          </a:xfrm>
          <a:custGeom>
            <a:avLst/>
            <a:gdLst/>
            <a:ahLst/>
            <a:cxnLst/>
            <a:rect l="l" t="t" r="r" b="b"/>
            <a:pathLst>
              <a:path w="8504155" h="8229600">
                <a:moveTo>
                  <a:pt x="0" y="0"/>
                </a:moveTo>
                <a:lnTo>
                  <a:pt x="8504155" y="0"/>
                </a:lnTo>
                <a:lnTo>
                  <a:pt x="85041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-3069587" y="8449638"/>
            <a:ext cx="8504155" cy="8229600"/>
          </a:xfrm>
          <a:custGeom>
            <a:avLst/>
            <a:gdLst/>
            <a:ahLst/>
            <a:cxnLst/>
            <a:rect l="l" t="t" r="r" b="b"/>
            <a:pathLst>
              <a:path w="8504155" h="8229600">
                <a:moveTo>
                  <a:pt x="0" y="0"/>
                </a:moveTo>
                <a:lnTo>
                  <a:pt x="8504155" y="0"/>
                </a:lnTo>
                <a:lnTo>
                  <a:pt x="85041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1182491" y="2806688"/>
            <a:ext cx="9130853" cy="80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72"/>
              </a:lnSpc>
            </a:pPr>
            <a:r>
              <a:rPr lang="en-US" sz="4694" spc="46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¿QUIEN FUE FRIDA KAHLO?</a:t>
            </a:r>
          </a:p>
        </p:txBody>
      </p:sp>
      <p:sp>
        <p:nvSpPr>
          <p:cNvPr id="6" name="Freeform 6"/>
          <p:cNvSpPr/>
          <p:nvPr/>
        </p:nvSpPr>
        <p:spPr>
          <a:xfrm rot="-8553110">
            <a:off x="12616938" y="5989967"/>
            <a:ext cx="8371975" cy="7900100"/>
          </a:xfrm>
          <a:custGeom>
            <a:avLst/>
            <a:gdLst/>
            <a:ahLst/>
            <a:cxnLst/>
            <a:rect l="l" t="t" r="r" b="b"/>
            <a:pathLst>
              <a:path w="8371975" h="7900100">
                <a:moveTo>
                  <a:pt x="0" y="0"/>
                </a:moveTo>
                <a:lnTo>
                  <a:pt x="8371975" y="0"/>
                </a:lnTo>
                <a:lnTo>
                  <a:pt x="8371975" y="7900101"/>
                </a:lnTo>
                <a:lnTo>
                  <a:pt x="0" y="7900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8553110">
            <a:off x="-2095523" y="-3324484"/>
            <a:ext cx="4498419" cy="4244872"/>
          </a:xfrm>
          <a:custGeom>
            <a:avLst/>
            <a:gdLst/>
            <a:ahLst/>
            <a:cxnLst/>
            <a:rect l="l" t="t" r="r" b="b"/>
            <a:pathLst>
              <a:path w="4498419" h="4244872">
                <a:moveTo>
                  <a:pt x="0" y="0"/>
                </a:moveTo>
                <a:lnTo>
                  <a:pt x="4498420" y="0"/>
                </a:lnTo>
                <a:lnTo>
                  <a:pt x="4498420" y="4244872"/>
                </a:lnTo>
                <a:lnTo>
                  <a:pt x="0" y="4244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55432" y="1491141"/>
            <a:ext cx="5516774" cy="7304718"/>
            <a:chOff x="0" y="0"/>
            <a:chExt cx="6734175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1D201D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6"/>
              <a:stretch>
                <a:fillRect l="-39321" r="-3932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946999" y="3612674"/>
            <a:ext cx="6053530" cy="462270"/>
          </a:xfrm>
          <a:custGeom>
            <a:avLst/>
            <a:gdLst/>
            <a:ahLst/>
            <a:cxnLst/>
            <a:rect l="l" t="t" r="r" b="b"/>
            <a:pathLst>
              <a:path w="6053530" h="462270">
                <a:moveTo>
                  <a:pt x="0" y="0"/>
                </a:moveTo>
                <a:lnTo>
                  <a:pt x="6053530" y="0"/>
                </a:lnTo>
                <a:lnTo>
                  <a:pt x="6053530" y="462270"/>
                </a:lnTo>
                <a:lnTo>
                  <a:pt x="0" y="462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 rot="-2479190">
            <a:off x="-566659" y="-771902"/>
            <a:ext cx="5027315" cy="2836244"/>
          </a:xfrm>
          <a:custGeom>
            <a:avLst/>
            <a:gdLst/>
            <a:ahLst/>
            <a:cxnLst/>
            <a:rect l="l" t="t" r="r" b="b"/>
            <a:pathLst>
              <a:path w="5027315" h="2836244">
                <a:moveTo>
                  <a:pt x="0" y="0"/>
                </a:moveTo>
                <a:lnTo>
                  <a:pt x="5027316" y="0"/>
                </a:lnTo>
                <a:lnTo>
                  <a:pt x="5027316" y="2836243"/>
                </a:lnTo>
                <a:lnTo>
                  <a:pt x="0" y="2836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 rot="-2479190">
            <a:off x="13858945" y="8222659"/>
            <a:ext cx="5027315" cy="2836244"/>
          </a:xfrm>
          <a:custGeom>
            <a:avLst/>
            <a:gdLst/>
            <a:ahLst/>
            <a:cxnLst/>
            <a:rect l="l" t="t" r="r" b="b"/>
            <a:pathLst>
              <a:path w="5027315" h="2836244">
                <a:moveTo>
                  <a:pt x="0" y="0"/>
                </a:moveTo>
                <a:lnTo>
                  <a:pt x="5027315" y="0"/>
                </a:lnTo>
                <a:lnTo>
                  <a:pt x="5027315" y="2836243"/>
                </a:lnTo>
                <a:lnTo>
                  <a:pt x="0" y="2836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5068845" y="362342"/>
            <a:ext cx="2931684" cy="2301472"/>
          </a:xfrm>
          <a:custGeom>
            <a:avLst/>
            <a:gdLst/>
            <a:ahLst/>
            <a:cxnLst/>
            <a:rect l="l" t="t" r="r" b="b"/>
            <a:pathLst>
              <a:path w="2931684" h="2301472">
                <a:moveTo>
                  <a:pt x="0" y="0"/>
                </a:moveTo>
                <a:lnTo>
                  <a:pt x="2931684" y="0"/>
                </a:lnTo>
                <a:lnTo>
                  <a:pt x="2931684" y="2301471"/>
                </a:lnTo>
                <a:lnTo>
                  <a:pt x="0" y="2301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708229" y="4265444"/>
            <a:ext cx="7197001" cy="474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1" spc="70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Frida Kahlo (1907–1954) fue una pintora mexicana mundialmente reconocida por sus autorretratos intensos, llenos de emociones, simbolismo y cultura mexicana. Su vida estuvo marcada por el dolor físico, pero también por una creatividad enorme y una personalidad súper fuerte. Hoy es un ícono del arte, del feminismo y de la identidad mexicana.</a:t>
            </a:r>
          </a:p>
          <a:p>
            <a:pPr marL="0" lvl="0" indent="0" algn="l">
              <a:lnSpc>
                <a:spcPts val="3787"/>
              </a:lnSpc>
            </a:pPr>
            <a:endParaRPr lang="en-US" sz="2705" b="1" spc="70">
              <a:solidFill>
                <a:srgbClr val="393B39"/>
              </a:solidFill>
              <a:latin typeface="Baskerville Display PT Bold"/>
              <a:ea typeface="Baskerville Display PT Bold"/>
              <a:cs typeface="Baskerville Display PT Bold"/>
              <a:sym typeface="Baskerville Display P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0735900" y="-7537984"/>
            <a:ext cx="10513325" cy="9920756"/>
          </a:xfrm>
          <a:custGeom>
            <a:avLst/>
            <a:gdLst/>
            <a:ahLst/>
            <a:cxnLst/>
            <a:rect l="l" t="t" r="r" b="b"/>
            <a:pathLst>
              <a:path w="10513325" h="9920756">
                <a:moveTo>
                  <a:pt x="0" y="0"/>
                </a:moveTo>
                <a:lnTo>
                  <a:pt x="10513325" y="0"/>
                </a:lnTo>
                <a:lnTo>
                  <a:pt x="10513325" y="9920756"/>
                </a:lnTo>
                <a:lnTo>
                  <a:pt x="0" y="992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1477393" y="-1387167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8535087">
            <a:off x="-3537712" y="7323432"/>
            <a:ext cx="10513325" cy="9920756"/>
          </a:xfrm>
          <a:custGeom>
            <a:avLst/>
            <a:gdLst/>
            <a:ahLst/>
            <a:cxnLst/>
            <a:rect l="l" t="t" r="r" b="b"/>
            <a:pathLst>
              <a:path w="10513325" h="9920756">
                <a:moveTo>
                  <a:pt x="0" y="0"/>
                </a:moveTo>
                <a:lnTo>
                  <a:pt x="10513325" y="0"/>
                </a:lnTo>
                <a:lnTo>
                  <a:pt x="10513325" y="9920756"/>
                </a:lnTo>
                <a:lnTo>
                  <a:pt x="0" y="992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-8186161">
            <a:off x="-2607353" y="6079599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2381896">
            <a:off x="15702139" y="7741182"/>
            <a:ext cx="1432576" cy="2360428"/>
          </a:xfrm>
          <a:custGeom>
            <a:avLst/>
            <a:gdLst/>
            <a:ahLst/>
            <a:cxnLst/>
            <a:rect l="l" t="t" r="r" b="b"/>
            <a:pathLst>
              <a:path w="1432576" h="2360428">
                <a:moveTo>
                  <a:pt x="0" y="0"/>
                </a:moveTo>
                <a:lnTo>
                  <a:pt x="1432576" y="0"/>
                </a:lnTo>
                <a:lnTo>
                  <a:pt x="1432576" y="2360428"/>
                </a:lnTo>
                <a:lnTo>
                  <a:pt x="0" y="2360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8" b="-41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 rot="-8667335">
            <a:off x="1634921" y="1105068"/>
            <a:ext cx="1420683" cy="2360428"/>
          </a:xfrm>
          <a:custGeom>
            <a:avLst/>
            <a:gdLst/>
            <a:ahLst/>
            <a:cxnLst/>
            <a:rect l="l" t="t" r="r" b="b"/>
            <a:pathLst>
              <a:path w="1420683" h="2360428">
                <a:moveTo>
                  <a:pt x="0" y="0"/>
                </a:moveTo>
                <a:lnTo>
                  <a:pt x="1420682" y="0"/>
                </a:lnTo>
                <a:lnTo>
                  <a:pt x="1420682" y="2360429"/>
                </a:lnTo>
                <a:lnTo>
                  <a:pt x="0" y="23604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912150" y="7753438"/>
            <a:ext cx="3111039" cy="2335916"/>
          </a:xfrm>
          <a:custGeom>
            <a:avLst/>
            <a:gdLst/>
            <a:ahLst/>
            <a:cxnLst/>
            <a:rect l="l" t="t" r="r" b="b"/>
            <a:pathLst>
              <a:path w="3111039" h="2335916">
                <a:moveTo>
                  <a:pt x="0" y="0"/>
                </a:moveTo>
                <a:lnTo>
                  <a:pt x="3111039" y="0"/>
                </a:lnTo>
                <a:lnTo>
                  <a:pt x="3111039" y="2335916"/>
                </a:lnTo>
                <a:lnTo>
                  <a:pt x="0" y="23359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-1895355" y="1892762"/>
            <a:ext cx="19332851" cy="150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46"/>
              </a:lnSpc>
              <a:spcBef>
                <a:spcPct val="0"/>
              </a:spcBef>
            </a:pPr>
            <a:r>
              <a:rPr lang="en-US" sz="8890" spc="88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SU INFANCIA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85837" y="3601377"/>
            <a:ext cx="9950997" cy="423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4"/>
              </a:lnSpc>
            </a:pPr>
            <a:r>
              <a:rPr lang="en-US" sz="2653" spc="68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Frida nació en la Casa Azul, en Coyoacán. De niña era muy alegre y curiosa, pero a los 6 años le dio polio, lo que le dejó la pierna derecha más delgada. Aun así, ella era bien activa: corría, jugaba fútbol, montaba bicicletas, se metía a todo sin miedo. Su familia era muy especial: su papá, Guillermo Kahlo, era fotógrafo y súper disciplinado; su mamá, Matilde, más estricta pero protectora. Creció en un ambiente donde mezclaba la cultura alemana (por su papá) y la mexicana tradicional.</a:t>
            </a:r>
          </a:p>
          <a:p>
            <a:pPr marL="0" lvl="0" indent="0" algn="just">
              <a:lnSpc>
                <a:spcPts val="3714"/>
              </a:lnSpc>
            </a:pPr>
            <a:endParaRPr lang="en-US" sz="2653" spc="68">
              <a:solidFill>
                <a:srgbClr val="393B39"/>
              </a:solidFill>
              <a:latin typeface="Baskerville Display PT"/>
              <a:ea typeface="Baskerville Display PT"/>
              <a:cs typeface="Baskerville Display PT"/>
              <a:sym typeface="Baskerville Display P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4029015" y="7369548"/>
            <a:ext cx="3770784" cy="4868702"/>
          </a:xfrm>
          <a:custGeom>
            <a:avLst/>
            <a:gdLst/>
            <a:ahLst/>
            <a:cxnLst/>
            <a:rect l="l" t="t" r="r" b="b"/>
            <a:pathLst>
              <a:path w="3770784" h="4868702">
                <a:moveTo>
                  <a:pt x="0" y="0"/>
                </a:moveTo>
                <a:lnTo>
                  <a:pt x="3770783" y="0"/>
                </a:lnTo>
                <a:lnTo>
                  <a:pt x="3770783" y="4868703"/>
                </a:lnTo>
                <a:lnTo>
                  <a:pt x="0" y="4868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-290090" y="-2099029"/>
            <a:ext cx="3770784" cy="4868702"/>
          </a:xfrm>
          <a:custGeom>
            <a:avLst/>
            <a:gdLst/>
            <a:ahLst/>
            <a:cxnLst/>
            <a:rect l="l" t="t" r="r" b="b"/>
            <a:pathLst>
              <a:path w="3770784" h="4868702">
                <a:moveTo>
                  <a:pt x="0" y="0"/>
                </a:moveTo>
                <a:lnTo>
                  <a:pt x="3770784" y="0"/>
                </a:lnTo>
                <a:lnTo>
                  <a:pt x="3770784" y="4868702"/>
                </a:lnTo>
                <a:lnTo>
                  <a:pt x="0" y="4868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2191732" y="2607748"/>
            <a:ext cx="12887816" cy="142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6"/>
              </a:lnSpc>
              <a:spcBef>
                <a:spcPct val="0"/>
              </a:spcBef>
            </a:pPr>
            <a:r>
              <a:rPr lang="en-US" sz="8375" spc="83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¿DONDE ESTUDIÓ?</a:t>
            </a:r>
          </a:p>
        </p:txBody>
      </p:sp>
      <p:sp>
        <p:nvSpPr>
          <p:cNvPr id="6" name="Freeform 6"/>
          <p:cNvSpPr/>
          <p:nvPr/>
        </p:nvSpPr>
        <p:spPr>
          <a:xfrm>
            <a:off x="13945351" y="-3084985"/>
            <a:ext cx="6627898" cy="6169971"/>
          </a:xfrm>
          <a:custGeom>
            <a:avLst/>
            <a:gdLst/>
            <a:ahLst/>
            <a:cxnLst/>
            <a:rect l="l" t="t" r="r" b="b"/>
            <a:pathLst>
              <a:path w="6627898" h="6169971">
                <a:moveTo>
                  <a:pt x="0" y="0"/>
                </a:moveTo>
                <a:lnTo>
                  <a:pt x="6627898" y="0"/>
                </a:lnTo>
                <a:lnTo>
                  <a:pt x="6627898" y="6169970"/>
                </a:lnTo>
                <a:lnTo>
                  <a:pt x="0" y="616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-2995106" y="8517210"/>
            <a:ext cx="8304455" cy="7730693"/>
          </a:xfrm>
          <a:custGeom>
            <a:avLst/>
            <a:gdLst/>
            <a:ahLst/>
            <a:cxnLst/>
            <a:rect l="l" t="t" r="r" b="b"/>
            <a:pathLst>
              <a:path w="8304455" h="7730693">
                <a:moveTo>
                  <a:pt x="0" y="0"/>
                </a:moveTo>
                <a:lnTo>
                  <a:pt x="8304455" y="0"/>
                </a:lnTo>
                <a:lnTo>
                  <a:pt x="8304455" y="7730693"/>
                </a:lnTo>
                <a:lnTo>
                  <a:pt x="0" y="7730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570221" y="6740391"/>
            <a:ext cx="3883875" cy="5035818"/>
          </a:xfrm>
          <a:custGeom>
            <a:avLst/>
            <a:gdLst/>
            <a:ahLst/>
            <a:cxnLst/>
            <a:rect l="l" t="t" r="r" b="b"/>
            <a:pathLst>
              <a:path w="3883875" h="5035818">
                <a:moveTo>
                  <a:pt x="0" y="0"/>
                </a:moveTo>
                <a:lnTo>
                  <a:pt x="3883875" y="0"/>
                </a:lnTo>
                <a:lnTo>
                  <a:pt x="3883875" y="5035818"/>
                </a:lnTo>
                <a:lnTo>
                  <a:pt x="0" y="5035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9144000" y="-1258023"/>
            <a:ext cx="3998171" cy="5184015"/>
          </a:xfrm>
          <a:custGeom>
            <a:avLst/>
            <a:gdLst/>
            <a:ahLst/>
            <a:cxnLst/>
            <a:rect l="l" t="t" r="r" b="b"/>
            <a:pathLst>
              <a:path w="3998171" h="5184015">
                <a:moveTo>
                  <a:pt x="0" y="0"/>
                </a:moveTo>
                <a:lnTo>
                  <a:pt x="3998171" y="0"/>
                </a:lnTo>
                <a:lnTo>
                  <a:pt x="3998171" y="5184015"/>
                </a:lnTo>
                <a:lnTo>
                  <a:pt x="0" y="518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4576077" y="0"/>
            <a:ext cx="4707882" cy="5230979"/>
          </a:xfrm>
          <a:custGeom>
            <a:avLst/>
            <a:gdLst/>
            <a:ahLst/>
            <a:cxnLst/>
            <a:rect l="l" t="t" r="r" b="b"/>
            <a:pathLst>
              <a:path w="4707882" h="5230979">
                <a:moveTo>
                  <a:pt x="0" y="0"/>
                </a:moveTo>
                <a:lnTo>
                  <a:pt x="4707881" y="0"/>
                </a:lnTo>
                <a:lnTo>
                  <a:pt x="4707881" y="5230979"/>
                </a:lnTo>
                <a:lnTo>
                  <a:pt x="0" y="52309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9478383" y="7182002"/>
            <a:ext cx="2630208" cy="2621897"/>
          </a:xfrm>
          <a:custGeom>
            <a:avLst/>
            <a:gdLst/>
            <a:ahLst/>
            <a:cxnLst/>
            <a:rect l="l" t="t" r="r" b="b"/>
            <a:pathLst>
              <a:path w="2630208" h="2621897">
                <a:moveTo>
                  <a:pt x="0" y="0"/>
                </a:moveTo>
                <a:lnTo>
                  <a:pt x="2630208" y="0"/>
                </a:lnTo>
                <a:lnTo>
                  <a:pt x="2630208" y="2621897"/>
                </a:lnTo>
                <a:lnTo>
                  <a:pt x="0" y="262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3042360" y="4474568"/>
            <a:ext cx="12872046" cy="311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7"/>
              </a:lnSpc>
            </a:pPr>
            <a:r>
              <a:rPr lang="en-US" sz="2940" spc="76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Frida estudió en la Escuela Nacional Preparatoria, una de las mejores de México. Era una de las pocas mujeres ahí. Le encantaba aprender, era súper inteligente y formó parte de un grupo de amigos llamado Los Cachuchas, que eran bien rebeldes y críticos. Su sueño original no era ser pintora… ¡quería ser médica! Pero todo cambió por su accidente.</a:t>
            </a:r>
          </a:p>
          <a:p>
            <a:pPr marL="0" lvl="0" indent="0" algn="ctr">
              <a:lnSpc>
                <a:spcPts val="4117"/>
              </a:lnSpc>
            </a:pPr>
            <a:endParaRPr lang="en-US" sz="2940" spc="76">
              <a:solidFill>
                <a:srgbClr val="393B39"/>
              </a:solidFill>
              <a:latin typeface="Baskerville Display PT"/>
              <a:ea typeface="Baskerville Display PT"/>
              <a:cs typeface="Baskerville Display PT"/>
              <a:sym typeface="Baskerville Display P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1042904" y="-1464433"/>
            <a:ext cx="9424375" cy="8773236"/>
          </a:xfrm>
          <a:custGeom>
            <a:avLst/>
            <a:gdLst/>
            <a:ahLst/>
            <a:cxnLst/>
            <a:rect l="l" t="t" r="r" b="b"/>
            <a:pathLst>
              <a:path w="9424375" h="8773236">
                <a:moveTo>
                  <a:pt x="0" y="0"/>
                </a:moveTo>
                <a:lnTo>
                  <a:pt x="9424375" y="0"/>
                </a:lnTo>
                <a:lnTo>
                  <a:pt x="9424375" y="8773237"/>
                </a:lnTo>
                <a:lnTo>
                  <a:pt x="0" y="877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-2914801" y="7879921"/>
            <a:ext cx="9424375" cy="8773236"/>
          </a:xfrm>
          <a:custGeom>
            <a:avLst/>
            <a:gdLst/>
            <a:ahLst/>
            <a:cxnLst/>
            <a:rect l="l" t="t" r="r" b="b"/>
            <a:pathLst>
              <a:path w="9424375" h="8773236">
                <a:moveTo>
                  <a:pt x="0" y="0"/>
                </a:moveTo>
                <a:lnTo>
                  <a:pt x="9424375" y="0"/>
                </a:lnTo>
                <a:lnTo>
                  <a:pt x="9424375" y="8773237"/>
                </a:lnTo>
                <a:lnTo>
                  <a:pt x="0" y="877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457930" y="-4763415"/>
            <a:ext cx="6051644" cy="5633531"/>
          </a:xfrm>
          <a:custGeom>
            <a:avLst/>
            <a:gdLst/>
            <a:ahLst/>
            <a:cxnLst/>
            <a:rect l="l" t="t" r="r" b="b"/>
            <a:pathLst>
              <a:path w="6051644" h="5633531">
                <a:moveTo>
                  <a:pt x="0" y="0"/>
                </a:moveTo>
                <a:lnTo>
                  <a:pt x="6051644" y="0"/>
                </a:lnTo>
                <a:lnTo>
                  <a:pt x="6051644" y="5633531"/>
                </a:lnTo>
                <a:lnTo>
                  <a:pt x="0" y="5633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1256196">
            <a:off x="13076382" y="-1286707"/>
            <a:ext cx="6700501" cy="3780199"/>
          </a:xfrm>
          <a:custGeom>
            <a:avLst/>
            <a:gdLst/>
            <a:ahLst/>
            <a:cxnLst/>
            <a:rect l="l" t="t" r="r" b="b"/>
            <a:pathLst>
              <a:path w="6700501" h="3780199">
                <a:moveTo>
                  <a:pt x="0" y="0"/>
                </a:moveTo>
                <a:lnTo>
                  <a:pt x="6700501" y="0"/>
                </a:lnTo>
                <a:lnTo>
                  <a:pt x="6700501" y="3780199"/>
                </a:lnTo>
                <a:lnTo>
                  <a:pt x="0" y="378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1250440" y="1613066"/>
            <a:ext cx="9995612" cy="95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4"/>
              </a:lnSpc>
              <a:spcBef>
                <a:spcPct val="0"/>
              </a:spcBef>
            </a:pPr>
            <a:r>
              <a:rPr lang="en-US" sz="5595" spc="55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EL ACCIDENTE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0440" y="2865036"/>
            <a:ext cx="9077357" cy="534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3021" spc="78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A los 18 años, Frida sufrió un accidente de autobús muy grave. Tuvo fracturas en la columna, la pelvis, las costillas, la pierna… prácticamente todo. Tuvo que quedarse meses en cama.</a:t>
            </a:r>
          </a:p>
          <a:p>
            <a:pPr algn="l">
              <a:lnSpc>
                <a:spcPts val="4229"/>
              </a:lnSpc>
            </a:pPr>
            <a:endParaRPr lang="en-US" sz="3021" spc="78">
              <a:solidFill>
                <a:srgbClr val="393B39"/>
              </a:solidFill>
              <a:latin typeface="Baskerville Display PT"/>
              <a:ea typeface="Baskerville Display PT"/>
              <a:cs typeface="Baskerville Display PT"/>
              <a:sym typeface="Baskerville Display PT"/>
            </a:endParaRPr>
          </a:p>
          <a:p>
            <a:pPr algn="l">
              <a:lnSpc>
                <a:spcPts val="4229"/>
              </a:lnSpc>
            </a:pPr>
            <a:r>
              <a:rPr lang="en-US" sz="3021" spc="78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Durante ese tiempo comenzó a pintar más seriamente, usando un caballete especial. Su dolor, sus emociones y su imaginación fueron apareciendo en sus cuadros.</a:t>
            </a:r>
          </a:p>
          <a:p>
            <a:pPr marL="0" lvl="0" indent="0" algn="l">
              <a:lnSpc>
                <a:spcPts val="4229"/>
              </a:lnSpc>
            </a:pPr>
            <a:endParaRPr lang="en-US" sz="3021" spc="78">
              <a:solidFill>
                <a:srgbClr val="393B39"/>
              </a:solidFill>
              <a:latin typeface="Baskerville Display PT"/>
              <a:ea typeface="Baskerville Display PT"/>
              <a:cs typeface="Baskerville Display PT"/>
              <a:sym typeface="Baskerville Display PT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46052" y="872971"/>
            <a:ext cx="5717557" cy="8541057"/>
            <a:chOff x="0" y="0"/>
            <a:chExt cx="5969000" cy="8916670"/>
          </a:xfrm>
        </p:grpSpPr>
        <p:sp>
          <p:nvSpPr>
            <p:cNvPr id="10" name="Freeform 10"/>
            <p:cNvSpPr/>
            <p:nvPr/>
          </p:nvSpPr>
          <p:spPr>
            <a:xfrm>
              <a:off x="155526" y="155594"/>
              <a:ext cx="5657705" cy="8605628"/>
            </a:xfrm>
            <a:custGeom>
              <a:avLst/>
              <a:gdLst/>
              <a:ahLst/>
              <a:cxnLst/>
              <a:rect l="l" t="t" r="r" b="b"/>
              <a:pathLst>
                <a:path w="5657705" h="8605628">
                  <a:moveTo>
                    <a:pt x="2825164" y="8605501"/>
                  </a:moveTo>
                  <a:cubicBezTo>
                    <a:pt x="1389137" y="8605501"/>
                    <a:pt x="125550" y="7502608"/>
                    <a:pt x="12495" y="5997809"/>
                  </a:cubicBezTo>
                  <a:cubicBezTo>
                    <a:pt x="-3215" y="5786520"/>
                    <a:pt x="-6631" y="2784341"/>
                    <a:pt x="17067" y="2544171"/>
                  </a:cubicBezTo>
                  <a:cubicBezTo>
                    <a:pt x="245756" y="221063"/>
                    <a:pt x="3023144" y="-806380"/>
                    <a:pt x="4723179" y="727056"/>
                  </a:cubicBezTo>
                  <a:cubicBezTo>
                    <a:pt x="5245911" y="1198480"/>
                    <a:pt x="5571793" y="1843894"/>
                    <a:pt x="5640754" y="2544299"/>
                  </a:cubicBezTo>
                  <a:cubicBezTo>
                    <a:pt x="5664503" y="2784964"/>
                    <a:pt x="5659931" y="5629256"/>
                    <a:pt x="5647485" y="5967838"/>
                  </a:cubicBezTo>
                  <a:cubicBezTo>
                    <a:pt x="5527000" y="7554271"/>
                    <a:pt x="4232375" y="8605628"/>
                    <a:pt x="2825164" y="8605628"/>
                  </a:cubicBezTo>
                  <a:lnTo>
                    <a:pt x="2825164" y="8605501"/>
                  </a:lnTo>
                  <a:close/>
                </a:path>
              </a:pathLst>
            </a:custGeom>
            <a:blipFill>
              <a:blip r:embed="rId7"/>
              <a:stretch>
                <a:fillRect l="-11902" r="-143449" b="-3455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71" y="6350"/>
              <a:ext cx="5955577" cy="8903970"/>
            </a:xfrm>
            <a:custGeom>
              <a:avLst/>
              <a:gdLst/>
              <a:ahLst/>
              <a:cxnLst/>
              <a:rect l="l" t="t" r="r" b="b"/>
              <a:pathLst>
                <a:path w="5955577" h="8903970">
                  <a:moveTo>
                    <a:pt x="2981766" y="8903970"/>
                  </a:moveTo>
                  <a:lnTo>
                    <a:pt x="2974019" y="8903970"/>
                  </a:lnTo>
                  <a:cubicBezTo>
                    <a:pt x="2239832" y="8903970"/>
                    <a:pt x="1531680" y="8630412"/>
                    <a:pt x="980246" y="8133714"/>
                  </a:cubicBezTo>
                  <a:cubicBezTo>
                    <a:pt x="413699" y="7623429"/>
                    <a:pt x="70037" y="6921881"/>
                    <a:pt x="12633" y="6158230"/>
                  </a:cubicBezTo>
                  <a:lnTo>
                    <a:pt x="9966" y="6121781"/>
                  </a:lnTo>
                  <a:cubicBezTo>
                    <a:pt x="-2480" y="5781802"/>
                    <a:pt x="-6544" y="2921762"/>
                    <a:pt x="17332" y="2678811"/>
                  </a:cubicBezTo>
                  <a:cubicBezTo>
                    <a:pt x="90103" y="1941195"/>
                    <a:pt x="433257" y="1261618"/>
                    <a:pt x="983548" y="765302"/>
                  </a:cubicBezTo>
                  <a:cubicBezTo>
                    <a:pt x="1530664" y="271780"/>
                    <a:pt x="2235895" y="0"/>
                    <a:pt x="2969193" y="0"/>
                  </a:cubicBezTo>
                  <a:lnTo>
                    <a:pt x="2986338" y="0"/>
                  </a:lnTo>
                  <a:cubicBezTo>
                    <a:pt x="3719636" y="0"/>
                    <a:pt x="4424867" y="271780"/>
                    <a:pt x="4971983" y="765302"/>
                  </a:cubicBezTo>
                  <a:cubicBezTo>
                    <a:pt x="5522401" y="1261745"/>
                    <a:pt x="5865428" y="1941195"/>
                    <a:pt x="5938199" y="2678684"/>
                  </a:cubicBezTo>
                  <a:cubicBezTo>
                    <a:pt x="5962203" y="2921762"/>
                    <a:pt x="5958011" y="5782310"/>
                    <a:pt x="5945565" y="6122289"/>
                  </a:cubicBezTo>
                  <a:lnTo>
                    <a:pt x="5945438" y="6125083"/>
                  </a:lnTo>
                  <a:lnTo>
                    <a:pt x="5942898" y="6158230"/>
                  </a:lnTo>
                  <a:cubicBezTo>
                    <a:pt x="5885494" y="6921881"/>
                    <a:pt x="5541832" y="7623429"/>
                    <a:pt x="4975285" y="8133715"/>
                  </a:cubicBezTo>
                  <a:cubicBezTo>
                    <a:pt x="4423978" y="8630412"/>
                    <a:pt x="3715953" y="8903970"/>
                    <a:pt x="2981766" y="8903970"/>
                  </a:cubicBezTo>
                  <a:close/>
                  <a:moveTo>
                    <a:pt x="2969193" y="19050"/>
                  </a:moveTo>
                  <a:cubicBezTo>
                    <a:pt x="2240594" y="19050"/>
                    <a:pt x="1539935" y="289052"/>
                    <a:pt x="996248" y="779399"/>
                  </a:cubicBezTo>
                  <a:cubicBezTo>
                    <a:pt x="449386" y="1272540"/>
                    <a:pt x="108518" y="1947799"/>
                    <a:pt x="36382" y="2680589"/>
                  </a:cubicBezTo>
                  <a:cubicBezTo>
                    <a:pt x="12506" y="2923286"/>
                    <a:pt x="16697" y="5781167"/>
                    <a:pt x="29016" y="6121019"/>
                  </a:cubicBezTo>
                  <a:lnTo>
                    <a:pt x="29143" y="6123686"/>
                  </a:lnTo>
                  <a:lnTo>
                    <a:pt x="31683" y="6156706"/>
                  </a:lnTo>
                  <a:cubicBezTo>
                    <a:pt x="88706" y="6915403"/>
                    <a:pt x="430082" y="7612507"/>
                    <a:pt x="993073" y="8119490"/>
                  </a:cubicBezTo>
                  <a:cubicBezTo>
                    <a:pt x="1541078" y="8613012"/>
                    <a:pt x="2244658" y="8884793"/>
                    <a:pt x="2974146" y="8884793"/>
                  </a:cubicBezTo>
                  <a:lnTo>
                    <a:pt x="2981893" y="8884793"/>
                  </a:lnTo>
                  <a:cubicBezTo>
                    <a:pt x="3711381" y="8884793"/>
                    <a:pt x="4414834" y="8613012"/>
                    <a:pt x="4962839" y="8119490"/>
                  </a:cubicBezTo>
                  <a:cubicBezTo>
                    <a:pt x="5525830" y="7612507"/>
                    <a:pt x="5867206" y="6915403"/>
                    <a:pt x="5924229" y="6156706"/>
                  </a:cubicBezTo>
                  <a:lnTo>
                    <a:pt x="5926769" y="6121527"/>
                  </a:lnTo>
                  <a:cubicBezTo>
                    <a:pt x="5939088" y="5781675"/>
                    <a:pt x="5943406" y="2923159"/>
                    <a:pt x="5919403" y="2680462"/>
                  </a:cubicBezTo>
                  <a:cubicBezTo>
                    <a:pt x="5847140" y="1947672"/>
                    <a:pt x="5506272" y="1272540"/>
                    <a:pt x="4959410" y="779272"/>
                  </a:cubicBezTo>
                  <a:cubicBezTo>
                    <a:pt x="4415596" y="289052"/>
                    <a:pt x="3714937" y="19050"/>
                    <a:pt x="2986338" y="19050"/>
                  </a:cubicBezTo>
                  <a:lnTo>
                    <a:pt x="2969193" y="19050"/>
                  </a:lnTo>
                  <a:close/>
                  <a:moveTo>
                    <a:pt x="2981766" y="8764270"/>
                  </a:moveTo>
                  <a:lnTo>
                    <a:pt x="2974019" y="8764270"/>
                  </a:lnTo>
                  <a:cubicBezTo>
                    <a:pt x="2274376" y="8764270"/>
                    <a:pt x="1599498" y="8503538"/>
                    <a:pt x="1073718" y="8029956"/>
                  </a:cubicBezTo>
                  <a:cubicBezTo>
                    <a:pt x="533968" y="7543800"/>
                    <a:pt x="206562" y="6875399"/>
                    <a:pt x="151952" y="6147688"/>
                  </a:cubicBezTo>
                  <a:lnTo>
                    <a:pt x="149666" y="6116954"/>
                  </a:lnTo>
                  <a:cubicBezTo>
                    <a:pt x="137347" y="5777991"/>
                    <a:pt x="132775" y="2933191"/>
                    <a:pt x="156524" y="2692399"/>
                  </a:cubicBezTo>
                  <a:cubicBezTo>
                    <a:pt x="225739" y="1989581"/>
                    <a:pt x="552764" y="1342008"/>
                    <a:pt x="1077147" y="868933"/>
                  </a:cubicBezTo>
                  <a:cubicBezTo>
                    <a:pt x="1598482" y="398780"/>
                    <a:pt x="2270439" y="139700"/>
                    <a:pt x="2969193" y="139700"/>
                  </a:cubicBezTo>
                  <a:lnTo>
                    <a:pt x="2986338" y="139700"/>
                  </a:lnTo>
                  <a:cubicBezTo>
                    <a:pt x="3684965" y="139700"/>
                    <a:pt x="4357049" y="398780"/>
                    <a:pt x="4878384" y="869061"/>
                  </a:cubicBezTo>
                  <a:cubicBezTo>
                    <a:pt x="5402894" y="1342136"/>
                    <a:pt x="5729792" y="1989709"/>
                    <a:pt x="5799134" y="2692400"/>
                  </a:cubicBezTo>
                  <a:cubicBezTo>
                    <a:pt x="5822883" y="2933192"/>
                    <a:pt x="5818311" y="5778627"/>
                    <a:pt x="5805992" y="6117336"/>
                  </a:cubicBezTo>
                  <a:lnTo>
                    <a:pt x="5803707" y="6147689"/>
                  </a:lnTo>
                  <a:cubicBezTo>
                    <a:pt x="5749097" y="6875399"/>
                    <a:pt x="5421691" y="7543800"/>
                    <a:pt x="4881941" y="8029956"/>
                  </a:cubicBezTo>
                  <a:cubicBezTo>
                    <a:pt x="4356160" y="8503539"/>
                    <a:pt x="3681409" y="8764270"/>
                    <a:pt x="2981766" y="8764270"/>
                  </a:cubicBezTo>
                  <a:close/>
                  <a:moveTo>
                    <a:pt x="2969193" y="158750"/>
                  </a:moveTo>
                  <a:cubicBezTo>
                    <a:pt x="2275138" y="158750"/>
                    <a:pt x="1607753" y="416052"/>
                    <a:pt x="1089847" y="883158"/>
                  </a:cubicBezTo>
                  <a:cubicBezTo>
                    <a:pt x="568893" y="1352931"/>
                    <a:pt x="244154" y="1996186"/>
                    <a:pt x="175447" y="2694305"/>
                  </a:cubicBezTo>
                  <a:cubicBezTo>
                    <a:pt x="151698" y="2934716"/>
                    <a:pt x="156397" y="5777484"/>
                    <a:pt x="168716" y="6115939"/>
                  </a:cubicBezTo>
                  <a:lnTo>
                    <a:pt x="171002" y="6146292"/>
                  </a:lnTo>
                  <a:cubicBezTo>
                    <a:pt x="225358" y="6869049"/>
                    <a:pt x="550478" y="7532878"/>
                    <a:pt x="1086545" y="8015732"/>
                  </a:cubicBezTo>
                  <a:cubicBezTo>
                    <a:pt x="1608896" y="8486140"/>
                    <a:pt x="2279202" y="8745220"/>
                    <a:pt x="2974146" y="8745220"/>
                  </a:cubicBezTo>
                  <a:lnTo>
                    <a:pt x="2981893" y="8745220"/>
                  </a:lnTo>
                  <a:cubicBezTo>
                    <a:pt x="3676837" y="8745220"/>
                    <a:pt x="4347143" y="8486140"/>
                    <a:pt x="4869240" y="8015860"/>
                  </a:cubicBezTo>
                  <a:cubicBezTo>
                    <a:pt x="5405307" y="7533005"/>
                    <a:pt x="5730427" y="6869050"/>
                    <a:pt x="5784783" y="6146292"/>
                  </a:cubicBezTo>
                  <a:lnTo>
                    <a:pt x="5787069" y="6116193"/>
                  </a:lnTo>
                  <a:cubicBezTo>
                    <a:pt x="5799388" y="5777992"/>
                    <a:pt x="5803960" y="2934716"/>
                    <a:pt x="5780338" y="2694305"/>
                  </a:cubicBezTo>
                  <a:cubicBezTo>
                    <a:pt x="5711504" y="1996313"/>
                    <a:pt x="5386765" y="1353058"/>
                    <a:pt x="4865811" y="883158"/>
                  </a:cubicBezTo>
                  <a:cubicBezTo>
                    <a:pt x="4347778" y="416052"/>
                    <a:pt x="3680393" y="158750"/>
                    <a:pt x="2986338" y="158750"/>
                  </a:cubicBezTo>
                  <a:lnTo>
                    <a:pt x="2969193" y="158750"/>
                  </a:lnTo>
                  <a:close/>
                </a:path>
              </a:pathLst>
            </a:custGeom>
            <a:solidFill>
              <a:srgbClr val="393B39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Freeform 12"/>
          <p:cNvSpPr/>
          <p:nvPr/>
        </p:nvSpPr>
        <p:spPr>
          <a:xfrm rot="-2792399">
            <a:off x="-1520827" y="-2545962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6509574" y="7308804"/>
            <a:ext cx="2397263" cy="2397263"/>
          </a:xfrm>
          <a:custGeom>
            <a:avLst/>
            <a:gdLst/>
            <a:ahLst/>
            <a:cxnLst/>
            <a:rect l="l" t="t" r="r" b="b"/>
            <a:pathLst>
              <a:path w="2397263" h="2397263">
                <a:moveTo>
                  <a:pt x="0" y="0"/>
                </a:moveTo>
                <a:lnTo>
                  <a:pt x="2397263" y="0"/>
                </a:lnTo>
                <a:lnTo>
                  <a:pt x="2397263" y="2397263"/>
                </a:lnTo>
                <a:lnTo>
                  <a:pt x="0" y="23972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9200546" y="8028369"/>
            <a:ext cx="3770784" cy="4868702"/>
          </a:xfrm>
          <a:custGeom>
            <a:avLst/>
            <a:gdLst/>
            <a:ahLst/>
            <a:cxnLst/>
            <a:rect l="l" t="t" r="r" b="b"/>
            <a:pathLst>
              <a:path w="3770784" h="4868702">
                <a:moveTo>
                  <a:pt x="0" y="0"/>
                </a:moveTo>
                <a:lnTo>
                  <a:pt x="3770783" y="0"/>
                </a:lnTo>
                <a:lnTo>
                  <a:pt x="3770783" y="4868702"/>
                </a:lnTo>
                <a:lnTo>
                  <a:pt x="0" y="4868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7250365" y="-2649757"/>
            <a:ext cx="6095677" cy="7903633"/>
          </a:xfrm>
          <a:custGeom>
            <a:avLst/>
            <a:gdLst/>
            <a:ahLst/>
            <a:cxnLst/>
            <a:rect l="l" t="t" r="r" b="b"/>
            <a:pathLst>
              <a:path w="6095677" h="7903633">
                <a:moveTo>
                  <a:pt x="0" y="0"/>
                </a:moveTo>
                <a:lnTo>
                  <a:pt x="6095677" y="0"/>
                </a:lnTo>
                <a:lnTo>
                  <a:pt x="6095677" y="7903634"/>
                </a:lnTo>
                <a:lnTo>
                  <a:pt x="0" y="790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-1056006" y="8528935"/>
            <a:ext cx="4685370" cy="6075034"/>
          </a:xfrm>
          <a:custGeom>
            <a:avLst/>
            <a:gdLst/>
            <a:ahLst/>
            <a:cxnLst/>
            <a:rect l="l" t="t" r="r" b="b"/>
            <a:pathLst>
              <a:path w="4685370" h="6075034">
                <a:moveTo>
                  <a:pt x="0" y="0"/>
                </a:moveTo>
                <a:lnTo>
                  <a:pt x="4685370" y="0"/>
                </a:lnTo>
                <a:lnTo>
                  <a:pt x="4685370" y="6075034"/>
                </a:lnTo>
                <a:lnTo>
                  <a:pt x="0" y="6075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/>
          <p:nvPr/>
        </p:nvGrpSpPr>
        <p:grpSpPr>
          <a:xfrm>
            <a:off x="11702295" y="-142101"/>
            <a:ext cx="6585705" cy="10787887"/>
            <a:chOff x="0" y="0"/>
            <a:chExt cx="1734507" cy="28412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4507" cy="2841254"/>
            </a:xfrm>
            <a:custGeom>
              <a:avLst/>
              <a:gdLst/>
              <a:ahLst/>
              <a:cxnLst/>
              <a:rect l="l" t="t" r="r" b="b"/>
              <a:pathLst>
                <a:path w="1734507" h="2841254">
                  <a:moveTo>
                    <a:pt x="0" y="0"/>
                  </a:moveTo>
                  <a:lnTo>
                    <a:pt x="1734507" y="0"/>
                  </a:lnTo>
                  <a:lnTo>
                    <a:pt x="1734507" y="2841254"/>
                  </a:lnTo>
                  <a:lnTo>
                    <a:pt x="0" y="28412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393B39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34507" cy="2879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89209" y="4045743"/>
            <a:ext cx="4500758" cy="2416268"/>
          </a:xfrm>
          <a:custGeom>
            <a:avLst/>
            <a:gdLst/>
            <a:ahLst/>
            <a:cxnLst/>
            <a:rect l="l" t="t" r="r" b="b"/>
            <a:pathLst>
              <a:path w="4500758" h="2416268">
                <a:moveTo>
                  <a:pt x="0" y="0"/>
                </a:moveTo>
                <a:lnTo>
                  <a:pt x="4500758" y="0"/>
                </a:lnTo>
                <a:lnTo>
                  <a:pt x="4500758" y="2416267"/>
                </a:lnTo>
                <a:lnTo>
                  <a:pt x="0" y="2416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308" t="-52394" r="-4185" b="-5654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5972631" y="4045743"/>
            <a:ext cx="4500758" cy="2416268"/>
          </a:xfrm>
          <a:custGeom>
            <a:avLst/>
            <a:gdLst/>
            <a:ahLst/>
            <a:cxnLst/>
            <a:rect l="l" t="t" r="r" b="b"/>
            <a:pathLst>
              <a:path w="4500758" h="2416268">
                <a:moveTo>
                  <a:pt x="0" y="0"/>
                </a:moveTo>
                <a:lnTo>
                  <a:pt x="4500757" y="0"/>
                </a:lnTo>
                <a:lnTo>
                  <a:pt x="4500757" y="2416267"/>
                </a:lnTo>
                <a:lnTo>
                  <a:pt x="0" y="2416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6308" t="-52394" r="-4185" b="-5654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989209" y="6700336"/>
            <a:ext cx="4500758" cy="2416268"/>
          </a:xfrm>
          <a:custGeom>
            <a:avLst/>
            <a:gdLst/>
            <a:ahLst/>
            <a:cxnLst/>
            <a:rect l="l" t="t" r="r" b="b"/>
            <a:pathLst>
              <a:path w="4500758" h="2416268">
                <a:moveTo>
                  <a:pt x="0" y="0"/>
                </a:moveTo>
                <a:lnTo>
                  <a:pt x="4500758" y="0"/>
                </a:lnTo>
                <a:lnTo>
                  <a:pt x="4500758" y="2416268"/>
                </a:lnTo>
                <a:lnTo>
                  <a:pt x="0" y="2416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6308" t="-52394" r="-4185" b="-5654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5972631" y="6700336"/>
            <a:ext cx="4500758" cy="2416268"/>
          </a:xfrm>
          <a:custGeom>
            <a:avLst/>
            <a:gdLst/>
            <a:ahLst/>
            <a:cxnLst/>
            <a:rect l="l" t="t" r="r" b="b"/>
            <a:pathLst>
              <a:path w="4500758" h="2416268">
                <a:moveTo>
                  <a:pt x="0" y="0"/>
                </a:moveTo>
                <a:lnTo>
                  <a:pt x="4500757" y="0"/>
                </a:lnTo>
                <a:lnTo>
                  <a:pt x="4500757" y="2416268"/>
                </a:lnTo>
                <a:lnTo>
                  <a:pt x="0" y="2416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8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6308" t="-52394" r="-4185" b="-5654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-1885392" y="-2099029"/>
            <a:ext cx="3770784" cy="4868702"/>
          </a:xfrm>
          <a:custGeom>
            <a:avLst/>
            <a:gdLst/>
            <a:ahLst/>
            <a:cxnLst/>
            <a:rect l="l" t="t" r="r" b="b"/>
            <a:pathLst>
              <a:path w="3770784" h="4868702">
                <a:moveTo>
                  <a:pt x="0" y="0"/>
                </a:moveTo>
                <a:lnTo>
                  <a:pt x="3770784" y="0"/>
                </a:lnTo>
                <a:lnTo>
                  <a:pt x="3770784" y="4868702"/>
                </a:lnTo>
                <a:lnTo>
                  <a:pt x="0" y="4868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2219564" y="2972395"/>
            <a:ext cx="5551167" cy="4558896"/>
          </a:xfrm>
          <a:custGeom>
            <a:avLst/>
            <a:gdLst/>
            <a:ahLst/>
            <a:cxnLst/>
            <a:rect l="l" t="t" r="r" b="b"/>
            <a:pathLst>
              <a:path w="5551167" h="4558896">
                <a:moveTo>
                  <a:pt x="0" y="0"/>
                </a:moveTo>
                <a:lnTo>
                  <a:pt x="5551167" y="0"/>
                </a:lnTo>
                <a:lnTo>
                  <a:pt x="5551167" y="4558895"/>
                </a:lnTo>
                <a:lnTo>
                  <a:pt x="0" y="4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9200546" y="1962072"/>
            <a:ext cx="1294611" cy="1294611"/>
          </a:xfrm>
          <a:custGeom>
            <a:avLst/>
            <a:gdLst/>
            <a:ahLst/>
            <a:cxnLst/>
            <a:rect l="l" t="t" r="r" b="b"/>
            <a:pathLst>
              <a:path w="1294611" h="1294611">
                <a:moveTo>
                  <a:pt x="0" y="0"/>
                </a:moveTo>
                <a:lnTo>
                  <a:pt x="1294611" y="0"/>
                </a:lnTo>
                <a:lnTo>
                  <a:pt x="1294611" y="1294612"/>
                </a:ln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2787443" y="1683684"/>
            <a:ext cx="6356557" cy="2057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5"/>
              </a:lnSpc>
              <a:spcBef>
                <a:spcPct val="0"/>
              </a:spcBef>
            </a:pPr>
            <a:r>
              <a:rPr lang="en-US" sz="5918" spc="59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SU CARRERA COMO ARTISTA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6157" y="4252910"/>
            <a:ext cx="4006862" cy="226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3"/>
              </a:lnSpc>
            </a:pPr>
            <a:r>
              <a:rPr lang="en-US" sz="1838" b="1" spc="47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Frida Kahlo empezó a tomarse la pintura en serio después del accidente que la dejó meses inmóvil. Al no poder salir de la cama, colocaron un espejo arriba de ella y un caballete adaptado..</a:t>
            </a:r>
          </a:p>
          <a:p>
            <a:pPr marL="0" lvl="0" indent="0" algn="l">
              <a:lnSpc>
                <a:spcPts val="2573"/>
              </a:lnSpc>
            </a:pPr>
            <a:endParaRPr lang="en-US" sz="1838" b="1" spc="47">
              <a:solidFill>
                <a:srgbClr val="393B39"/>
              </a:solidFill>
              <a:latin typeface="Baskerville Display PT Bold"/>
              <a:ea typeface="Baskerville Display PT Bold"/>
              <a:cs typeface="Baskerville Display PT Bold"/>
              <a:sym typeface="Baskerville Display P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237599" y="4110758"/>
            <a:ext cx="3970821" cy="224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6"/>
              </a:lnSpc>
            </a:pPr>
            <a:r>
              <a:rPr lang="en-US" sz="1840" b="1" spc="47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Aunque mucha gente piensa que Frida fue parte del surrealismo, ella siempre lo negó. Decía: “No pinto sueños, pinto mi realidad”. Su realidad estaba llena de dolor físico, emociones intensas y una personalidad súper fuerte.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6679" y="6842453"/>
            <a:ext cx="4349540" cy="209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1"/>
              </a:lnSpc>
            </a:pPr>
            <a:r>
              <a:rPr lang="en-US" sz="1979" b="1" spc="51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Cada pintura era como una confesión. Frida no se escondía: mostraba sus operaciones, sus pérdidas, sus tristezas, sus amores, sus inseguridades y también su orgullo por ser mexicana.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37599" y="6815217"/>
            <a:ext cx="4235789" cy="259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149" b="1" spc="55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A lo largo de su vida expuso en lugares importantes. Algunos artistas y críticos la admiraron desde temprano, pero la fama grande de Frida llegó años después de su muerte.</a:t>
            </a:r>
          </a:p>
          <a:p>
            <a:pPr marL="0" lvl="0" indent="0" algn="l">
              <a:lnSpc>
                <a:spcPts val="3009"/>
              </a:lnSpc>
            </a:pPr>
            <a:endParaRPr lang="en-US" sz="2149" b="1" spc="55">
              <a:solidFill>
                <a:srgbClr val="393B39"/>
              </a:solidFill>
              <a:latin typeface="Baskerville Display PT Bold"/>
              <a:ea typeface="Baskerville Display PT Bold"/>
              <a:cs typeface="Baskerville Display PT Bold"/>
              <a:sym typeface="Baskerville Display P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7228972">
            <a:off x="-3582375" y="6929006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8186161">
            <a:off x="13444774" y="-182784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8667335">
            <a:off x="-136655" y="-1895777"/>
            <a:ext cx="2687656" cy="4465472"/>
          </a:xfrm>
          <a:custGeom>
            <a:avLst/>
            <a:gdLst/>
            <a:ahLst/>
            <a:cxnLst/>
            <a:rect l="l" t="t" r="r" b="b"/>
            <a:pathLst>
              <a:path w="2687656" h="4465472">
                <a:moveTo>
                  <a:pt x="0" y="0"/>
                </a:moveTo>
                <a:lnTo>
                  <a:pt x="2687656" y="0"/>
                </a:lnTo>
                <a:lnTo>
                  <a:pt x="2687656" y="4465472"/>
                </a:lnTo>
                <a:lnTo>
                  <a:pt x="0" y="4465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3248804">
            <a:off x="15429435" y="7766705"/>
            <a:ext cx="2687656" cy="4465472"/>
          </a:xfrm>
          <a:custGeom>
            <a:avLst/>
            <a:gdLst/>
            <a:ahLst/>
            <a:cxnLst/>
            <a:rect l="l" t="t" r="r" b="b"/>
            <a:pathLst>
              <a:path w="2687656" h="4465472">
                <a:moveTo>
                  <a:pt x="0" y="0"/>
                </a:moveTo>
                <a:lnTo>
                  <a:pt x="2687656" y="0"/>
                </a:lnTo>
                <a:lnTo>
                  <a:pt x="2687656" y="4465472"/>
                </a:lnTo>
                <a:lnTo>
                  <a:pt x="0" y="4465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4867445" y="-1682579"/>
            <a:ext cx="4081993" cy="3851917"/>
          </a:xfrm>
          <a:custGeom>
            <a:avLst/>
            <a:gdLst/>
            <a:ahLst/>
            <a:cxnLst/>
            <a:rect l="l" t="t" r="r" b="b"/>
            <a:pathLst>
              <a:path w="4081993" h="3851917">
                <a:moveTo>
                  <a:pt x="0" y="0"/>
                </a:moveTo>
                <a:lnTo>
                  <a:pt x="4081993" y="0"/>
                </a:lnTo>
                <a:lnTo>
                  <a:pt x="4081993" y="3851917"/>
                </a:lnTo>
                <a:lnTo>
                  <a:pt x="0" y="3851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1184218" y="8544461"/>
            <a:ext cx="4081993" cy="3851917"/>
          </a:xfrm>
          <a:custGeom>
            <a:avLst/>
            <a:gdLst/>
            <a:ahLst/>
            <a:cxnLst/>
            <a:rect l="l" t="t" r="r" b="b"/>
            <a:pathLst>
              <a:path w="4081993" h="3851917">
                <a:moveTo>
                  <a:pt x="0" y="0"/>
                </a:moveTo>
                <a:lnTo>
                  <a:pt x="4081993" y="0"/>
                </a:lnTo>
                <a:lnTo>
                  <a:pt x="4081993" y="3851917"/>
                </a:lnTo>
                <a:lnTo>
                  <a:pt x="0" y="3851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183132" y="4518872"/>
            <a:ext cx="2649767" cy="1877787"/>
          </a:xfrm>
          <a:custGeom>
            <a:avLst/>
            <a:gdLst/>
            <a:ahLst/>
            <a:cxnLst/>
            <a:rect l="l" t="t" r="r" b="b"/>
            <a:pathLst>
              <a:path w="2649767" h="1877787">
                <a:moveTo>
                  <a:pt x="0" y="0"/>
                </a:moveTo>
                <a:lnTo>
                  <a:pt x="2649767" y="0"/>
                </a:lnTo>
                <a:lnTo>
                  <a:pt x="2649767" y="1877788"/>
                </a:lnTo>
                <a:lnTo>
                  <a:pt x="0" y="18777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4614778" y="3995860"/>
            <a:ext cx="9561713" cy="473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4"/>
              </a:lnSpc>
            </a:pPr>
            <a:r>
              <a:rPr lang="en-US" sz="3374" spc="87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Frida y Diego se casaron en 1929. Su relación fue súper intensa: amor profundo, muchas peleas, viajes, arte, infidelidades de ambos lados (incluso Diego estuvo con la hermana de Frida). Se separaron y volvieron a casarse. Aunque fue complicado, Diego siempre admiró profundamente su arte.</a:t>
            </a:r>
          </a:p>
          <a:p>
            <a:pPr marL="0" lvl="0" indent="0" algn="just">
              <a:lnSpc>
                <a:spcPts val="4724"/>
              </a:lnSpc>
            </a:pPr>
            <a:endParaRPr lang="en-US" sz="3374" spc="87">
              <a:solidFill>
                <a:srgbClr val="393B39"/>
              </a:solidFill>
              <a:latin typeface="Baskerville Display PT"/>
              <a:ea typeface="Baskerville Display PT"/>
              <a:cs typeface="Baskerville Display PT"/>
              <a:sym typeface="Baskerville Display P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76033" y="1673857"/>
            <a:ext cx="8358161" cy="238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0"/>
              </a:lnSpc>
              <a:spcBef>
                <a:spcPct val="0"/>
              </a:spcBef>
            </a:pPr>
            <a:r>
              <a:rPr lang="en-US" sz="6836" spc="68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SU RELACIÓN CON DIEGO RIVERA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0735900" y="-7537984"/>
            <a:ext cx="10513325" cy="9920756"/>
          </a:xfrm>
          <a:custGeom>
            <a:avLst/>
            <a:gdLst/>
            <a:ahLst/>
            <a:cxnLst/>
            <a:rect l="l" t="t" r="r" b="b"/>
            <a:pathLst>
              <a:path w="10513325" h="9920756">
                <a:moveTo>
                  <a:pt x="0" y="0"/>
                </a:moveTo>
                <a:lnTo>
                  <a:pt x="10513325" y="0"/>
                </a:lnTo>
                <a:lnTo>
                  <a:pt x="10513325" y="9920756"/>
                </a:lnTo>
                <a:lnTo>
                  <a:pt x="0" y="992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1477393" y="-1387167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8535087">
            <a:off x="-3537712" y="7323432"/>
            <a:ext cx="10513325" cy="9920756"/>
          </a:xfrm>
          <a:custGeom>
            <a:avLst/>
            <a:gdLst/>
            <a:ahLst/>
            <a:cxnLst/>
            <a:rect l="l" t="t" r="r" b="b"/>
            <a:pathLst>
              <a:path w="10513325" h="9920756">
                <a:moveTo>
                  <a:pt x="0" y="0"/>
                </a:moveTo>
                <a:lnTo>
                  <a:pt x="10513325" y="0"/>
                </a:lnTo>
                <a:lnTo>
                  <a:pt x="10513325" y="9920756"/>
                </a:lnTo>
                <a:lnTo>
                  <a:pt x="0" y="9920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-8186161">
            <a:off x="-2607353" y="6079599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2381896">
            <a:off x="15702139" y="7741182"/>
            <a:ext cx="1432576" cy="2360428"/>
          </a:xfrm>
          <a:custGeom>
            <a:avLst/>
            <a:gdLst/>
            <a:ahLst/>
            <a:cxnLst/>
            <a:rect l="l" t="t" r="r" b="b"/>
            <a:pathLst>
              <a:path w="1432576" h="2360428">
                <a:moveTo>
                  <a:pt x="0" y="0"/>
                </a:moveTo>
                <a:lnTo>
                  <a:pt x="1432576" y="0"/>
                </a:lnTo>
                <a:lnTo>
                  <a:pt x="1432576" y="2360428"/>
                </a:lnTo>
                <a:lnTo>
                  <a:pt x="0" y="2360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8" b="-41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 rot="-8667335">
            <a:off x="1634921" y="1105068"/>
            <a:ext cx="1420683" cy="2360428"/>
          </a:xfrm>
          <a:custGeom>
            <a:avLst/>
            <a:gdLst/>
            <a:ahLst/>
            <a:cxnLst/>
            <a:rect l="l" t="t" r="r" b="b"/>
            <a:pathLst>
              <a:path w="1420683" h="2360428">
                <a:moveTo>
                  <a:pt x="0" y="0"/>
                </a:moveTo>
                <a:lnTo>
                  <a:pt x="1420682" y="0"/>
                </a:lnTo>
                <a:lnTo>
                  <a:pt x="1420682" y="2360429"/>
                </a:lnTo>
                <a:lnTo>
                  <a:pt x="0" y="23604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4511055" y="3728197"/>
            <a:ext cx="2963016" cy="2827032"/>
          </a:xfrm>
          <a:custGeom>
            <a:avLst/>
            <a:gdLst/>
            <a:ahLst/>
            <a:cxnLst/>
            <a:rect l="l" t="t" r="r" b="b"/>
            <a:pathLst>
              <a:path w="2963016" h="2827032">
                <a:moveTo>
                  <a:pt x="0" y="0"/>
                </a:moveTo>
                <a:lnTo>
                  <a:pt x="2963016" y="0"/>
                </a:lnTo>
                <a:lnTo>
                  <a:pt x="2963016" y="2827031"/>
                </a:lnTo>
                <a:lnTo>
                  <a:pt x="0" y="282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3044623" y="2234572"/>
            <a:ext cx="12198754" cy="142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71"/>
              </a:lnSpc>
              <a:spcBef>
                <a:spcPct val="0"/>
              </a:spcBef>
            </a:pPr>
            <a:r>
              <a:rPr lang="en-US" sz="8336" spc="83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SUS ULTIMOS AÑOS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63335" y="3601377"/>
            <a:ext cx="8761330" cy="453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2"/>
              </a:lnSpc>
            </a:pPr>
            <a:r>
              <a:rPr lang="en-US" sz="3209" spc="83">
                <a:solidFill>
                  <a:srgbClr val="393B39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Frida sufrió muchas operaciones y dolores hasta el final. Aun así, siguió pintando, dando clases y exponiendo su obra. En 1953 tuvo su primera exposición individual en México, y asistió ¡en una cama!, porque su salud estaba muy mal. Murió en 1954 en la Casa Azul, el mismo lugar donde nació.</a:t>
            </a:r>
          </a:p>
          <a:p>
            <a:pPr marL="0" lvl="0" indent="0" algn="just">
              <a:lnSpc>
                <a:spcPts val="4492"/>
              </a:lnSpc>
            </a:pPr>
            <a:endParaRPr lang="en-US" sz="3209" spc="83">
              <a:solidFill>
                <a:srgbClr val="393B39"/>
              </a:solidFill>
              <a:latin typeface="Baskerville Display PT"/>
              <a:ea typeface="Baskerville Display PT"/>
              <a:cs typeface="Baskerville Display PT"/>
              <a:sym typeface="Baskerville Display P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804703" y="2472615"/>
            <a:ext cx="6589832" cy="131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17"/>
              </a:lnSpc>
              <a:spcBef>
                <a:spcPct val="0"/>
              </a:spcBef>
            </a:pPr>
            <a:r>
              <a:rPr lang="en-US" sz="7726" spc="77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CONCLUSION </a:t>
            </a:r>
          </a:p>
        </p:txBody>
      </p:sp>
      <p:sp>
        <p:nvSpPr>
          <p:cNvPr id="4" name="Freeform 4"/>
          <p:cNvSpPr/>
          <p:nvPr/>
        </p:nvSpPr>
        <p:spPr>
          <a:xfrm>
            <a:off x="11207656" y="3196773"/>
            <a:ext cx="9679459" cy="9010697"/>
          </a:xfrm>
          <a:custGeom>
            <a:avLst/>
            <a:gdLst/>
            <a:ahLst/>
            <a:cxnLst/>
            <a:rect l="l" t="t" r="r" b="b"/>
            <a:pathLst>
              <a:path w="9679459" h="9010697">
                <a:moveTo>
                  <a:pt x="0" y="0"/>
                </a:moveTo>
                <a:lnTo>
                  <a:pt x="9679459" y="0"/>
                </a:lnTo>
                <a:lnTo>
                  <a:pt x="9679459" y="9010697"/>
                </a:lnTo>
                <a:lnTo>
                  <a:pt x="0" y="9010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-262839" y="-3363263"/>
            <a:ext cx="5727580" cy="5331857"/>
          </a:xfrm>
          <a:custGeom>
            <a:avLst/>
            <a:gdLst/>
            <a:ahLst/>
            <a:cxnLst/>
            <a:rect l="l" t="t" r="r" b="b"/>
            <a:pathLst>
              <a:path w="5727580" h="5331857">
                <a:moveTo>
                  <a:pt x="0" y="0"/>
                </a:moveTo>
                <a:lnTo>
                  <a:pt x="5727581" y="0"/>
                </a:lnTo>
                <a:lnTo>
                  <a:pt x="5727581" y="5331857"/>
                </a:lnTo>
                <a:lnTo>
                  <a:pt x="0" y="5331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-2792399">
            <a:off x="-2000764" y="-1883700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9284548">
            <a:off x="11737913" y="8051926"/>
            <a:ext cx="7272106" cy="4114800"/>
          </a:xfrm>
          <a:custGeom>
            <a:avLst/>
            <a:gdLst/>
            <a:ahLst/>
            <a:cxnLst/>
            <a:rect l="l" t="t" r="r" b="b"/>
            <a:pathLst>
              <a:path w="7272106" h="4114800">
                <a:moveTo>
                  <a:pt x="0" y="0"/>
                </a:moveTo>
                <a:lnTo>
                  <a:pt x="7272106" y="0"/>
                </a:lnTo>
                <a:lnTo>
                  <a:pt x="72721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745612" y="2277709"/>
            <a:ext cx="8212540" cy="5731583"/>
            <a:chOff x="0" y="0"/>
            <a:chExt cx="8916670" cy="6223000"/>
          </a:xfrm>
        </p:grpSpPr>
        <p:sp>
          <p:nvSpPr>
            <p:cNvPr id="9" name="Freeform 9"/>
            <p:cNvSpPr/>
            <p:nvPr/>
          </p:nvSpPr>
          <p:spPr>
            <a:xfrm>
              <a:off x="154937" y="155575"/>
              <a:ext cx="8606795" cy="5911850"/>
            </a:xfrm>
            <a:custGeom>
              <a:avLst/>
              <a:gdLst/>
              <a:ahLst/>
              <a:cxnLst/>
              <a:rect l="l" t="t" r="r" b="b"/>
              <a:pathLst>
                <a:path w="8606795" h="5911850">
                  <a:moveTo>
                    <a:pt x="4303398" y="5911850"/>
                  </a:moveTo>
                  <a:cubicBezTo>
                    <a:pt x="2914145" y="5911850"/>
                    <a:pt x="1161926" y="5350129"/>
                    <a:pt x="386337" y="4199509"/>
                  </a:cubicBezTo>
                  <a:cubicBezTo>
                    <a:pt x="-115821" y="3454527"/>
                    <a:pt x="-140967" y="2497455"/>
                    <a:pt x="384559" y="1715516"/>
                  </a:cubicBezTo>
                  <a:cubicBezTo>
                    <a:pt x="1161164" y="559943"/>
                    <a:pt x="2915796" y="0"/>
                    <a:pt x="4303398" y="0"/>
                  </a:cubicBezTo>
                  <a:cubicBezTo>
                    <a:pt x="5691000" y="0"/>
                    <a:pt x="7445632" y="559943"/>
                    <a:pt x="8222237" y="1715516"/>
                  </a:cubicBezTo>
                  <a:cubicBezTo>
                    <a:pt x="8747763" y="2497455"/>
                    <a:pt x="8722617" y="3454527"/>
                    <a:pt x="8220459" y="4199509"/>
                  </a:cubicBezTo>
                  <a:cubicBezTo>
                    <a:pt x="7444743" y="5350129"/>
                    <a:pt x="5692651" y="5911850"/>
                    <a:pt x="4303398" y="5911850"/>
                  </a:cubicBezTo>
                  <a:close/>
                </a:path>
              </a:pathLst>
            </a:custGeom>
            <a:blipFill>
              <a:blip r:embed="rId7"/>
              <a:stretch>
                <a:fillRect t="-52994" r="-58671" b="-148723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772" y="6350"/>
              <a:ext cx="8905126" cy="6210300"/>
            </a:xfrm>
            <a:custGeom>
              <a:avLst/>
              <a:gdLst/>
              <a:ahLst/>
              <a:cxnLst/>
              <a:rect l="l" t="t" r="r" b="b"/>
              <a:pathLst>
                <a:path w="8905126" h="6210300">
                  <a:moveTo>
                    <a:pt x="4452563" y="6210300"/>
                  </a:moveTo>
                  <a:cubicBezTo>
                    <a:pt x="3705422" y="6210300"/>
                    <a:pt x="2908370" y="6055614"/>
                    <a:pt x="2208346" y="5774944"/>
                  </a:cubicBezTo>
                  <a:cubicBezTo>
                    <a:pt x="1409008" y="5454269"/>
                    <a:pt x="787724" y="4990084"/>
                    <a:pt x="411677" y="4432300"/>
                  </a:cubicBezTo>
                  <a:cubicBezTo>
                    <a:pt x="145993" y="4037838"/>
                    <a:pt x="3626" y="3584829"/>
                    <a:pt x="70" y="3121787"/>
                  </a:cubicBezTo>
                  <a:cubicBezTo>
                    <a:pt x="-3613" y="2649474"/>
                    <a:pt x="138119" y="2185924"/>
                    <a:pt x="409899" y="1781556"/>
                  </a:cubicBezTo>
                  <a:cubicBezTo>
                    <a:pt x="786073" y="1221740"/>
                    <a:pt x="1407992" y="756158"/>
                    <a:pt x="2208473" y="435102"/>
                  </a:cubicBezTo>
                  <a:cubicBezTo>
                    <a:pt x="2908116" y="154559"/>
                    <a:pt x="3705041" y="0"/>
                    <a:pt x="4452563" y="0"/>
                  </a:cubicBezTo>
                  <a:cubicBezTo>
                    <a:pt x="5200085" y="0"/>
                    <a:pt x="5997010" y="154559"/>
                    <a:pt x="6696653" y="435102"/>
                  </a:cubicBezTo>
                  <a:cubicBezTo>
                    <a:pt x="7497134" y="756158"/>
                    <a:pt x="8119053" y="1221740"/>
                    <a:pt x="8495227" y="1781429"/>
                  </a:cubicBezTo>
                  <a:cubicBezTo>
                    <a:pt x="8767007" y="2185924"/>
                    <a:pt x="8908739" y="2649347"/>
                    <a:pt x="8905056" y="3121660"/>
                  </a:cubicBezTo>
                  <a:cubicBezTo>
                    <a:pt x="8901373" y="3584702"/>
                    <a:pt x="8759006" y="4037711"/>
                    <a:pt x="8493322" y="4432046"/>
                  </a:cubicBezTo>
                  <a:cubicBezTo>
                    <a:pt x="8117276" y="4989830"/>
                    <a:pt x="7496118" y="5454142"/>
                    <a:pt x="6696780" y="5774690"/>
                  </a:cubicBezTo>
                  <a:cubicBezTo>
                    <a:pt x="5996756" y="6055614"/>
                    <a:pt x="5199704" y="6210300"/>
                    <a:pt x="4452563" y="6210300"/>
                  </a:cubicBezTo>
                  <a:close/>
                  <a:moveTo>
                    <a:pt x="4452563" y="19050"/>
                  </a:moveTo>
                  <a:cubicBezTo>
                    <a:pt x="3707454" y="19050"/>
                    <a:pt x="2912942" y="173101"/>
                    <a:pt x="2215585" y="452755"/>
                  </a:cubicBezTo>
                  <a:cubicBezTo>
                    <a:pt x="1418660" y="772414"/>
                    <a:pt x="799662" y="1235583"/>
                    <a:pt x="425647" y="1792097"/>
                  </a:cubicBezTo>
                  <a:cubicBezTo>
                    <a:pt x="156026" y="2193417"/>
                    <a:pt x="15310" y="2653157"/>
                    <a:pt x="18993" y="3121660"/>
                  </a:cubicBezTo>
                  <a:cubicBezTo>
                    <a:pt x="22549" y="3580892"/>
                    <a:pt x="163900" y="4030345"/>
                    <a:pt x="427552" y="4421505"/>
                  </a:cubicBezTo>
                  <a:cubicBezTo>
                    <a:pt x="801440" y="4976114"/>
                    <a:pt x="1419676" y="5438013"/>
                    <a:pt x="2215458" y="5757164"/>
                  </a:cubicBezTo>
                  <a:cubicBezTo>
                    <a:pt x="2913323" y="6037072"/>
                    <a:pt x="3707708" y="6191250"/>
                    <a:pt x="4452563" y="6191250"/>
                  </a:cubicBezTo>
                  <a:cubicBezTo>
                    <a:pt x="5197418" y="6191250"/>
                    <a:pt x="5991803" y="6037072"/>
                    <a:pt x="6689667" y="5757164"/>
                  </a:cubicBezTo>
                  <a:cubicBezTo>
                    <a:pt x="7485449" y="5438013"/>
                    <a:pt x="8103685" y="4976114"/>
                    <a:pt x="8477574" y="4421505"/>
                  </a:cubicBezTo>
                  <a:cubicBezTo>
                    <a:pt x="8741226" y="4030345"/>
                    <a:pt x="8882450" y="3580892"/>
                    <a:pt x="8886133" y="3121660"/>
                  </a:cubicBezTo>
                  <a:cubicBezTo>
                    <a:pt x="8889815" y="2653157"/>
                    <a:pt x="8749226" y="2193417"/>
                    <a:pt x="8479478" y="1792097"/>
                  </a:cubicBezTo>
                  <a:cubicBezTo>
                    <a:pt x="8105463" y="1235583"/>
                    <a:pt x="7486465" y="772414"/>
                    <a:pt x="6689540" y="452755"/>
                  </a:cubicBezTo>
                  <a:cubicBezTo>
                    <a:pt x="5992184" y="173101"/>
                    <a:pt x="5197672" y="19050"/>
                    <a:pt x="4452563" y="19050"/>
                  </a:cubicBezTo>
                  <a:close/>
                  <a:moveTo>
                    <a:pt x="4452563" y="6070600"/>
                  </a:moveTo>
                  <a:cubicBezTo>
                    <a:pt x="3722821" y="6070600"/>
                    <a:pt x="2944184" y="5919597"/>
                    <a:pt x="2260416" y="5645277"/>
                  </a:cubicBezTo>
                  <a:cubicBezTo>
                    <a:pt x="1487113" y="5335016"/>
                    <a:pt x="887927" y="4888611"/>
                    <a:pt x="527628" y="4354068"/>
                  </a:cubicBezTo>
                  <a:cubicBezTo>
                    <a:pt x="277311" y="3982593"/>
                    <a:pt x="143072" y="3556127"/>
                    <a:pt x="139770" y="3120644"/>
                  </a:cubicBezTo>
                  <a:cubicBezTo>
                    <a:pt x="136341" y="2676525"/>
                    <a:pt x="269818" y="2240407"/>
                    <a:pt x="525850" y="1859407"/>
                  </a:cubicBezTo>
                  <a:cubicBezTo>
                    <a:pt x="886276" y="1322959"/>
                    <a:pt x="1486097" y="875284"/>
                    <a:pt x="2260543" y="564769"/>
                  </a:cubicBezTo>
                  <a:cubicBezTo>
                    <a:pt x="2943930" y="290703"/>
                    <a:pt x="3722440" y="139700"/>
                    <a:pt x="4452563" y="139700"/>
                  </a:cubicBezTo>
                  <a:cubicBezTo>
                    <a:pt x="5182686" y="139700"/>
                    <a:pt x="5961196" y="290703"/>
                    <a:pt x="6644583" y="564769"/>
                  </a:cubicBezTo>
                  <a:cubicBezTo>
                    <a:pt x="7418902" y="875284"/>
                    <a:pt x="8018723" y="1322959"/>
                    <a:pt x="8379276" y="1859407"/>
                  </a:cubicBezTo>
                  <a:cubicBezTo>
                    <a:pt x="8635308" y="2240407"/>
                    <a:pt x="8768912" y="2676525"/>
                    <a:pt x="8765356" y="3120644"/>
                  </a:cubicBezTo>
                  <a:cubicBezTo>
                    <a:pt x="8761927" y="3556127"/>
                    <a:pt x="8627815" y="3982593"/>
                    <a:pt x="8377498" y="4354068"/>
                  </a:cubicBezTo>
                  <a:cubicBezTo>
                    <a:pt x="8017200" y="4888611"/>
                    <a:pt x="7418014" y="5335016"/>
                    <a:pt x="6644710" y="5645150"/>
                  </a:cubicBezTo>
                  <a:cubicBezTo>
                    <a:pt x="5960815" y="5919470"/>
                    <a:pt x="5182305" y="6070600"/>
                    <a:pt x="4452563" y="6070600"/>
                  </a:cubicBezTo>
                  <a:close/>
                  <a:moveTo>
                    <a:pt x="4452563" y="158750"/>
                  </a:moveTo>
                  <a:cubicBezTo>
                    <a:pt x="3724853" y="158750"/>
                    <a:pt x="2948883" y="309245"/>
                    <a:pt x="2267528" y="582422"/>
                  </a:cubicBezTo>
                  <a:cubicBezTo>
                    <a:pt x="1496765" y="891540"/>
                    <a:pt x="899865" y="1336802"/>
                    <a:pt x="541598" y="1869948"/>
                  </a:cubicBezTo>
                  <a:cubicBezTo>
                    <a:pt x="28772" y="2633218"/>
                    <a:pt x="29407" y="3581019"/>
                    <a:pt x="543376" y="4343400"/>
                  </a:cubicBezTo>
                  <a:cubicBezTo>
                    <a:pt x="901516" y="4874768"/>
                    <a:pt x="1497781" y="5318760"/>
                    <a:pt x="2267401" y="5627497"/>
                  </a:cubicBezTo>
                  <a:cubicBezTo>
                    <a:pt x="2949137" y="5900928"/>
                    <a:pt x="3725107" y="6051550"/>
                    <a:pt x="4452563" y="6051550"/>
                  </a:cubicBezTo>
                  <a:cubicBezTo>
                    <a:pt x="5180019" y="6051550"/>
                    <a:pt x="5955989" y="5900928"/>
                    <a:pt x="6637598" y="5627624"/>
                  </a:cubicBezTo>
                  <a:cubicBezTo>
                    <a:pt x="7407345" y="5318887"/>
                    <a:pt x="8003483" y="4874895"/>
                    <a:pt x="8361623" y="4343527"/>
                  </a:cubicBezTo>
                  <a:cubicBezTo>
                    <a:pt x="8875591" y="3581019"/>
                    <a:pt x="8876354" y="2633345"/>
                    <a:pt x="8363401" y="1870202"/>
                  </a:cubicBezTo>
                  <a:cubicBezTo>
                    <a:pt x="8005007" y="1337056"/>
                    <a:pt x="7408234" y="891794"/>
                    <a:pt x="6637471" y="582676"/>
                  </a:cubicBezTo>
                  <a:cubicBezTo>
                    <a:pt x="5956243" y="309245"/>
                    <a:pt x="5180273" y="158750"/>
                    <a:pt x="4452563" y="158750"/>
                  </a:cubicBezTo>
                  <a:close/>
                </a:path>
              </a:pathLst>
            </a:custGeom>
            <a:solidFill>
              <a:srgbClr val="393B39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1" name="Freeform 11"/>
          <p:cNvSpPr/>
          <p:nvPr/>
        </p:nvSpPr>
        <p:spPr>
          <a:xfrm>
            <a:off x="9144000" y="7028038"/>
            <a:ext cx="4707882" cy="5230979"/>
          </a:xfrm>
          <a:custGeom>
            <a:avLst/>
            <a:gdLst/>
            <a:ahLst/>
            <a:cxnLst/>
            <a:rect l="l" t="t" r="r" b="b"/>
            <a:pathLst>
              <a:path w="4707882" h="5230979">
                <a:moveTo>
                  <a:pt x="0" y="0"/>
                </a:moveTo>
                <a:lnTo>
                  <a:pt x="4707882" y="0"/>
                </a:lnTo>
                <a:lnTo>
                  <a:pt x="4707882" y="5230979"/>
                </a:lnTo>
                <a:lnTo>
                  <a:pt x="0" y="5230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5917247" y="-2615490"/>
            <a:ext cx="4707882" cy="5230979"/>
          </a:xfrm>
          <a:custGeom>
            <a:avLst/>
            <a:gdLst/>
            <a:ahLst/>
            <a:cxnLst/>
            <a:rect l="l" t="t" r="r" b="b"/>
            <a:pathLst>
              <a:path w="4707882" h="5230979">
                <a:moveTo>
                  <a:pt x="0" y="0"/>
                </a:moveTo>
                <a:lnTo>
                  <a:pt x="4707882" y="0"/>
                </a:lnTo>
                <a:lnTo>
                  <a:pt x="4707882" y="5230980"/>
                </a:lnTo>
                <a:lnTo>
                  <a:pt x="0" y="52309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7522672" y="5143500"/>
            <a:ext cx="1743726" cy="1683088"/>
          </a:xfrm>
          <a:custGeom>
            <a:avLst/>
            <a:gdLst/>
            <a:ahLst/>
            <a:cxnLst/>
            <a:rect l="l" t="t" r="r" b="b"/>
            <a:pathLst>
              <a:path w="1743726" h="1683088">
                <a:moveTo>
                  <a:pt x="0" y="0"/>
                </a:moveTo>
                <a:lnTo>
                  <a:pt x="1743726" y="0"/>
                </a:lnTo>
                <a:lnTo>
                  <a:pt x="1743726" y="1683088"/>
                </a:lnTo>
                <a:lnTo>
                  <a:pt x="0" y="1683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2021643" y="3776047"/>
            <a:ext cx="5811799" cy="585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6"/>
              </a:lnSpc>
            </a:pPr>
            <a:r>
              <a:rPr lang="en-US" sz="2390" b="1" spc="62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Hoy Frida Kahlo es un símbolo mundial:</a:t>
            </a:r>
          </a:p>
          <a:p>
            <a:pPr algn="l">
              <a:lnSpc>
                <a:spcPts val="3346"/>
              </a:lnSpc>
            </a:pPr>
            <a:r>
              <a:rPr lang="en-US" sz="2390" b="1" spc="62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✨ Ícono del arte mexicano</a:t>
            </a:r>
          </a:p>
          <a:p>
            <a:pPr algn="l">
              <a:lnSpc>
                <a:spcPts val="3346"/>
              </a:lnSpc>
            </a:pPr>
            <a:r>
              <a:rPr lang="en-US" sz="2390" b="1" spc="62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✨ Inspiración feminista</a:t>
            </a:r>
          </a:p>
          <a:p>
            <a:pPr algn="l">
              <a:lnSpc>
                <a:spcPts val="3346"/>
              </a:lnSpc>
            </a:pPr>
            <a:r>
              <a:rPr lang="en-US" sz="2390" b="1" spc="62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✨ Representación de la fuerza y la autenticidad</a:t>
            </a:r>
          </a:p>
          <a:p>
            <a:pPr algn="l">
              <a:lnSpc>
                <a:spcPts val="3346"/>
              </a:lnSpc>
            </a:pPr>
            <a:r>
              <a:rPr lang="en-US" sz="2390" b="1" spc="62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✨ Referencia cultural, estética y emocional</a:t>
            </a:r>
          </a:p>
          <a:p>
            <a:pPr algn="l">
              <a:lnSpc>
                <a:spcPts val="3346"/>
              </a:lnSpc>
            </a:pPr>
            <a:endParaRPr lang="en-US" sz="2390" b="1" spc="62">
              <a:solidFill>
                <a:srgbClr val="393B39"/>
              </a:solidFill>
              <a:latin typeface="Baskerville Display PT Bold"/>
              <a:ea typeface="Baskerville Display PT Bold"/>
              <a:cs typeface="Baskerville Display PT Bold"/>
              <a:sym typeface="Baskerville Display PT Bold"/>
            </a:endParaRPr>
          </a:p>
          <a:p>
            <a:pPr algn="l">
              <a:lnSpc>
                <a:spcPts val="3346"/>
              </a:lnSpc>
            </a:pPr>
            <a:endParaRPr lang="en-US" sz="2390" b="1" spc="62">
              <a:solidFill>
                <a:srgbClr val="393B39"/>
              </a:solidFill>
              <a:latin typeface="Baskerville Display PT Bold"/>
              <a:ea typeface="Baskerville Display PT Bold"/>
              <a:cs typeface="Baskerville Display PT Bold"/>
              <a:sym typeface="Baskerville Display PT Bold"/>
            </a:endParaRPr>
          </a:p>
          <a:p>
            <a:pPr algn="l">
              <a:lnSpc>
                <a:spcPts val="3346"/>
              </a:lnSpc>
            </a:pPr>
            <a:r>
              <a:rPr lang="en-US" sz="2390" b="1" spc="62">
                <a:solidFill>
                  <a:srgbClr val="393B39"/>
                </a:solidFill>
                <a:latin typeface="Baskerville Display PT Bold"/>
                <a:ea typeface="Baskerville Display PT Bold"/>
                <a:cs typeface="Baskerville Display PT Bold"/>
                <a:sym typeface="Baskerville Display PT Bold"/>
              </a:rPr>
              <a:t>Si quieres te hago esto más resumido para tarea, o una línea del tiempo, o una conclusión para que tu trabajo quede al 100 </a:t>
            </a:r>
          </a:p>
          <a:p>
            <a:pPr marL="0" lvl="0" indent="0" algn="l">
              <a:lnSpc>
                <a:spcPts val="3346"/>
              </a:lnSpc>
            </a:pPr>
            <a:endParaRPr lang="en-US" sz="2390" b="1" spc="62">
              <a:solidFill>
                <a:srgbClr val="393B39"/>
              </a:solidFill>
              <a:latin typeface="Baskerville Display PT Bold"/>
              <a:ea typeface="Baskerville Display PT Bold"/>
              <a:cs typeface="Baskerville Display PT Bold"/>
              <a:sym typeface="Baskerville Display P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Biografía de</dc:title>
  <cp:lastModifiedBy>Kid2 Inei</cp:lastModifiedBy>
  <cp:revision>2</cp:revision>
  <dcterms:created xsi:type="dcterms:W3CDTF">2006-08-16T00:00:00Z</dcterms:created>
  <dcterms:modified xsi:type="dcterms:W3CDTF">2025-12-01T23:20:18Z</dcterms:modified>
  <dc:identifier>DAG57yeGM98</dc:identifier>
</cp:coreProperties>
</file>