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ucky Bones" pitchFamily="2" charset="77"/>
      <p:regular r:id="rId9"/>
    </p:embeddedFont>
    <p:embeddedFont>
      <p:font typeface="Tropika" pitchFamily="2" charset="77"/>
      <p:regular r:id="rId10"/>
    </p:embeddedFont>
    <p:embeddedFont>
      <p:font typeface="มอนตี้ Bold" pitchFamily="2" charset="-3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06986" y="-5939136"/>
            <a:ext cx="15464564" cy="19079173"/>
          </a:xfrm>
          <a:custGeom>
            <a:avLst/>
            <a:gdLst/>
            <a:ahLst/>
            <a:cxnLst/>
            <a:rect l="l" t="t" r="r" b="b"/>
            <a:pathLst>
              <a:path w="15464564" h="19079173">
                <a:moveTo>
                  <a:pt x="0" y="0"/>
                </a:moveTo>
                <a:lnTo>
                  <a:pt x="15464564" y="0"/>
                </a:lnTo>
                <a:lnTo>
                  <a:pt x="15464564" y="19079172"/>
                </a:lnTo>
                <a:lnTo>
                  <a:pt x="0" y="19079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2846324" y="470531"/>
            <a:ext cx="12595351" cy="9307184"/>
          </a:xfrm>
          <a:custGeom>
            <a:avLst/>
            <a:gdLst/>
            <a:ahLst/>
            <a:cxnLst/>
            <a:rect l="l" t="t" r="r" b="b"/>
            <a:pathLst>
              <a:path w="12595351" h="9307184">
                <a:moveTo>
                  <a:pt x="0" y="0"/>
                </a:moveTo>
                <a:lnTo>
                  <a:pt x="12595352" y="0"/>
                </a:lnTo>
                <a:lnTo>
                  <a:pt x="12595352" y="9307185"/>
                </a:lnTo>
                <a:lnTo>
                  <a:pt x="0" y="9307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7059401" y="8131069"/>
            <a:ext cx="4159734" cy="623570"/>
            <a:chOff x="0" y="0"/>
            <a:chExt cx="1374091" cy="2059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4091" cy="205985"/>
            </a:xfrm>
            <a:custGeom>
              <a:avLst/>
              <a:gdLst/>
              <a:ahLst/>
              <a:cxnLst/>
              <a:rect l="l" t="t" r="r" b="b"/>
              <a:pathLst>
                <a:path w="1374091" h="205985">
                  <a:moveTo>
                    <a:pt x="48390" y="0"/>
                  </a:moveTo>
                  <a:lnTo>
                    <a:pt x="1325701" y="0"/>
                  </a:lnTo>
                  <a:cubicBezTo>
                    <a:pt x="1338535" y="0"/>
                    <a:pt x="1350843" y="5098"/>
                    <a:pt x="1359918" y="14173"/>
                  </a:cubicBezTo>
                  <a:cubicBezTo>
                    <a:pt x="1368993" y="23248"/>
                    <a:pt x="1374091" y="35556"/>
                    <a:pt x="1374091" y="48390"/>
                  </a:cubicBezTo>
                  <a:lnTo>
                    <a:pt x="1374091" y="157595"/>
                  </a:lnTo>
                  <a:cubicBezTo>
                    <a:pt x="1374091" y="170429"/>
                    <a:pt x="1368993" y="182737"/>
                    <a:pt x="1359918" y="191812"/>
                  </a:cubicBezTo>
                  <a:cubicBezTo>
                    <a:pt x="1350843" y="200887"/>
                    <a:pt x="1338535" y="205985"/>
                    <a:pt x="1325701" y="205985"/>
                  </a:cubicBezTo>
                  <a:lnTo>
                    <a:pt x="48390" y="205985"/>
                  </a:lnTo>
                  <a:cubicBezTo>
                    <a:pt x="35556" y="205985"/>
                    <a:pt x="23248" y="200887"/>
                    <a:pt x="14173" y="191812"/>
                  </a:cubicBezTo>
                  <a:cubicBezTo>
                    <a:pt x="5098" y="182737"/>
                    <a:pt x="0" y="170429"/>
                    <a:pt x="0" y="157595"/>
                  </a:cubicBezTo>
                  <a:lnTo>
                    <a:pt x="0" y="48390"/>
                  </a:ln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74091" cy="2536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67"/>
                </a:lnSpc>
              </a:pPr>
              <a:r>
                <a:rPr lang="en-US" sz="2619" spc="154">
                  <a:solidFill>
                    <a:srgbClr val="543110"/>
                  </a:solidFill>
                  <a:latin typeface="Tropika"/>
                  <a:ea typeface="Tropika"/>
                  <a:cs typeface="Tropika"/>
                  <a:sym typeface="Tropika"/>
                </a:rPr>
                <a:t>by: Ximena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35328" y="4278152"/>
            <a:ext cx="9455732" cy="3442324"/>
            <a:chOff x="0" y="0"/>
            <a:chExt cx="1756984" cy="6396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56984" cy="639623"/>
            </a:xfrm>
            <a:custGeom>
              <a:avLst/>
              <a:gdLst/>
              <a:ahLst/>
              <a:cxnLst/>
              <a:rect l="l" t="t" r="r" b="b"/>
              <a:pathLst>
                <a:path w="1756984" h="639623">
                  <a:moveTo>
                    <a:pt x="29475" y="0"/>
                  </a:moveTo>
                  <a:lnTo>
                    <a:pt x="1727509" y="0"/>
                  </a:lnTo>
                  <a:cubicBezTo>
                    <a:pt x="1735326" y="0"/>
                    <a:pt x="1742823" y="3105"/>
                    <a:pt x="1748351" y="8633"/>
                  </a:cubicBezTo>
                  <a:cubicBezTo>
                    <a:pt x="1753878" y="14161"/>
                    <a:pt x="1756984" y="21658"/>
                    <a:pt x="1756984" y="29475"/>
                  </a:cubicBezTo>
                  <a:lnTo>
                    <a:pt x="1756984" y="610148"/>
                  </a:lnTo>
                  <a:cubicBezTo>
                    <a:pt x="1756984" y="626427"/>
                    <a:pt x="1743787" y="639623"/>
                    <a:pt x="1727509" y="639623"/>
                  </a:cubicBezTo>
                  <a:lnTo>
                    <a:pt x="29475" y="639623"/>
                  </a:lnTo>
                  <a:cubicBezTo>
                    <a:pt x="13196" y="639623"/>
                    <a:pt x="0" y="626427"/>
                    <a:pt x="0" y="610148"/>
                  </a:cubicBezTo>
                  <a:lnTo>
                    <a:pt x="0" y="29475"/>
                  </a:lnTo>
                  <a:cubicBezTo>
                    <a:pt x="0" y="13196"/>
                    <a:pt x="13196" y="0"/>
                    <a:pt x="29475" y="0"/>
                  </a:cubicBezTo>
                  <a:close/>
                </a:path>
              </a:pathLst>
            </a:custGeom>
            <a:solidFill>
              <a:srgbClr val="FFF1E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756984" cy="65867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171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37461" y="2916864"/>
            <a:ext cx="12603616" cy="466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9"/>
              </a:lnSpc>
            </a:pPr>
            <a:r>
              <a:rPr lang="en-US" sz="16194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YAYOI KUSAMA</a:t>
            </a:r>
          </a:p>
        </p:txBody>
      </p:sp>
      <p:sp>
        <p:nvSpPr>
          <p:cNvPr id="11" name="Freeform 11"/>
          <p:cNvSpPr/>
          <p:nvPr/>
        </p:nvSpPr>
        <p:spPr>
          <a:xfrm rot="253354">
            <a:off x="479964" y="3019168"/>
            <a:ext cx="1601947" cy="1649945"/>
          </a:xfrm>
          <a:custGeom>
            <a:avLst/>
            <a:gdLst/>
            <a:ahLst/>
            <a:cxnLst/>
            <a:rect l="l" t="t" r="r" b="b"/>
            <a:pathLst>
              <a:path w="1601947" h="1649945">
                <a:moveTo>
                  <a:pt x="0" y="0"/>
                </a:moveTo>
                <a:lnTo>
                  <a:pt x="1601947" y="0"/>
                </a:lnTo>
                <a:lnTo>
                  <a:pt x="1601947" y="1649945"/>
                </a:lnTo>
                <a:lnTo>
                  <a:pt x="0" y="1649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 rot="-208703">
            <a:off x="1338742" y="943050"/>
            <a:ext cx="1906246" cy="1963362"/>
          </a:xfrm>
          <a:custGeom>
            <a:avLst/>
            <a:gdLst/>
            <a:ahLst/>
            <a:cxnLst/>
            <a:rect l="l" t="t" r="r" b="b"/>
            <a:pathLst>
              <a:path w="1906246" h="1963362">
                <a:moveTo>
                  <a:pt x="0" y="0"/>
                </a:moveTo>
                <a:lnTo>
                  <a:pt x="1906246" y="0"/>
                </a:lnTo>
                <a:lnTo>
                  <a:pt x="1906246" y="1963362"/>
                </a:lnTo>
                <a:lnTo>
                  <a:pt x="0" y="1963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 rot="-858770">
            <a:off x="825764" y="7133545"/>
            <a:ext cx="1937010" cy="1995048"/>
          </a:xfrm>
          <a:custGeom>
            <a:avLst/>
            <a:gdLst/>
            <a:ahLst/>
            <a:cxnLst/>
            <a:rect l="l" t="t" r="r" b="b"/>
            <a:pathLst>
              <a:path w="1937010" h="1995048">
                <a:moveTo>
                  <a:pt x="0" y="0"/>
                </a:moveTo>
                <a:lnTo>
                  <a:pt x="1937010" y="0"/>
                </a:lnTo>
                <a:lnTo>
                  <a:pt x="1937010" y="1995048"/>
                </a:lnTo>
                <a:lnTo>
                  <a:pt x="0" y="1995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 rot="777463">
            <a:off x="15913899" y="1094637"/>
            <a:ext cx="1929016" cy="1986814"/>
          </a:xfrm>
          <a:custGeom>
            <a:avLst/>
            <a:gdLst/>
            <a:ahLst/>
            <a:cxnLst/>
            <a:rect l="l" t="t" r="r" b="b"/>
            <a:pathLst>
              <a:path w="1929016" h="1986814">
                <a:moveTo>
                  <a:pt x="0" y="0"/>
                </a:moveTo>
                <a:lnTo>
                  <a:pt x="1929016" y="0"/>
                </a:lnTo>
                <a:lnTo>
                  <a:pt x="1929016" y="1986814"/>
                </a:lnTo>
                <a:lnTo>
                  <a:pt x="0" y="1986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1195491">
            <a:off x="16369570" y="5877791"/>
            <a:ext cx="1459133" cy="1502852"/>
          </a:xfrm>
          <a:custGeom>
            <a:avLst/>
            <a:gdLst/>
            <a:ahLst/>
            <a:cxnLst/>
            <a:rect l="l" t="t" r="r" b="b"/>
            <a:pathLst>
              <a:path w="1459133" h="1502852">
                <a:moveTo>
                  <a:pt x="0" y="0"/>
                </a:moveTo>
                <a:lnTo>
                  <a:pt x="1459133" y="0"/>
                </a:lnTo>
                <a:lnTo>
                  <a:pt x="1459133" y="1502852"/>
                </a:lnTo>
                <a:lnTo>
                  <a:pt x="0" y="1502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 rot="-208703">
            <a:off x="15493728" y="7645200"/>
            <a:ext cx="1736304" cy="1788328"/>
          </a:xfrm>
          <a:custGeom>
            <a:avLst/>
            <a:gdLst/>
            <a:ahLst/>
            <a:cxnLst/>
            <a:rect l="l" t="t" r="r" b="b"/>
            <a:pathLst>
              <a:path w="1736304" h="1788328">
                <a:moveTo>
                  <a:pt x="0" y="0"/>
                </a:moveTo>
                <a:lnTo>
                  <a:pt x="1736304" y="0"/>
                </a:lnTo>
                <a:lnTo>
                  <a:pt x="1736304" y="1788328"/>
                </a:lnTo>
                <a:lnTo>
                  <a:pt x="0" y="1788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799804" y="-5589596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552149" y="1028700"/>
            <a:ext cx="15183701" cy="8229600"/>
            <a:chOff x="0" y="0"/>
            <a:chExt cx="2935740" cy="1591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591178"/>
            </a:xfrm>
            <a:custGeom>
              <a:avLst/>
              <a:gdLst/>
              <a:ahLst/>
              <a:cxnLst/>
              <a:rect l="l" t="t" r="r" b="b"/>
              <a:pathLst>
                <a:path w="2935740" h="1591178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566193"/>
                  </a:lnTo>
                  <a:cubicBezTo>
                    <a:pt x="2935740" y="1572820"/>
                    <a:pt x="2933108" y="1579174"/>
                    <a:pt x="2928422" y="1583860"/>
                  </a:cubicBezTo>
                  <a:cubicBezTo>
                    <a:pt x="2923737" y="1588545"/>
                    <a:pt x="2917382" y="1591178"/>
                    <a:pt x="2910756" y="1591178"/>
                  </a:cubicBezTo>
                  <a:lnTo>
                    <a:pt x="24984" y="1591178"/>
                  </a:lnTo>
                  <a:cubicBezTo>
                    <a:pt x="11186" y="1591178"/>
                    <a:pt x="0" y="1579992"/>
                    <a:pt x="0" y="1566193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619753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21317" y="1112324"/>
            <a:ext cx="13107336" cy="170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88"/>
              </a:lnSpc>
            </a:pPr>
            <a:r>
              <a:rPr lang="en-US" sz="12099" spc="483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YAYOI KUSAMA</a:t>
            </a:r>
          </a:p>
        </p:txBody>
      </p:sp>
      <p:sp>
        <p:nvSpPr>
          <p:cNvPr id="7" name="Freeform 7"/>
          <p:cNvSpPr/>
          <p:nvPr/>
        </p:nvSpPr>
        <p:spPr>
          <a:xfrm>
            <a:off x="1859641" y="1748268"/>
            <a:ext cx="1661677" cy="1661677"/>
          </a:xfrm>
          <a:custGeom>
            <a:avLst/>
            <a:gdLst/>
            <a:ahLst/>
            <a:cxnLst/>
            <a:rect l="l" t="t" r="r" b="b"/>
            <a:pathLst>
              <a:path w="1661677" h="1661677">
                <a:moveTo>
                  <a:pt x="0" y="0"/>
                </a:moveTo>
                <a:lnTo>
                  <a:pt x="1661676" y="0"/>
                </a:lnTo>
                <a:lnTo>
                  <a:pt x="1661676" y="1661677"/>
                </a:lnTo>
                <a:lnTo>
                  <a:pt x="0" y="1661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3175872" y="1376678"/>
            <a:ext cx="1040504" cy="1040504"/>
          </a:xfrm>
          <a:custGeom>
            <a:avLst/>
            <a:gdLst/>
            <a:ahLst/>
            <a:cxnLst/>
            <a:rect l="l" t="t" r="r" b="b"/>
            <a:pathLst>
              <a:path w="1040504" h="1040504">
                <a:moveTo>
                  <a:pt x="0" y="0"/>
                </a:moveTo>
                <a:lnTo>
                  <a:pt x="1040503" y="0"/>
                </a:lnTo>
                <a:lnTo>
                  <a:pt x="1040503" y="1040504"/>
                </a:lnTo>
                <a:lnTo>
                  <a:pt x="0" y="1040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0962045" y="2726102"/>
            <a:ext cx="4961419" cy="6589009"/>
          </a:xfrm>
          <a:custGeom>
            <a:avLst/>
            <a:gdLst/>
            <a:ahLst/>
            <a:cxnLst/>
            <a:rect l="l" t="t" r="r" b="b"/>
            <a:pathLst>
              <a:path w="4961419" h="6589009">
                <a:moveTo>
                  <a:pt x="0" y="0"/>
                </a:moveTo>
                <a:lnTo>
                  <a:pt x="4961419" y="0"/>
                </a:lnTo>
                <a:lnTo>
                  <a:pt x="4961419" y="6589008"/>
                </a:lnTo>
                <a:lnTo>
                  <a:pt x="0" y="65890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515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2048997" y="3684901"/>
            <a:ext cx="8683076" cy="454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7"/>
              </a:lnSpc>
            </a:pPr>
            <a:r>
              <a:rPr lang="en-US" sz="3233" b="1" spc="-103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Yayoi Kusama es una artista japonesa que trabajo con una gran cantidad de medios incluyendo pintura, escultura, arte performance e instalaciones; la mayoría de los cuales centran su interés temático en la psicodelia por la repetición y los patrones.</a:t>
            </a:r>
          </a:p>
          <a:p>
            <a:pPr algn="ctr">
              <a:lnSpc>
                <a:spcPts val="4527"/>
              </a:lnSpc>
            </a:pPr>
            <a:endParaRPr lang="en-US" sz="3233" b="1" spc="-103">
              <a:solidFill>
                <a:srgbClr val="763B0A"/>
              </a:solidFill>
              <a:latin typeface="มอนตี้ Bold"/>
              <a:ea typeface="มอนตี้ Bold"/>
              <a:cs typeface="มอนตี้ Bold"/>
              <a:sym typeface="มอนตี้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972185" y="-5541312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8607922" y="1266568"/>
            <a:ext cx="7991258" cy="7863720"/>
            <a:chOff x="0" y="0"/>
            <a:chExt cx="1416355" cy="139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6355" cy="1393750"/>
            </a:xfrm>
            <a:custGeom>
              <a:avLst/>
              <a:gdLst/>
              <a:ahLst/>
              <a:cxnLst/>
              <a:rect l="l" t="t" r="r" b="b"/>
              <a:pathLst>
                <a:path w="1416355" h="1393750">
                  <a:moveTo>
                    <a:pt x="47471" y="0"/>
                  </a:moveTo>
                  <a:lnTo>
                    <a:pt x="1368884" y="0"/>
                  </a:lnTo>
                  <a:cubicBezTo>
                    <a:pt x="1381474" y="0"/>
                    <a:pt x="1393548" y="5001"/>
                    <a:pt x="1402451" y="13904"/>
                  </a:cubicBezTo>
                  <a:cubicBezTo>
                    <a:pt x="1411353" y="22807"/>
                    <a:pt x="1416355" y="34881"/>
                    <a:pt x="1416355" y="47471"/>
                  </a:cubicBezTo>
                  <a:lnTo>
                    <a:pt x="1416355" y="1346279"/>
                  </a:lnTo>
                  <a:cubicBezTo>
                    <a:pt x="1416355" y="1358869"/>
                    <a:pt x="1411353" y="1370944"/>
                    <a:pt x="1402451" y="1379846"/>
                  </a:cubicBezTo>
                  <a:cubicBezTo>
                    <a:pt x="1393548" y="1388749"/>
                    <a:pt x="1381474" y="1393750"/>
                    <a:pt x="1368884" y="1393750"/>
                  </a:cubicBezTo>
                  <a:lnTo>
                    <a:pt x="47471" y="1393750"/>
                  </a:lnTo>
                  <a:cubicBezTo>
                    <a:pt x="34881" y="1393750"/>
                    <a:pt x="22807" y="1388749"/>
                    <a:pt x="13904" y="1379846"/>
                  </a:cubicBezTo>
                  <a:cubicBezTo>
                    <a:pt x="5001" y="1370944"/>
                    <a:pt x="0" y="1358869"/>
                    <a:pt x="0" y="1346279"/>
                  </a:cubicBezTo>
                  <a:lnTo>
                    <a:pt x="0" y="47471"/>
                  </a:lnTo>
                  <a:cubicBezTo>
                    <a:pt x="0" y="34881"/>
                    <a:pt x="5001" y="22807"/>
                    <a:pt x="13904" y="13904"/>
                  </a:cubicBezTo>
                  <a:cubicBezTo>
                    <a:pt x="22807" y="5001"/>
                    <a:pt x="34881" y="0"/>
                    <a:pt x="47471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16355" cy="1422325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036957" y="840447"/>
            <a:ext cx="1268005" cy="1268005"/>
          </a:xfrm>
          <a:custGeom>
            <a:avLst/>
            <a:gdLst/>
            <a:ahLst/>
            <a:cxnLst/>
            <a:rect l="l" t="t" r="r" b="b"/>
            <a:pathLst>
              <a:path w="1268005" h="1268005">
                <a:moveTo>
                  <a:pt x="0" y="0"/>
                </a:moveTo>
                <a:lnTo>
                  <a:pt x="1268006" y="0"/>
                </a:lnTo>
                <a:lnTo>
                  <a:pt x="1268006" y="1268005"/>
                </a:lnTo>
                <a:lnTo>
                  <a:pt x="0" y="1268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8124368" y="798015"/>
            <a:ext cx="676434" cy="676434"/>
          </a:xfrm>
          <a:custGeom>
            <a:avLst/>
            <a:gdLst/>
            <a:ahLst/>
            <a:cxnLst/>
            <a:rect l="l" t="t" r="r" b="b"/>
            <a:pathLst>
              <a:path w="676434" h="676434">
                <a:moveTo>
                  <a:pt x="0" y="0"/>
                </a:moveTo>
                <a:lnTo>
                  <a:pt x="676434" y="0"/>
                </a:lnTo>
                <a:lnTo>
                  <a:pt x="676434" y="676434"/>
                </a:lnTo>
                <a:lnTo>
                  <a:pt x="0" y="676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8995807" y="1690368"/>
            <a:ext cx="7233945" cy="7002832"/>
            <a:chOff x="0" y="0"/>
            <a:chExt cx="1120727" cy="10849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0727" cy="1084922"/>
            </a:xfrm>
            <a:custGeom>
              <a:avLst/>
              <a:gdLst/>
              <a:ahLst/>
              <a:cxnLst/>
              <a:rect l="l" t="t" r="r" b="b"/>
              <a:pathLst>
                <a:path w="1120727" h="1084922">
                  <a:moveTo>
                    <a:pt x="44949" y="0"/>
                  </a:moveTo>
                  <a:lnTo>
                    <a:pt x="1075778" y="0"/>
                  </a:lnTo>
                  <a:cubicBezTo>
                    <a:pt x="1100603" y="0"/>
                    <a:pt x="1120727" y="20124"/>
                    <a:pt x="1120727" y="44949"/>
                  </a:cubicBezTo>
                  <a:lnTo>
                    <a:pt x="1120727" y="1039973"/>
                  </a:lnTo>
                  <a:cubicBezTo>
                    <a:pt x="1120727" y="1064797"/>
                    <a:pt x="1100603" y="1084922"/>
                    <a:pt x="1075778" y="1084922"/>
                  </a:cubicBezTo>
                  <a:lnTo>
                    <a:pt x="44949" y="1084922"/>
                  </a:lnTo>
                  <a:cubicBezTo>
                    <a:pt x="20124" y="1084922"/>
                    <a:pt x="0" y="1064797"/>
                    <a:pt x="0" y="1039973"/>
                  </a:cubicBezTo>
                  <a:lnTo>
                    <a:pt x="0" y="44949"/>
                  </a:lnTo>
                  <a:cubicBezTo>
                    <a:pt x="0" y="20124"/>
                    <a:pt x="20124" y="0"/>
                    <a:pt x="44949" y="0"/>
                  </a:cubicBezTo>
                  <a:close/>
                </a:path>
              </a:pathLst>
            </a:custGeom>
            <a:blipFill>
              <a:blip r:embed="rId6"/>
              <a:stretch>
                <a:fillRect t="-16461" b="-3887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55559" y="4425562"/>
            <a:ext cx="7549403" cy="512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3"/>
              </a:lnSpc>
            </a:pPr>
            <a:r>
              <a:rPr lang="en-US" sz="2873" b="1" spc="-91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Yayoi Kusama padece problemas de salud mental, principalmente </a:t>
            </a:r>
          </a:p>
          <a:p>
            <a:pPr algn="l">
              <a:lnSpc>
                <a:spcPts val="4023"/>
              </a:lnSpc>
            </a:pPr>
            <a:r>
              <a:rPr lang="en-US" sz="2873" b="1" spc="-91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trastorno obsesivo-compulsivo (TOC) y alucinaciones visuales. Estos padecimientos, que experimenta desde la infancia, se manifiestan en visiones de patrones repetitivos, como los puntos o lunares que caracterizan su obra. Su arte es, en gran medida, una forma de canalizar y gestionar estas experiencias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2123" y="2791719"/>
            <a:ext cx="8095799" cy="116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374" spc="602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DISCAPACIDAD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307173" y="4929858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068439" y="1779995"/>
            <a:ext cx="1268005" cy="1268005"/>
          </a:xfrm>
          <a:custGeom>
            <a:avLst/>
            <a:gdLst/>
            <a:ahLst/>
            <a:cxnLst/>
            <a:rect l="l" t="t" r="r" b="b"/>
            <a:pathLst>
              <a:path w="1268005" h="1268005">
                <a:moveTo>
                  <a:pt x="0" y="0"/>
                </a:moveTo>
                <a:lnTo>
                  <a:pt x="1268005" y="0"/>
                </a:lnTo>
                <a:lnTo>
                  <a:pt x="1268005" y="1268005"/>
                </a:lnTo>
                <a:lnTo>
                  <a:pt x="0" y="1268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2155850" y="1737563"/>
            <a:ext cx="676434" cy="676434"/>
          </a:xfrm>
          <a:custGeom>
            <a:avLst/>
            <a:gdLst/>
            <a:ahLst/>
            <a:cxnLst/>
            <a:rect l="l" t="t" r="r" b="b"/>
            <a:pathLst>
              <a:path w="676434" h="676434">
                <a:moveTo>
                  <a:pt x="0" y="0"/>
                </a:moveTo>
                <a:lnTo>
                  <a:pt x="676434" y="0"/>
                </a:lnTo>
                <a:lnTo>
                  <a:pt x="676434" y="676434"/>
                </a:lnTo>
                <a:lnTo>
                  <a:pt x="0" y="676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5400000">
            <a:off x="2538286" y="-15972876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1151466" y="2909815"/>
            <a:ext cx="5572607" cy="5607655"/>
          </a:xfrm>
          <a:custGeom>
            <a:avLst/>
            <a:gdLst/>
            <a:ahLst/>
            <a:cxnLst/>
            <a:rect l="l" t="t" r="r" b="b"/>
            <a:pathLst>
              <a:path w="5572607" h="5607655">
                <a:moveTo>
                  <a:pt x="0" y="0"/>
                </a:moveTo>
                <a:lnTo>
                  <a:pt x="5572608" y="0"/>
                </a:lnTo>
                <a:lnTo>
                  <a:pt x="5572608" y="5607655"/>
                </a:lnTo>
                <a:lnTo>
                  <a:pt x="0" y="56076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670898" y="3762375"/>
            <a:ext cx="9980501" cy="376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7"/>
              </a:lnSpc>
            </a:pPr>
            <a:r>
              <a:rPr lang="en-US" sz="3533" b="1" spc="-113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arte conceptual y vanguardista que combina elementos de arte pop, minimalismo, surrealismo, expresionismo abstracto y feminismo. Se caracteriza por su estilo distintivo, con patrones recurrentes de puntos, obsesión, repetición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305" y="1181100"/>
            <a:ext cx="14842120" cy="172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7"/>
              </a:lnSpc>
            </a:pPr>
            <a:r>
              <a:rPr lang="en-US" sz="12399" spc="892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TIPO DE ARTE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9054746" y="-5371898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552149" y="459453"/>
            <a:ext cx="15183701" cy="8798847"/>
            <a:chOff x="0" y="0"/>
            <a:chExt cx="2935740" cy="17012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701240"/>
            </a:xfrm>
            <a:custGeom>
              <a:avLst/>
              <a:gdLst/>
              <a:ahLst/>
              <a:cxnLst/>
              <a:rect l="l" t="t" r="r" b="b"/>
              <a:pathLst>
                <a:path w="2935740" h="1701240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676256"/>
                  </a:lnTo>
                  <a:cubicBezTo>
                    <a:pt x="2935740" y="1682882"/>
                    <a:pt x="2933108" y="1689237"/>
                    <a:pt x="2928422" y="1693923"/>
                  </a:cubicBezTo>
                  <a:cubicBezTo>
                    <a:pt x="2923737" y="1698608"/>
                    <a:pt x="2917382" y="1701240"/>
                    <a:pt x="2910756" y="1701240"/>
                  </a:cubicBezTo>
                  <a:lnTo>
                    <a:pt x="24984" y="1701240"/>
                  </a:lnTo>
                  <a:cubicBezTo>
                    <a:pt x="11186" y="1701240"/>
                    <a:pt x="0" y="1690055"/>
                    <a:pt x="0" y="1676256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729815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99300" y="39129"/>
            <a:ext cx="13606150" cy="379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03"/>
              </a:lnSpc>
            </a:pPr>
            <a:r>
              <a:rPr lang="en-US" sz="10930" spc="743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¿QUE REFLEJABA SU ARTE?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99334" y="3565358"/>
            <a:ext cx="10080458" cy="454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7"/>
              </a:lnSpc>
            </a:pPr>
            <a:r>
              <a:rPr lang="en-US" sz="3233" b="1" spc="-103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El arte de Yayoi Kusama refleja su </a:t>
            </a:r>
          </a:p>
          <a:p>
            <a:pPr algn="ctr">
              <a:lnSpc>
                <a:spcPts val="4527"/>
              </a:lnSpc>
            </a:pPr>
            <a:r>
              <a:rPr lang="en-US" sz="3233" b="1" spc="-103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lucha contra las enfermedades mentales y la obsesión, transformando sus alucinaciones y ansiedades en una forma de terapia y orden. Sus obras, marcadas por patrones repetitivos como los lunares, transmiten mensajes sobre la auto-superación, la vulnerabilidad, y la búsqueda del infinito y la conexión a través del arte</a:t>
            </a:r>
          </a:p>
        </p:txBody>
      </p:sp>
      <p:sp>
        <p:nvSpPr>
          <p:cNvPr id="8" name="Freeform 8"/>
          <p:cNvSpPr/>
          <p:nvPr/>
        </p:nvSpPr>
        <p:spPr>
          <a:xfrm>
            <a:off x="14510917" y="6172188"/>
            <a:ext cx="2748383" cy="4718253"/>
          </a:xfrm>
          <a:custGeom>
            <a:avLst/>
            <a:gdLst/>
            <a:ahLst/>
            <a:cxnLst/>
            <a:rect l="l" t="t" r="r" b="b"/>
            <a:pathLst>
              <a:path w="2748383" h="4718253">
                <a:moveTo>
                  <a:pt x="0" y="0"/>
                </a:moveTo>
                <a:lnTo>
                  <a:pt x="2748383" y="0"/>
                </a:lnTo>
                <a:lnTo>
                  <a:pt x="2748383" y="4718254"/>
                </a:lnTo>
                <a:lnTo>
                  <a:pt x="0" y="471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4905450" y="1840899"/>
            <a:ext cx="1848285" cy="1848285"/>
          </a:xfrm>
          <a:custGeom>
            <a:avLst/>
            <a:gdLst/>
            <a:ahLst/>
            <a:cxnLst/>
            <a:rect l="l" t="t" r="r" b="b"/>
            <a:pathLst>
              <a:path w="1848285" h="1848285">
                <a:moveTo>
                  <a:pt x="0" y="0"/>
                </a:moveTo>
                <a:lnTo>
                  <a:pt x="1848284" y="0"/>
                </a:lnTo>
                <a:lnTo>
                  <a:pt x="1848284" y="1848284"/>
                </a:lnTo>
                <a:lnTo>
                  <a:pt x="0" y="1848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4314283" y="1287125"/>
            <a:ext cx="1182333" cy="1182333"/>
          </a:xfrm>
          <a:custGeom>
            <a:avLst/>
            <a:gdLst/>
            <a:ahLst/>
            <a:cxnLst/>
            <a:rect l="l" t="t" r="r" b="b"/>
            <a:pathLst>
              <a:path w="1182333" h="1182333">
                <a:moveTo>
                  <a:pt x="0" y="0"/>
                </a:moveTo>
                <a:lnTo>
                  <a:pt x="1182333" y="0"/>
                </a:lnTo>
                <a:lnTo>
                  <a:pt x="1182333" y="1182333"/>
                </a:lnTo>
                <a:lnTo>
                  <a:pt x="0" y="1182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12500295" y="7010683"/>
            <a:ext cx="2010623" cy="2204519"/>
          </a:xfrm>
          <a:custGeom>
            <a:avLst/>
            <a:gdLst/>
            <a:ahLst/>
            <a:cxnLst/>
            <a:rect l="l" t="t" r="r" b="b"/>
            <a:pathLst>
              <a:path w="2010623" h="2204519">
                <a:moveTo>
                  <a:pt x="0" y="0"/>
                </a:moveTo>
                <a:lnTo>
                  <a:pt x="2010622" y="0"/>
                </a:lnTo>
                <a:lnTo>
                  <a:pt x="2010622" y="2204520"/>
                </a:lnTo>
                <a:lnTo>
                  <a:pt x="0" y="2204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307173" y="4929858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>
            <a:off x="9739852" y="1849120"/>
            <a:ext cx="1268005" cy="1268005"/>
          </a:xfrm>
          <a:custGeom>
            <a:avLst/>
            <a:gdLst/>
            <a:ahLst/>
            <a:cxnLst/>
            <a:rect l="l" t="t" r="r" b="b"/>
            <a:pathLst>
              <a:path w="1268005" h="1268005">
                <a:moveTo>
                  <a:pt x="0" y="0"/>
                </a:moveTo>
                <a:lnTo>
                  <a:pt x="1268006" y="0"/>
                </a:lnTo>
                <a:lnTo>
                  <a:pt x="1268006" y="1268006"/>
                </a:lnTo>
                <a:lnTo>
                  <a:pt x="0" y="1268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>
            <a:off x="10373855" y="2936531"/>
            <a:ext cx="676434" cy="676434"/>
          </a:xfrm>
          <a:custGeom>
            <a:avLst/>
            <a:gdLst/>
            <a:ahLst/>
            <a:cxnLst/>
            <a:rect l="l" t="t" r="r" b="b"/>
            <a:pathLst>
              <a:path w="676434" h="676434">
                <a:moveTo>
                  <a:pt x="0" y="0"/>
                </a:moveTo>
                <a:lnTo>
                  <a:pt x="676435" y="0"/>
                </a:lnTo>
                <a:lnTo>
                  <a:pt x="676435" y="676434"/>
                </a:lnTo>
                <a:lnTo>
                  <a:pt x="0" y="676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1662703" y="4469283"/>
            <a:ext cx="8732368" cy="376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7"/>
              </a:lnSpc>
            </a:pPr>
            <a:r>
              <a:rPr lang="en-US" sz="3533" b="1" spc="-113">
                <a:solidFill>
                  <a:srgbClr val="763B0A"/>
                </a:solidFill>
                <a:latin typeface="มอนตี้ Bold"/>
                <a:ea typeface="มอนตี้ Bold"/>
                <a:cs typeface="มอนตี้ Bold"/>
                <a:sym typeface="มอนตี้ Bold"/>
              </a:rPr>
              <a:t>Utiliza la repetición de puntos y patrones para "traducir" estas alucinaciones en sus obras, creando así un lenguaje visual único que le permite controlar y canalizar la intensidad de sus visiones.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1672" y="620299"/>
            <a:ext cx="8389681" cy="413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1"/>
              </a:lnSpc>
            </a:pPr>
            <a:endParaRPr/>
          </a:p>
          <a:p>
            <a:pPr algn="l">
              <a:lnSpc>
                <a:spcPts val="5421"/>
              </a:lnSpc>
            </a:pPr>
            <a:r>
              <a:rPr lang="en-US" sz="5066" spc="364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COMO INFLUYE LA DISCAPACIDAD EN SU FORMA DE CREAR SU ARTE.</a:t>
            </a:r>
          </a:p>
          <a:p>
            <a:pPr algn="l">
              <a:lnSpc>
                <a:spcPts val="5421"/>
              </a:lnSpc>
            </a:pPr>
            <a:endParaRPr lang="en-US" sz="5066" spc="364">
              <a:solidFill>
                <a:srgbClr val="FFA030"/>
              </a:solidFill>
              <a:latin typeface="Lucky Bones"/>
              <a:ea typeface="Lucky Bones"/>
              <a:cs typeface="Lucky Bones"/>
              <a:sym typeface="Lucky Bone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2538286" y="-15972876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3" y="0"/>
                </a:lnTo>
                <a:lnTo>
                  <a:pt x="12074733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1821815" y="1255266"/>
            <a:ext cx="5618498" cy="7776467"/>
          </a:xfrm>
          <a:custGeom>
            <a:avLst/>
            <a:gdLst/>
            <a:ahLst/>
            <a:cxnLst/>
            <a:rect l="l" t="t" r="r" b="b"/>
            <a:pathLst>
              <a:path w="5618498" h="7776467">
                <a:moveTo>
                  <a:pt x="0" y="0"/>
                </a:moveTo>
                <a:lnTo>
                  <a:pt x="5618497" y="0"/>
                </a:lnTo>
                <a:lnTo>
                  <a:pt x="5618497" y="7776468"/>
                </a:lnTo>
                <a:lnTo>
                  <a:pt x="0" y="777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06986" y="-5939136"/>
            <a:ext cx="15464564" cy="19079173"/>
          </a:xfrm>
          <a:custGeom>
            <a:avLst/>
            <a:gdLst/>
            <a:ahLst/>
            <a:cxnLst/>
            <a:rect l="l" t="t" r="r" b="b"/>
            <a:pathLst>
              <a:path w="15464564" h="19079173">
                <a:moveTo>
                  <a:pt x="0" y="0"/>
                </a:moveTo>
                <a:lnTo>
                  <a:pt x="15464564" y="0"/>
                </a:lnTo>
                <a:lnTo>
                  <a:pt x="15464564" y="19079172"/>
                </a:lnTo>
                <a:lnTo>
                  <a:pt x="0" y="19079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2752671" y="470531"/>
            <a:ext cx="12595351" cy="9307184"/>
          </a:xfrm>
          <a:custGeom>
            <a:avLst/>
            <a:gdLst/>
            <a:ahLst/>
            <a:cxnLst/>
            <a:rect l="l" t="t" r="r" b="b"/>
            <a:pathLst>
              <a:path w="12595351" h="9307184">
                <a:moveTo>
                  <a:pt x="0" y="0"/>
                </a:moveTo>
                <a:lnTo>
                  <a:pt x="12595351" y="0"/>
                </a:lnTo>
                <a:lnTo>
                  <a:pt x="12595351" y="9307185"/>
                </a:lnTo>
                <a:lnTo>
                  <a:pt x="0" y="9307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4416134" y="3600450"/>
            <a:ext cx="9455732" cy="3831247"/>
            <a:chOff x="0" y="0"/>
            <a:chExt cx="1756984" cy="711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6984" cy="711890"/>
            </a:xfrm>
            <a:custGeom>
              <a:avLst/>
              <a:gdLst/>
              <a:ahLst/>
              <a:cxnLst/>
              <a:rect l="l" t="t" r="r" b="b"/>
              <a:pathLst>
                <a:path w="1756984" h="711890">
                  <a:moveTo>
                    <a:pt x="29475" y="0"/>
                  </a:moveTo>
                  <a:lnTo>
                    <a:pt x="1727509" y="0"/>
                  </a:lnTo>
                  <a:cubicBezTo>
                    <a:pt x="1735326" y="0"/>
                    <a:pt x="1742823" y="3105"/>
                    <a:pt x="1748351" y="8633"/>
                  </a:cubicBezTo>
                  <a:cubicBezTo>
                    <a:pt x="1753878" y="14161"/>
                    <a:pt x="1756984" y="21658"/>
                    <a:pt x="1756984" y="29475"/>
                  </a:cubicBezTo>
                  <a:lnTo>
                    <a:pt x="1756984" y="682415"/>
                  </a:lnTo>
                  <a:cubicBezTo>
                    <a:pt x="1756984" y="698693"/>
                    <a:pt x="1743787" y="711890"/>
                    <a:pt x="1727509" y="711890"/>
                  </a:cubicBezTo>
                  <a:lnTo>
                    <a:pt x="29475" y="711890"/>
                  </a:lnTo>
                  <a:cubicBezTo>
                    <a:pt x="13196" y="711890"/>
                    <a:pt x="0" y="698693"/>
                    <a:pt x="0" y="682415"/>
                  </a:cubicBezTo>
                  <a:lnTo>
                    <a:pt x="0" y="29475"/>
                  </a:lnTo>
                  <a:cubicBezTo>
                    <a:pt x="0" y="13196"/>
                    <a:pt x="13196" y="0"/>
                    <a:pt x="29475" y="0"/>
                  </a:cubicBezTo>
                  <a:close/>
                </a:path>
              </a:pathLst>
            </a:custGeom>
            <a:solidFill>
              <a:srgbClr val="FFF1E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756984" cy="73094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17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44407" y="2433623"/>
            <a:ext cx="12603616" cy="466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9"/>
              </a:lnSpc>
            </a:pPr>
            <a:r>
              <a:rPr lang="en-US" sz="16194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MUCHAS</a:t>
            </a:r>
          </a:p>
          <a:p>
            <a:pPr algn="ctr">
              <a:lnSpc>
                <a:spcPts val="18299"/>
              </a:lnSpc>
            </a:pPr>
            <a:r>
              <a:rPr lang="en-US" sz="16194">
                <a:solidFill>
                  <a:srgbClr val="FFA030"/>
                </a:solidFill>
                <a:latin typeface="Lucky Bones"/>
                <a:ea typeface="Lucky Bones"/>
                <a:cs typeface="Lucky Bones"/>
                <a:sym typeface="Lucky Bones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253354">
            <a:off x="479964" y="3019168"/>
            <a:ext cx="1601947" cy="1649945"/>
          </a:xfrm>
          <a:custGeom>
            <a:avLst/>
            <a:gdLst/>
            <a:ahLst/>
            <a:cxnLst/>
            <a:rect l="l" t="t" r="r" b="b"/>
            <a:pathLst>
              <a:path w="1601947" h="1649945">
                <a:moveTo>
                  <a:pt x="0" y="0"/>
                </a:moveTo>
                <a:lnTo>
                  <a:pt x="1601947" y="0"/>
                </a:lnTo>
                <a:lnTo>
                  <a:pt x="1601947" y="1649945"/>
                </a:lnTo>
                <a:lnTo>
                  <a:pt x="0" y="1649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08703">
            <a:off x="1338742" y="943050"/>
            <a:ext cx="1906246" cy="1963362"/>
          </a:xfrm>
          <a:custGeom>
            <a:avLst/>
            <a:gdLst/>
            <a:ahLst/>
            <a:cxnLst/>
            <a:rect l="l" t="t" r="r" b="b"/>
            <a:pathLst>
              <a:path w="1906246" h="1963362">
                <a:moveTo>
                  <a:pt x="0" y="0"/>
                </a:moveTo>
                <a:lnTo>
                  <a:pt x="1906246" y="0"/>
                </a:lnTo>
                <a:lnTo>
                  <a:pt x="1906246" y="1963362"/>
                </a:lnTo>
                <a:lnTo>
                  <a:pt x="0" y="1963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 rot="-858770">
            <a:off x="816941" y="7144561"/>
            <a:ext cx="1858092" cy="1913765"/>
          </a:xfrm>
          <a:custGeom>
            <a:avLst/>
            <a:gdLst/>
            <a:ahLst/>
            <a:cxnLst/>
            <a:rect l="l" t="t" r="r" b="b"/>
            <a:pathLst>
              <a:path w="1858092" h="1913765">
                <a:moveTo>
                  <a:pt x="0" y="0"/>
                </a:moveTo>
                <a:lnTo>
                  <a:pt x="1858092" y="0"/>
                </a:lnTo>
                <a:lnTo>
                  <a:pt x="1858092" y="1913765"/>
                </a:lnTo>
                <a:lnTo>
                  <a:pt x="0" y="19137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 rot="777463">
            <a:off x="15913899" y="1094637"/>
            <a:ext cx="1929016" cy="1986814"/>
          </a:xfrm>
          <a:custGeom>
            <a:avLst/>
            <a:gdLst/>
            <a:ahLst/>
            <a:cxnLst/>
            <a:rect l="l" t="t" r="r" b="b"/>
            <a:pathLst>
              <a:path w="1929016" h="1986814">
                <a:moveTo>
                  <a:pt x="0" y="0"/>
                </a:moveTo>
                <a:lnTo>
                  <a:pt x="1929016" y="0"/>
                </a:lnTo>
                <a:lnTo>
                  <a:pt x="1929016" y="1986814"/>
                </a:lnTo>
                <a:lnTo>
                  <a:pt x="0" y="1986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 rot="1195491">
            <a:off x="16369570" y="5877791"/>
            <a:ext cx="1459133" cy="1502852"/>
          </a:xfrm>
          <a:custGeom>
            <a:avLst/>
            <a:gdLst/>
            <a:ahLst/>
            <a:cxnLst/>
            <a:rect l="l" t="t" r="r" b="b"/>
            <a:pathLst>
              <a:path w="1459133" h="1502852">
                <a:moveTo>
                  <a:pt x="0" y="0"/>
                </a:moveTo>
                <a:lnTo>
                  <a:pt x="1459133" y="0"/>
                </a:lnTo>
                <a:lnTo>
                  <a:pt x="1459133" y="1502852"/>
                </a:lnTo>
                <a:lnTo>
                  <a:pt x="0" y="1502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 rot="-208703">
            <a:off x="15493728" y="7645200"/>
            <a:ext cx="1736304" cy="1788328"/>
          </a:xfrm>
          <a:custGeom>
            <a:avLst/>
            <a:gdLst/>
            <a:ahLst/>
            <a:cxnLst/>
            <a:rect l="l" t="t" r="r" b="b"/>
            <a:pathLst>
              <a:path w="1736304" h="1788328">
                <a:moveTo>
                  <a:pt x="0" y="0"/>
                </a:moveTo>
                <a:lnTo>
                  <a:pt x="1736304" y="0"/>
                </a:lnTo>
                <a:lnTo>
                  <a:pt x="1736304" y="1788328"/>
                </a:lnTo>
                <a:lnTo>
                  <a:pt x="0" y="1788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11829470" y="6212275"/>
            <a:ext cx="5429830" cy="4074725"/>
          </a:xfrm>
          <a:custGeom>
            <a:avLst/>
            <a:gdLst/>
            <a:ahLst/>
            <a:cxnLst/>
            <a:rect l="l" t="t" r="r" b="b"/>
            <a:pathLst>
              <a:path w="5429830" h="4074725">
                <a:moveTo>
                  <a:pt x="0" y="0"/>
                </a:moveTo>
                <a:lnTo>
                  <a:pt x="5429830" y="0"/>
                </a:lnTo>
                <a:lnTo>
                  <a:pt x="5429830" y="4074725"/>
                </a:lnTo>
                <a:lnTo>
                  <a:pt x="0" y="4074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821639">
            <a:off x="11750981" y="6612463"/>
            <a:ext cx="1745136" cy="1745136"/>
          </a:xfrm>
          <a:custGeom>
            <a:avLst/>
            <a:gdLst/>
            <a:ahLst/>
            <a:cxnLst/>
            <a:rect l="l" t="t" r="r" b="b"/>
            <a:pathLst>
              <a:path w="1745136" h="1745136">
                <a:moveTo>
                  <a:pt x="0" y="0"/>
                </a:moveTo>
                <a:lnTo>
                  <a:pt x="1745136" y="0"/>
                </a:lnTo>
                <a:lnTo>
                  <a:pt x="1745136" y="1745136"/>
                </a:lnTo>
                <a:lnTo>
                  <a:pt x="0" y="1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Proyecto Creativo Retro Naranja</dc:title>
  <cp:lastModifiedBy>Yuliana LR</cp:lastModifiedBy>
  <cp:revision>2</cp:revision>
  <dcterms:created xsi:type="dcterms:W3CDTF">2006-08-16T00:00:00Z</dcterms:created>
  <dcterms:modified xsi:type="dcterms:W3CDTF">2025-12-01T17:27:55Z</dcterms:modified>
  <dc:identifier>DAG6AAtSGKs</dc:identifier>
</cp:coreProperties>
</file>