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59" r:id="rId6"/>
    <p:sldId id="260" r:id="rId7"/>
    <p:sldId id="262" r:id="rId8"/>
    <p:sldId id="263" r:id="rId9"/>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34BAEF-13F9-5673-D2A8-99249E00F091}" v="47" dt="2025-11-18T23:55:10.567"/>
    <p1510:client id="{A8309F59-1769-A952-7E80-04B350DE7F3F}" v="494" dt="2025-11-18T23:47:29.8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DY ." userId="e6f306456bd5e7cf" providerId="LiveId" clId="{FA66B5F7-DD89-1F47-AC5B-F92ED84EBD89}"/>
    <pc:docChg chg="addSld modSld">
      <pc:chgData name="ANDDY ." userId="e6f306456bd5e7cf" providerId="LiveId" clId="{FA66B5F7-DD89-1F47-AC5B-F92ED84EBD89}" dt="2025-11-18T16:35:21.313" v="225" actId="255"/>
      <pc:docMkLst>
        <pc:docMk/>
      </pc:docMkLst>
      <pc:sldChg chg="addSp modSp">
        <pc:chgData name="ANDDY ." userId="e6f306456bd5e7cf" providerId="LiveId" clId="{FA66B5F7-DD89-1F47-AC5B-F92ED84EBD89}" dt="2025-11-18T16:28:08.489" v="80" actId="207"/>
        <pc:sldMkLst>
          <pc:docMk/>
          <pc:sldMk cId="3637970639" sldId="256"/>
        </pc:sldMkLst>
        <pc:spChg chg="mod">
          <ac:chgData name="ANDDY ." userId="e6f306456bd5e7cf" providerId="LiveId" clId="{FA66B5F7-DD89-1F47-AC5B-F92ED84EBD89}" dt="2025-11-18T16:28:00.229" v="79" actId="207"/>
          <ac:spMkLst>
            <pc:docMk/>
            <pc:sldMk cId="3637970639" sldId="256"/>
            <ac:spMk id="2" creationId="{6D3AFAE0-B8E8-9C4A-2E41-7D758B67F4B6}"/>
          </ac:spMkLst>
        </pc:spChg>
        <pc:spChg chg="mod">
          <ac:chgData name="ANDDY ." userId="e6f306456bd5e7cf" providerId="LiveId" clId="{FA66B5F7-DD89-1F47-AC5B-F92ED84EBD89}" dt="2025-11-18T16:28:08.489" v="80" actId="207"/>
          <ac:spMkLst>
            <pc:docMk/>
            <pc:sldMk cId="3637970639" sldId="256"/>
            <ac:spMk id="3" creationId="{2407F316-9E28-B002-C0CB-4723840D5BC5}"/>
          </ac:spMkLst>
        </pc:spChg>
        <pc:picChg chg="add mod">
          <ac:chgData name="ANDDY ." userId="e6f306456bd5e7cf" providerId="LiveId" clId="{FA66B5F7-DD89-1F47-AC5B-F92ED84EBD89}" dt="2025-11-18T16:25:04.448" v="65" actId="1076"/>
          <ac:picMkLst>
            <pc:docMk/>
            <pc:sldMk cId="3637970639" sldId="256"/>
            <ac:picMk id="4" creationId="{FD3CAE9B-7C00-A9D3-A137-EFA46AD5353A}"/>
          </ac:picMkLst>
        </pc:picChg>
        <pc:picChg chg="add mod ord">
          <ac:chgData name="ANDDY ." userId="e6f306456bd5e7cf" providerId="LiveId" clId="{FA66B5F7-DD89-1F47-AC5B-F92ED84EBD89}" dt="2025-11-18T16:27:09.316" v="71" actId="167"/>
          <ac:picMkLst>
            <pc:docMk/>
            <pc:sldMk cId="3637970639" sldId="256"/>
            <ac:picMk id="5" creationId="{3C80555D-02F1-4D42-A75F-758A2635F42F}"/>
          </ac:picMkLst>
        </pc:picChg>
      </pc:sldChg>
      <pc:sldChg chg="modSp new">
        <pc:chgData name="ANDDY ." userId="e6f306456bd5e7cf" providerId="LiveId" clId="{FA66B5F7-DD89-1F47-AC5B-F92ED84EBD89}" dt="2025-11-18T16:35:21.313" v="225" actId="255"/>
        <pc:sldMkLst>
          <pc:docMk/>
          <pc:sldMk cId="2688627502" sldId="257"/>
        </pc:sldMkLst>
        <pc:spChg chg="mod">
          <ac:chgData name="ANDDY ." userId="e6f306456bd5e7cf" providerId="LiveId" clId="{FA66B5F7-DD89-1F47-AC5B-F92ED84EBD89}" dt="2025-11-18T16:34:55.363" v="223" actId="1076"/>
          <ac:spMkLst>
            <pc:docMk/>
            <pc:sldMk cId="2688627502" sldId="257"/>
            <ac:spMk id="2" creationId="{F5C6DF46-FE42-0BEE-47BE-34066E5AD898}"/>
          </ac:spMkLst>
        </pc:spChg>
        <pc:spChg chg="mod">
          <ac:chgData name="ANDDY ." userId="e6f306456bd5e7cf" providerId="LiveId" clId="{FA66B5F7-DD89-1F47-AC5B-F92ED84EBD89}" dt="2025-11-18T16:35:21.313" v="225" actId="255"/>
          <ac:spMkLst>
            <pc:docMk/>
            <pc:sldMk cId="2688627502" sldId="257"/>
            <ac:spMk id="3" creationId="{62F5D96B-8F57-F7E8-FDCE-2079C21B0919}"/>
          </ac:spMkLst>
        </pc:spChg>
      </pc:sldChg>
    </pc:docChg>
  </pc:docChgLst>
  <pc:docChgLst>
    <pc:chgData name="ANDDY ." userId="e6f306456bd5e7cf" providerId="Windows Live" clId="Web-{A8309F59-1769-A952-7E80-04B350DE7F3F}"/>
    <pc:docChg chg="addSld delSld modSld sldOrd">
      <pc:chgData name="ANDDY ." userId="e6f306456bd5e7cf" providerId="Windows Live" clId="Web-{A8309F59-1769-A952-7E80-04B350DE7F3F}" dt="2025-11-18T23:47:29.872" v="438" actId="20577"/>
      <pc:docMkLst>
        <pc:docMk/>
      </pc:docMkLst>
      <pc:sldChg chg="modSp modTransition">
        <pc:chgData name="ANDDY ." userId="e6f306456bd5e7cf" providerId="Windows Live" clId="Web-{A8309F59-1769-A952-7E80-04B350DE7F3F}" dt="2025-11-18T22:31:49.190" v="191"/>
        <pc:sldMkLst>
          <pc:docMk/>
          <pc:sldMk cId="3637970639" sldId="256"/>
        </pc:sldMkLst>
        <pc:spChg chg="mod">
          <ac:chgData name="ANDDY ." userId="e6f306456bd5e7cf" providerId="Windows Live" clId="Web-{A8309F59-1769-A952-7E80-04B350DE7F3F}" dt="2025-11-18T22:02:19.518" v="15" actId="20577"/>
          <ac:spMkLst>
            <pc:docMk/>
            <pc:sldMk cId="3637970639" sldId="256"/>
            <ac:spMk id="2" creationId="{6D3AFAE0-B8E8-9C4A-2E41-7D758B67F4B6}"/>
          </ac:spMkLst>
        </pc:spChg>
        <pc:spChg chg="mod">
          <ac:chgData name="ANDDY ." userId="e6f306456bd5e7cf" providerId="Windows Live" clId="Web-{A8309F59-1769-A952-7E80-04B350DE7F3F}" dt="2025-11-18T22:00:38.923" v="5" actId="20577"/>
          <ac:spMkLst>
            <pc:docMk/>
            <pc:sldMk cId="3637970639" sldId="256"/>
            <ac:spMk id="3" creationId="{2407F316-9E28-B002-C0CB-4723840D5BC5}"/>
          </ac:spMkLst>
        </pc:spChg>
      </pc:sldChg>
      <pc:sldChg chg="addSp delSp modSp mod setBg">
        <pc:chgData name="ANDDY ." userId="e6f306456bd5e7cf" providerId="Windows Live" clId="Web-{A8309F59-1769-A952-7E80-04B350DE7F3F}" dt="2025-11-18T23:14:56.425" v="285" actId="20577"/>
        <pc:sldMkLst>
          <pc:docMk/>
          <pc:sldMk cId="2688627502" sldId="257"/>
        </pc:sldMkLst>
        <pc:spChg chg="mod">
          <ac:chgData name="ANDDY ." userId="e6f306456bd5e7cf" providerId="Windows Live" clId="Web-{A8309F59-1769-A952-7E80-04B350DE7F3F}" dt="2025-11-18T23:14:51.471" v="284" actId="20577"/>
          <ac:spMkLst>
            <pc:docMk/>
            <pc:sldMk cId="2688627502" sldId="257"/>
            <ac:spMk id="2" creationId="{F5C6DF46-FE42-0BEE-47BE-34066E5AD898}"/>
          </ac:spMkLst>
        </pc:spChg>
        <pc:spChg chg="mod">
          <ac:chgData name="ANDDY ." userId="e6f306456bd5e7cf" providerId="Windows Live" clId="Web-{A8309F59-1769-A952-7E80-04B350DE7F3F}" dt="2025-11-18T23:14:56.425" v="285" actId="20577"/>
          <ac:spMkLst>
            <pc:docMk/>
            <pc:sldMk cId="2688627502" sldId="257"/>
            <ac:spMk id="3" creationId="{62F5D96B-8F57-F7E8-FDCE-2079C21B0919}"/>
          </ac:spMkLst>
        </pc:spChg>
        <pc:spChg chg="add">
          <ac:chgData name="ANDDY ." userId="e6f306456bd5e7cf" providerId="Windows Live" clId="Web-{A8309F59-1769-A952-7E80-04B350DE7F3F}" dt="2025-11-18T22:33:42.022" v="207"/>
          <ac:spMkLst>
            <pc:docMk/>
            <pc:sldMk cId="2688627502" sldId="257"/>
            <ac:spMk id="9" creationId="{D009D6D5-DAC2-4A8B-A17A-E206B9012D09}"/>
          </ac:spMkLst>
        </pc:spChg>
        <pc:picChg chg="add mod">
          <ac:chgData name="ANDDY ." userId="e6f306456bd5e7cf" providerId="Windows Live" clId="Web-{A8309F59-1769-A952-7E80-04B350DE7F3F}" dt="2025-11-18T22:33:42.022" v="207"/>
          <ac:picMkLst>
            <pc:docMk/>
            <pc:sldMk cId="2688627502" sldId="257"/>
            <ac:picMk id="4" creationId="{646FE222-8EBF-D429-2505-E71AF9ED5BD7}"/>
          </ac:picMkLst>
        </pc:picChg>
        <pc:picChg chg="add del mod">
          <ac:chgData name="ANDDY ." userId="e6f306456bd5e7cf" providerId="Windows Live" clId="Web-{A8309F59-1769-A952-7E80-04B350DE7F3F}" dt="2025-11-18T22:14:01.652" v="45"/>
          <ac:picMkLst>
            <pc:docMk/>
            <pc:sldMk cId="2688627502" sldId="257"/>
            <ac:picMk id="5" creationId="{10A6F6C0-C87B-4499-1F97-BD56399A5255}"/>
          </ac:picMkLst>
        </pc:picChg>
        <pc:picChg chg="add del mod ord">
          <ac:chgData name="ANDDY ." userId="e6f306456bd5e7cf" providerId="Windows Live" clId="Web-{A8309F59-1769-A952-7E80-04B350DE7F3F}" dt="2025-11-18T22:33:33.428" v="206"/>
          <ac:picMkLst>
            <pc:docMk/>
            <pc:sldMk cId="2688627502" sldId="257"/>
            <ac:picMk id="6" creationId="{51C874BF-2D24-35A7-EFF1-C24C0ED62E9F}"/>
          </ac:picMkLst>
        </pc:picChg>
      </pc:sldChg>
      <pc:sldChg chg="new del">
        <pc:chgData name="ANDDY ." userId="e6f306456bd5e7cf" providerId="Windows Live" clId="Web-{A8309F59-1769-A952-7E80-04B350DE7F3F}" dt="2025-11-18T22:16:25.375" v="52"/>
        <pc:sldMkLst>
          <pc:docMk/>
          <pc:sldMk cId="510697196" sldId="258"/>
        </pc:sldMkLst>
      </pc:sldChg>
      <pc:sldChg chg="addSp modSp new mod setBg">
        <pc:chgData name="ANDDY ." userId="e6f306456bd5e7cf" providerId="Windows Live" clId="Web-{A8309F59-1769-A952-7E80-04B350DE7F3F}" dt="2025-11-18T23:15:23.441" v="288" actId="20577"/>
        <pc:sldMkLst>
          <pc:docMk/>
          <pc:sldMk cId="3515454276" sldId="258"/>
        </pc:sldMkLst>
        <pc:spChg chg="mod">
          <ac:chgData name="ANDDY ." userId="e6f306456bd5e7cf" providerId="Windows Live" clId="Web-{A8309F59-1769-A952-7E80-04B350DE7F3F}" dt="2025-11-18T23:15:23.441" v="288" actId="20577"/>
          <ac:spMkLst>
            <pc:docMk/>
            <pc:sldMk cId="3515454276" sldId="258"/>
            <ac:spMk id="2" creationId="{600498F0-3697-7A07-A009-BDA993650B56}"/>
          </ac:spMkLst>
        </pc:spChg>
        <pc:spChg chg="mod">
          <ac:chgData name="ANDDY ." userId="e6f306456bd5e7cf" providerId="Windows Live" clId="Web-{A8309F59-1769-A952-7E80-04B350DE7F3F}" dt="2025-11-18T23:15:13.143" v="286" actId="20577"/>
          <ac:spMkLst>
            <pc:docMk/>
            <pc:sldMk cId="3515454276" sldId="258"/>
            <ac:spMk id="3" creationId="{512015C5-E016-FFE9-4822-710EB341CEAD}"/>
          </ac:spMkLst>
        </pc:spChg>
        <pc:spChg chg="add">
          <ac:chgData name="ANDDY ." userId="e6f306456bd5e7cf" providerId="Windows Live" clId="Web-{A8309F59-1769-A952-7E80-04B350DE7F3F}" dt="2025-11-18T23:14:30.393" v="281"/>
          <ac:spMkLst>
            <pc:docMk/>
            <pc:sldMk cId="3515454276" sldId="258"/>
            <ac:spMk id="9" creationId="{45D37F4E-DDB4-456B-97E0-9937730A039F}"/>
          </ac:spMkLst>
        </pc:spChg>
        <pc:spChg chg="add">
          <ac:chgData name="ANDDY ." userId="e6f306456bd5e7cf" providerId="Windows Live" clId="Web-{A8309F59-1769-A952-7E80-04B350DE7F3F}" dt="2025-11-18T23:14:30.393" v="281"/>
          <ac:spMkLst>
            <pc:docMk/>
            <pc:sldMk cId="3515454276" sldId="258"/>
            <ac:spMk id="11" creationId="{B2DD41CD-8F47-4F56-AD12-4E2FF7696987}"/>
          </ac:spMkLst>
        </pc:spChg>
        <pc:picChg chg="add mod">
          <ac:chgData name="ANDDY ." userId="e6f306456bd5e7cf" providerId="Windows Live" clId="Web-{A8309F59-1769-A952-7E80-04B350DE7F3F}" dt="2025-11-18T23:14:30.393" v="281"/>
          <ac:picMkLst>
            <pc:docMk/>
            <pc:sldMk cId="3515454276" sldId="258"/>
            <ac:picMk id="4" creationId="{91876CE9-E1CB-0BE9-76A5-2A18F65FA435}"/>
          </ac:picMkLst>
        </pc:picChg>
      </pc:sldChg>
      <pc:sldChg chg="addSp modSp new mod setBg">
        <pc:chgData name="ANDDY ." userId="e6f306456bd5e7cf" providerId="Windows Live" clId="Web-{A8309F59-1769-A952-7E80-04B350DE7F3F}" dt="2025-11-18T23:47:10.527" v="434" actId="20577"/>
        <pc:sldMkLst>
          <pc:docMk/>
          <pc:sldMk cId="1803150042" sldId="259"/>
        </pc:sldMkLst>
        <pc:spChg chg="mod">
          <ac:chgData name="ANDDY ." userId="e6f306456bd5e7cf" providerId="Windows Live" clId="Web-{A8309F59-1769-A952-7E80-04B350DE7F3F}" dt="2025-11-18T23:47:04.808" v="433" actId="20577"/>
          <ac:spMkLst>
            <pc:docMk/>
            <pc:sldMk cId="1803150042" sldId="259"/>
            <ac:spMk id="2" creationId="{0E347C23-22B4-6E6D-624E-A657F8C30C8F}"/>
          </ac:spMkLst>
        </pc:spChg>
        <pc:spChg chg="mod">
          <ac:chgData name="ANDDY ." userId="e6f306456bd5e7cf" providerId="Windows Live" clId="Web-{A8309F59-1769-A952-7E80-04B350DE7F3F}" dt="2025-11-18T23:47:10.527" v="434" actId="20577"/>
          <ac:spMkLst>
            <pc:docMk/>
            <pc:sldMk cId="1803150042" sldId="259"/>
            <ac:spMk id="3" creationId="{A2EE35D6-9FE4-432A-D865-E74929216C27}"/>
          </ac:spMkLst>
        </pc:spChg>
        <pc:spChg chg="add">
          <ac:chgData name="ANDDY ." userId="e6f306456bd5e7cf" providerId="Windows Live" clId="Web-{A8309F59-1769-A952-7E80-04B350DE7F3F}" dt="2025-11-18T23:20:29.964" v="337"/>
          <ac:spMkLst>
            <pc:docMk/>
            <pc:sldMk cId="1803150042" sldId="259"/>
            <ac:spMk id="9" creationId="{45D37F4E-DDB4-456B-97E0-9937730A039F}"/>
          </ac:spMkLst>
        </pc:spChg>
        <pc:spChg chg="add">
          <ac:chgData name="ANDDY ." userId="e6f306456bd5e7cf" providerId="Windows Live" clId="Web-{A8309F59-1769-A952-7E80-04B350DE7F3F}" dt="2025-11-18T23:20:29.964" v="337"/>
          <ac:spMkLst>
            <pc:docMk/>
            <pc:sldMk cId="1803150042" sldId="259"/>
            <ac:spMk id="11" creationId="{B2DD41CD-8F47-4F56-AD12-4E2FF7696987}"/>
          </ac:spMkLst>
        </pc:spChg>
        <pc:picChg chg="add mod">
          <ac:chgData name="ANDDY ." userId="e6f306456bd5e7cf" providerId="Windows Live" clId="Web-{A8309F59-1769-A952-7E80-04B350DE7F3F}" dt="2025-11-18T23:20:29.964" v="337"/>
          <ac:picMkLst>
            <pc:docMk/>
            <pc:sldMk cId="1803150042" sldId="259"/>
            <ac:picMk id="4" creationId="{577959B3-D211-74F2-04B3-B05C3CCE7AED}"/>
          </ac:picMkLst>
        </pc:picChg>
      </pc:sldChg>
      <pc:sldChg chg="new del">
        <pc:chgData name="ANDDY ." userId="e6f306456bd5e7cf" providerId="Windows Live" clId="Web-{A8309F59-1769-A952-7E80-04B350DE7F3F}" dt="2025-11-18T23:15:51.378" v="290"/>
        <pc:sldMkLst>
          <pc:docMk/>
          <pc:sldMk cId="2262513213" sldId="259"/>
        </pc:sldMkLst>
      </pc:sldChg>
      <pc:sldChg chg="addSp delSp modSp add del replId modTransition">
        <pc:chgData name="ANDDY ." userId="e6f306456bd5e7cf" providerId="Windows Live" clId="Web-{A8309F59-1769-A952-7E80-04B350DE7F3F}" dt="2025-11-18T22:32:23.301" v="196"/>
        <pc:sldMkLst>
          <pc:docMk/>
          <pc:sldMk cId="2737013926" sldId="259"/>
        </pc:sldMkLst>
        <pc:spChg chg="add del">
          <ac:chgData name="ANDDY ." userId="e6f306456bd5e7cf" providerId="Windows Live" clId="Web-{A8309F59-1769-A952-7E80-04B350DE7F3F}" dt="2025-11-18T22:20:36.286" v="74"/>
          <ac:spMkLst>
            <pc:docMk/>
            <pc:sldMk cId="2737013926" sldId="259"/>
            <ac:spMk id="7" creationId="{40A9DF72-3B4F-5A7C-D7E0-A7D5497EE2B3}"/>
          </ac:spMkLst>
        </pc:spChg>
        <pc:spChg chg="add del">
          <ac:chgData name="ANDDY ." userId="e6f306456bd5e7cf" providerId="Windows Live" clId="Web-{A8309F59-1769-A952-7E80-04B350DE7F3F}" dt="2025-11-18T22:21:14.396" v="80"/>
          <ac:spMkLst>
            <pc:docMk/>
            <pc:sldMk cId="2737013926" sldId="259"/>
            <ac:spMk id="8" creationId="{1A333E61-66CF-6763-666E-4DA01847FF76}"/>
          </ac:spMkLst>
        </pc:spChg>
        <pc:spChg chg="add del">
          <ac:chgData name="ANDDY ." userId="e6f306456bd5e7cf" providerId="Windows Live" clId="Web-{A8309F59-1769-A952-7E80-04B350DE7F3F}" dt="2025-11-18T22:25:39.574" v="93"/>
          <ac:spMkLst>
            <pc:docMk/>
            <pc:sldMk cId="2737013926" sldId="259"/>
            <ac:spMk id="9" creationId="{3C43D8FF-BE32-3AD5-DF92-DC20EDEC0A50}"/>
          </ac:spMkLst>
        </pc:spChg>
        <pc:spChg chg="add del">
          <ac:chgData name="ANDDY ." userId="e6f306456bd5e7cf" providerId="Windows Live" clId="Web-{A8309F59-1769-A952-7E80-04B350DE7F3F}" dt="2025-11-18T22:25:51.700" v="97"/>
          <ac:spMkLst>
            <pc:docMk/>
            <pc:sldMk cId="2737013926" sldId="259"/>
            <ac:spMk id="10" creationId="{863FA3C7-FFA2-0722-54AF-F5C4AE1D45FF}"/>
          </ac:spMkLst>
        </pc:spChg>
        <pc:spChg chg="add del">
          <ac:chgData name="ANDDY ." userId="e6f306456bd5e7cf" providerId="Windows Live" clId="Web-{A8309F59-1769-A952-7E80-04B350DE7F3F}" dt="2025-11-18T22:26:31.063" v="101"/>
          <ac:spMkLst>
            <pc:docMk/>
            <pc:sldMk cId="2737013926" sldId="259"/>
            <ac:spMk id="12" creationId="{0DD1016E-68A9-A213-C3CE-FF51C7C0477B}"/>
          </ac:spMkLst>
        </pc:spChg>
        <pc:spChg chg="add del">
          <ac:chgData name="ANDDY ." userId="e6f306456bd5e7cf" providerId="Windows Live" clId="Web-{A8309F59-1769-A952-7E80-04B350DE7F3F}" dt="2025-11-18T22:27:02.284" v="107"/>
          <ac:spMkLst>
            <pc:docMk/>
            <pc:sldMk cId="2737013926" sldId="259"/>
            <ac:spMk id="14" creationId="{E56DF2A6-0E25-25ED-9B51-8FA191433F41}"/>
          </ac:spMkLst>
        </pc:spChg>
        <pc:spChg chg="add del">
          <ac:chgData name="ANDDY ." userId="e6f306456bd5e7cf" providerId="Windows Live" clId="Web-{A8309F59-1769-A952-7E80-04B350DE7F3F}" dt="2025-11-18T22:27:12.457" v="109"/>
          <ac:spMkLst>
            <pc:docMk/>
            <pc:sldMk cId="2737013926" sldId="259"/>
            <ac:spMk id="15" creationId="{294FD361-91C4-D6B3-1020-6A34C4EEC4B7}"/>
          </ac:spMkLst>
        </pc:spChg>
        <pc:spChg chg="add mod">
          <ac:chgData name="ANDDY ." userId="e6f306456bd5e7cf" providerId="Windows Live" clId="Web-{A8309F59-1769-A952-7E80-04B350DE7F3F}" dt="2025-11-18T22:30:57.923" v="184" actId="1076"/>
          <ac:spMkLst>
            <pc:docMk/>
            <pc:sldMk cId="2737013926" sldId="259"/>
            <ac:spMk id="16" creationId="{3B0C862D-9B46-2364-F610-BD009FB700EC}"/>
          </ac:spMkLst>
        </pc:spChg>
        <pc:picChg chg="mod ord modCrop">
          <ac:chgData name="ANDDY ." userId="e6f306456bd5e7cf" providerId="Windows Live" clId="Web-{A8309F59-1769-A952-7E80-04B350DE7F3F}" dt="2025-11-18T22:32:15.379" v="195" actId="1076"/>
          <ac:picMkLst>
            <pc:docMk/>
            <pc:sldMk cId="2737013926" sldId="259"/>
            <ac:picMk id="5" creationId="{E4C4C713-2408-04FE-D045-88D317283CB3}"/>
          </ac:picMkLst>
        </pc:picChg>
        <pc:picChg chg="add del mod ord">
          <ac:chgData name="ANDDY ." userId="e6f306456bd5e7cf" providerId="Windows Live" clId="Web-{A8309F59-1769-A952-7E80-04B350DE7F3F}" dt="2025-11-18T22:25:32.854" v="91"/>
          <ac:picMkLst>
            <pc:docMk/>
            <pc:sldMk cId="2737013926" sldId="259"/>
            <ac:picMk id="6" creationId="{7744700B-8613-DCC2-6C4C-4012D58597D6}"/>
          </ac:picMkLst>
        </pc:picChg>
        <pc:picChg chg="add del mod">
          <ac:chgData name="ANDDY ." userId="e6f306456bd5e7cf" providerId="Windows Live" clId="Web-{A8309F59-1769-A952-7E80-04B350DE7F3F}" dt="2025-11-18T22:26:01.154" v="99"/>
          <ac:picMkLst>
            <pc:docMk/>
            <pc:sldMk cId="2737013926" sldId="259"/>
            <ac:picMk id="11" creationId="{2189DE48-F2E5-D297-1F10-7F645389AAE8}"/>
          </ac:picMkLst>
        </pc:picChg>
        <pc:picChg chg="add mod">
          <ac:chgData name="ANDDY ." userId="e6f306456bd5e7cf" providerId="Windows Live" clId="Web-{A8309F59-1769-A952-7E80-04B350DE7F3F}" dt="2025-11-18T22:32:06.347" v="193" actId="1076"/>
          <ac:picMkLst>
            <pc:docMk/>
            <pc:sldMk cId="2737013926" sldId="259"/>
            <ac:picMk id="13" creationId="{4A73A036-D406-CC14-54B4-ECB1C6644B21}"/>
          </ac:picMkLst>
        </pc:picChg>
      </pc:sldChg>
      <pc:sldChg chg="add del replId">
        <pc:chgData name="ANDDY ." userId="e6f306456bd5e7cf" providerId="Windows Live" clId="Web-{A8309F59-1769-A952-7E80-04B350DE7F3F}" dt="2025-11-18T22:17:33.064" v="54"/>
        <pc:sldMkLst>
          <pc:docMk/>
          <pc:sldMk cId="587702911" sldId="260"/>
        </pc:sldMkLst>
      </pc:sldChg>
      <pc:sldChg chg="addSp modSp new mod setBg">
        <pc:chgData name="ANDDY ." userId="e6f306456bd5e7cf" providerId="Windows Live" clId="Web-{A8309F59-1769-A952-7E80-04B350DE7F3F}" dt="2025-11-18T23:46:56.824" v="432" actId="20577"/>
        <pc:sldMkLst>
          <pc:docMk/>
          <pc:sldMk cId="1737080290" sldId="260"/>
        </pc:sldMkLst>
        <pc:spChg chg="mod">
          <ac:chgData name="ANDDY ." userId="e6f306456bd5e7cf" providerId="Windows Live" clId="Web-{A8309F59-1769-A952-7E80-04B350DE7F3F}" dt="2025-11-18T23:46:56.824" v="432" actId="20577"/>
          <ac:spMkLst>
            <pc:docMk/>
            <pc:sldMk cId="1737080290" sldId="260"/>
            <ac:spMk id="2" creationId="{E2E79445-CEF9-7B63-0ED3-A334E75D6B0F}"/>
          </ac:spMkLst>
        </pc:spChg>
        <pc:spChg chg="mod">
          <ac:chgData name="ANDDY ." userId="e6f306456bd5e7cf" providerId="Windows Live" clId="Web-{A8309F59-1769-A952-7E80-04B350DE7F3F}" dt="2025-11-18T23:31:07.148" v="399"/>
          <ac:spMkLst>
            <pc:docMk/>
            <pc:sldMk cId="1737080290" sldId="260"/>
            <ac:spMk id="3" creationId="{6D9FDE1C-1B79-FA0F-FFCB-C0B3BB6EBA09}"/>
          </ac:spMkLst>
        </pc:spChg>
        <pc:spChg chg="add">
          <ac:chgData name="ANDDY ." userId="e6f306456bd5e7cf" providerId="Windows Live" clId="Web-{A8309F59-1769-A952-7E80-04B350DE7F3F}" dt="2025-11-18T23:31:07.148" v="399"/>
          <ac:spMkLst>
            <pc:docMk/>
            <pc:sldMk cId="1737080290" sldId="260"/>
            <ac:spMk id="9" creationId="{45D37F4E-DDB4-456B-97E0-9937730A039F}"/>
          </ac:spMkLst>
        </pc:spChg>
        <pc:spChg chg="add">
          <ac:chgData name="ANDDY ." userId="e6f306456bd5e7cf" providerId="Windows Live" clId="Web-{A8309F59-1769-A952-7E80-04B350DE7F3F}" dt="2025-11-18T23:31:07.148" v="399"/>
          <ac:spMkLst>
            <pc:docMk/>
            <pc:sldMk cId="1737080290" sldId="260"/>
            <ac:spMk id="11" creationId="{B2DD41CD-8F47-4F56-AD12-4E2FF7696987}"/>
          </ac:spMkLst>
        </pc:spChg>
        <pc:picChg chg="add mod">
          <ac:chgData name="ANDDY ." userId="e6f306456bd5e7cf" providerId="Windows Live" clId="Web-{A8309F59-1769-A952-7E80-04B350DE7F3F}" dt="2025-11-18T23:31:07.148" v="399"/>
          <ac:picMkLst>
            <pc:docMk/>
            <pc:sldMk cId="1737080290" sldId="260"/>
            <ac:picMk id="4" creationId="{D3019ABA-4353-C458-043C-A3C52C5FC920}"/>
          </ac:picMkLst>
        </pc:picChg>
      </pc:sldChg>
      <pc:sldChg chg="addSp modSp new mod ord setBg">
        <pc:chgData name="ANDDY ." userId="e6f306456bd5e7cf" providerId="Windows Live" clId="Web-{A8309F59-1769-A952-7E80-04B350DE7F3F}" dt="2025-11-18T23:47:29.872" v="438" actId="20577"/>
        <pc:sldMkLst>
          <pc:docMk/>
          <pc:sldMk cId="2059686051" sldId="261"/>
        </pc:sldMkLst>
        <pc:spChg chg="mod">
          <ac:chgData name="ANDDY ." userId="e6f306456bd5e7cf" providerId="Windows Live" clId="Web-{A8309F59-1769-A952-7E80-04B350DE7F3F}" dt="2025-11-18T23:47:26.262" v="437" actId="20577"/>
          <ac:spMkLst>
            <pc:docMk/>
            <pc:sldMk cId="2059686051" sldId="261"/>
            <ac:spMk id="2" creationId="{78889814-B593-12E3-A295-A0F6FD9D673A}"/>
          </ac:spMkLst>
        </pc:spChg>
        <pc:spChg chg="mod">
          <ac:chgData name="ANDDY ." userId="e6f306456bd5e7cf" providerId="Windows Live" clId="Web-{A8309F59-1769-A952-7E80-04B350DE7F3F}" dt="2025-11-18T23:47:29.872" v="438" actId="20577"/>
          <ac:spMkLst>
            <pc:docMk/>
            <pc:sldMk cId="2059686051" sldId="261"/>
            <ac:spMk id="3" creationId="{D89CE57F-F667-EEE8-B715-8A7DA9241DDF}"/>
          </ac:spMkLst>
        </pc:spChg>
        <pc:spChg chg="add">
          <ac:chgData name="ANDDY ." userId="e6f306456bd5e7cf" providerId="Windows Live" clId="Web-{A8309F59-1769-A952-7E80-04B350DE7F3F}" dt="2025-11-18T23:39:30.807" v="412"/>
          <ac:spMkLst>
            <pc:docMk/>
            <pc:sldMk cId="2059686051" sldId="261"/>
            <ac:spMk id="9" creationId="{F13C74B1-5B17-4795-BED0-7140497B445A}"/>
          </ac:spMkLst>
        </pc:spChg>
        <pc:spChg chg="add">
          <ac:chgData name="ANDDY ." userId="e6f306456bd5e7cf" providerId="Windows Live" clId="Web-{A8309F59-1769-A952-7E80-04B350DE7F3F}" dt="2025-11-18T23:39:30.807" v="412"/>
          <ac:spMkLst>
            <pc:docMk/>
            <pc:sldMk cId="2059686051" sldId="261"/>
            <ac:spMk id="11" creationId="{D4974D33-8DC5-464E-8C6D-BE58F0669C17}"/>
          </ac:spMkLst>
        </pc:spChg>
        <pc:picChg chg="add mod">
          <ac:chgData name="ANDDY ." userId="e6f306456bd5e7cf" providerId="Windows Live" clId="Web-{A8309F59-1769-A952-7E80-04B350DE7F3F}" dt="2025-11-18T23:39:30.807" v="412"/>
          <ac:picMkLst>
            <pc:docMk/>
            <pc:sldMk cId="2059686051" sldId="261"/>
            <ac:picMk id="4" creationId="{83EB49E5-8BB7-50CE-4AD9-58734DFB5494}"/>
          </ac:picMkLst>
        </pc:picChg>
      </pc:sldChg>
      <pc:sldChg chg="addSp modSp new mod setBg">
        <pc:chgData name="ANDDY ." userId="e6f306456bd5e7cf" providerId="Windows Live" clId="Web-{A8309F59-1769-A952-7E80-04B350DE7F3F}" dt="2025-11-18T23:46:30.245" v="430" actId="20577"/>
        <pc:sldMkLst>
          <pc:docMk/>
          <pc:sldMk cId="4038425948" sldId="262"/>
        </pc:sldMkLst>
        <pc:spChg chg="mod">
          <ac:chgData name="ANDDY ." userId="e6f306456bd5e7cf" providerId="Windows Live" clId="Web-{A8309F59-1769-A952-7E80-04B350DE7F3F}" dt="2025-11-18T23:46:30.245" v="430" actId="20577"/>
          <ac:spMkLst>
            <pc:docMk/>
            <pc:sldMk cId="4038425948" sldId="262"/>
            <ac:spMk id="2" creationId="{BB6B41F1-A266-D9FB-079B-7D0129B9E30A}"/>
          </ac:spMkLst>
        </pc:spChg>
        <pc:spChg chg="mod">
          <ac:chgData name="ANDDY ." userId="e6f306456bd5e7cf" providerId="Windows Live" clId="Web-{A8309F59-1769-A952-7E80-04B350DE7F3F}" dt="2025-11-18T23:46:22.370" v="427"/>
          <ac:spMkLst>
            <pc:docMk/>
            <pc:sldMk cId="4038425948" sldId="262"/>
            <ac:spMk id="3" creationId="{88354ACB-A614-E3BB-2756-2FD3D04B13B9}"/>
          </ac:spMkLst>
        </pc:spChg>
        <pc:spChg chg="add">
          <ac:chgData name="ANDDY ." userId="e6f306456bd5e7cf" providerId="Windows Live" clId="Web-{A8309F59-1769-A952-7E80-04B350DE7F3F}" dt="2025-11-18T23:46:22.370" v="427"/>
          <ac:spMkLst>
            <pc:docMk/>
            <pc:sldMk cId="4038425948" sldId="262"/>
            <ac:spMk id="9" creationId="{F13C74B1-5B17-4795-BED0-7140497B445A}"/>
          </ac:spMkLst>
        </pc:spChg>
        <pc:spChg chg="add">
          <ac:chgData name="ANDDY ." userId="e6f306456bd5e7cf" providerId="Windows Live" clId="Web-{A8309F59-1769-A952-7E80-04B350DE7F3F}" dt="2025-11-18T23:46:22.370" v="427"/>
          <ac:spMkLst>
            <pc:docMk/>
            <pc:sldMk cId="4038425948" sldId="262"/>
            <ac:spMk id="11" creationId="{D4974D33-8DC5-464E-8C6D-BE58F0669C17}"/>
          </ac:spMkLst>
        </pc:spChg>
        <pc:picChg chg="add mod">
          <ac:chgData name="ANDDY ." userId="e6f306456bd5e7cf" providerId="Windows Live" clId="Web-{A8309F59-1769-A952-7E80-04B350DE7F3F}" dt="2025-11-18T23:46:22.370" v="427"/>
          <ac:picMkLst>
            <pc:docMk/>
            <pc:sldMk cId="4038425948" sldId="262"/>
            <ac:picMk id="4" creationId="{51BB694B-9E2B-627F-407A-B1F5C99D6F3F}"/>
          </ac:picMkLst>
        </pc:picChg>
      </pc:sldChg>
    </pc:docChg>
  </pc:docChgLst>
  <pc:docChgLst>
    <pc:chgData name="ANDDY ." userId="e6f306456bd5e7cf" providerId="Windows Live" clId="Web-{2C34BAEF-13F9-5673-D2A8-99249E00F091}"/>
    <pc:docChg chg="addSld modSld">
      <pc:chgData name="ANDDY ." userId="e6f306456bd5e7cf" providerId="Windows Live" clId="Web-{2C34BAEF-13F9-5673-D2A8-99249E00F091}" dt="2025-11-18T23:55:10.567" v="45" actId="1076"/>
      <pc:docMkLst>
        <pc:docMk/>
      </pc:docMkLst>
      <pc:sldChg chg="addSp modSp">
        <pc:chgData name="ANDDY ." userId="e6f306456bd5e7cf" providerId="Windows Live" clId="Web-{2C34BAEF-13F9-5673-D2A8-99249E00F091}" dt="2025-11-18T23:50:00.458" v="4" actId="1076"/>
        <pc:sldMkLst>
          <pc:docMk/>
          <pc:sldMk cId="3637970639" sldId="256"/>
        </pc:sldMkLst>
        <pc:picChg chg="add mod">
          <ac:chgData name="ANDDY ." userId="e6f306456bd5e7cf" providerId="Windows Live" clId="Web-{2C34BAEF-13F9-5673-D2A8-99249E00F091}" dt="2025-11-18T23:50:00.458" v="4" actId="1076"/>
          <ac:picMkLst>
            <pc:docMk/>
            <pc:sldMk cId="3637970639" sldId="256"/>
            <ac:picMk id="6" creationId="{1BB66FD9-F4A8-68E2-C580-0B4556AAD29F}"/>
          </ac:picMkLst>
        </pc:picChg>
      </pc:sldChg>
      <pc:sldChg chg="modSp">
        <pc:chgData name="ANDDY ." userId="e6f306456bd5e7cf" providerId="Windows Live" clId="Web-{2C34BAEF-13F9-5673-D2A8-99249E00F091}" dt="2025-11-18T23:54:18.628" v="40" actId="20577"/>
        <pc:sldMkLst>
          <pc:docMk/>
          <pc:sldMk cId="3515454276" sldId="258"/>
        </pc:sldMkLst>
        <pc:spChg chg="mod">
          <ac:chgData name="ANDDY ." userId="e6f306456bd5e7cf" providerId="Windows Live" clId="Web-{2C34BAEF-13F9-5673-D2A8-99249E00F091}" dt="2025-11-18T23:54:18.628" v="40" actId="20577"/>
          <ac:spMkLst>
            <pc:docMk/>
            <pc:sldMk cId="3515454276" sldId="258"/>
            <ac:spMk id="3" creationId="{512015C5-E016-FFE9-4822-710EB341CEAD}"/>
          </ac:spMkLst>
        </pc:spChg>
      </pc:sldChg>
      <pc:sldChg chg="addSp delSp modSp new">
        <pc:chgData name="ANDDY ." userId="e6f306456bd5e7cf" providerId="Windows Live" clId="Web-{2C34BAEF-13F9-5673-D2A8-99249E00F091}" dt="2025-11-18T23:55:10.567" v="45" actId="1076"/>
        <pc:sldMkLst>
          <pc:docMk/>
          <pc:sldMk cId="2987981282" sldId="263"/>
        </pc:sldMkLst>
        <pc:spChg chg="mod">
          <ac:chgData name="ANDDY ." userId="e6f306456bd5e7cf" providerId="Windows Live" clId="Web-{2C34BAEF-13F9-5673-D2A8-99249E00F091}" dt="2025-11-18T23:55:10.567" v="45" actId="1076"/>
          <ac:spMkLst>
            <pc:docMk/>
            <pc:sldMk cId="2987981282" sldId="263"/>
            <ac:spMk id="2" creationId="{8F7C03E5-F47D-7D9D-9A6E-BA0720A2643A}"/>
          </ac:spMkLst>
        </pc:spChg>
        <pc:spChg chg="del">
          <ac:chgData name="ANDDY ." userId="e6f306456bd5e7cf" providerId="Windows Live" clId="Web-{2C34BAEF-13F9-5673-D2A8-99249E00F091}" dt="2025-11-18T23:49:34.613" v="2"/>
          <ac:spMkLst>
            <pc:docMk/>
            <pc:sldMk cId="2987981282" sldId="263"/>
            <ac:spMk id="3" creationId="{66B44F77-9EBB-07FB-3C29-D9FC4A4AD222}"/>
          </ac:spMkLst>
        </pc:spChg>
        <pc:picChg chg="add mod ord">
          <ac:chgData name="ANDDY ." userId="e6f306456bd5e7cf" providerId="Windows Live" clId="Web-{2C34BAEF-13F9-5673-D2A8-99249E00F091}" dt="2025-11-18T23:49:41.457" v="3" actId="1076"/>
          <ac:picMkLst>
            <pc:docMk/>
            <pc:sldMk cId="2987981282" sldId="263"/>
            <ac:picMk id="4" creationId="{BF5AE275-5DC3-51ED-5175-2838D1FAB14E}"/>
          </ac:picMkLst>
        </pc:picChg>
        <pc:picChg chg="add mod ord">
          <ac:chgData name="ANDDY ." userId="e6f306456bd5e7cf" providerId="Windows Live" clId="Web-{2C34BAEF-13F9-5673-D2A8-99249E00F091}" dt="2025-11-18T23:52:05.529" v="25" actId="1076"/>
          <ac:picMkLst>
            <pc:docMk/>
            <pc:sldMk cId="2987981282" sldId="263"/>
            <ac:picMk id="5" creationId="{8AC93217-2DD5-0AB4-C55B-A4687049474B}"/>
          </ac:picMkLst>
        </pc:picChg>
        <pc:picChg chg="add mod ord">
          <ac:chgData name="ANDDY ." userId="e6f306456bd5e7cf" providerId="Windows Live" clId="Web-{2C34BAEF-13F9-5673-D2A8-99249E00F091}" dt="2025-11-18T23:53:31.502" v="38" actId="1076"/>
          <ac:picMkLst>
            <pc:docMk/>
            <pc:sldMk cId="2987981282" sldId="263"/>
            <ac:picMk id="6" creationId="{601E4C60-F764-61C1-D0E0-A177ACE12403}"/>
          </ac:picMkLst>
        </pc:picChg>
      </pc:sldChg>
    </pc:docChg>
  </pc:docChgLst>
  <pc:docChgLst>
    <pc:chgData name="ANDDY ." userId="e6f306456bd5e7cf" providerId="LiveId" clId="{09E33612-8E43-6D4E-BB21-563CA1FE9194}"/>
    <pc:docChg chg="undo custSel modSld modMainMaster">
      <pc:chgData name="ANDDY ." userId="e6f306456bd5e7cf" providerId="LiveId" clId="{09E33612-8E43-6D4E-BB21-563CA1FE9194}" dt="2025-11-18T16:20:01.469" v="179" actId="1076"/>
      <pc:docMkLst>
        <pc:docMk/>
      </pc:docMkLst>
      <pc:sldChg chg="modSp modTransition">
        <pc:chgData name="ANDDY ." userId="e6f306456bd5e7cf" providerId="LiveId" clId="{09E33612-8E43-6D4E-BB21-563CA1FE9194}" dt="2025-11-18T16:20:01.469" v="179" actId="1076"/>
        <pc:sldMkLst>
          <pc:docMk/>
          <pc:sldMk cId="3637970639" sldId="256"/>
        </pc:sldMkLst>
        <pc:spChg chg="mod">
          <ac:chgData name="ANDDY ." userId="e6f306456bd5e7cf" providerId="LiveId" clId="{09E33612-8E43-6D4E-BB21-563CA1FE9194}" dt="2025-11-18T16:17:15.615" v="62" actId="1076"/>
          <ac:spMkLst>
            <pc:docMk/>
            <pc:sldMk cId="3637970639" sldId="256"/>
            <ac:spMk id="2" creationId="{6D3AFAE0-B8E8-9C4A-2E41-7D758B67F4B6}"/>
          </ac:spMkLst>
        </pc:spChg>
        <pc:spChg chg="mod">
          <ac:chgData name="ANDDY ." userId="e6f306456bd5e7cf" providerId="LiveId" clId="{09E33612-8E43-6D4E-BB21-563CA1FE9194}" dt="2025-11-18T16:20:01.469" v="179" actId="1076"/>
          <ac:spMkLst>
            <pc:docMk/>
            <pc:sldMk cId="3637970639" sldId="256"/>
            <ac:spMk id="3" creationId="{2407F316-9E28-B002-C0CB-4723840D5BC5}"/>
          </ac:spMkLst>
        </pc:spChg>
      </pc:sldChg>
      <pc:sldMasterChg chg="modTransition">
        <pc:chgData name="ANDDY ." userId="e6f306456bd5e7cf" providerId="LiveId" clId="{09E33612-8E43-6D4E-BB21-563CA1FE9194}" dt="2025-11-18T16:13:51.311" v="46" actId="12563"/>
        <pc:sldMasterMkLst>
          <pc:docMk/>
          <pc:sldMasterMk cId="1789722918" sldId="2147483648"/>
        </pc:sldMasterMkLst>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216364-3593-BABE-2DF6-D66AE91A92C4}"/>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US"/>
          </a:p>
        </p:txBody>
      </p:sp>
      <p:sp>
        <p:nvSpPr>
          <p:cNvPr id="3" name="Subtítulo 2">
            <a:extLst>
              <a:ext uri="{FF2B5EF4-FFF2-40B4-BE49-F238E27FC236}">
                <a16:creationId xmlns:a16="http://schemas.microsoft.com/office/drawing/2014/main" id="{758BD579-2B7D-F9F9-0B0A-F94A82DD83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US"/>
          </a:p>
        </p:txBody>
      </p:sp>
      <p:sp>
        <p:nvSpPr>
          <p:cNvPr id="4" name="Marcador de fecha 3">
            <a:extLst>
              <a:ext uri="{FF2B5EF4-FFF2-40B4-BE49-F238E27FC236}">
                <a16:creationId xmlns:a16="http://schemas.microsoft.com/office/drawing/2014/main" id="{7C426222-C405-CBE7-943A-D9F75B85968E}"/>
              </a:ext>
            </a:extLst>
          </p:cNvPr>
          <p:cNvSpPr>
            <a:spLocks noGrp="1"/>
          </p:cNvSpPr>
          <p:nvPr>
            <p:ph type="dt" sz="half" idx="10"/>
          </p:nvPr>
        </p:nvSpPr>
        <p:spPr/>
        <p:txBody>
          <a:bodyPr/>
          <a:lstStyle/>
          <a:p>
            <a:fld id="{56583DF5-4FFD-EE47-B0AC-6F7887CF3F1B}" type="datetimeFigureOut">
              <a:rPr lang="es-US" smtClean="0"/>
              <a:t>11/18/2025</a:t>
            </a:fld>
            <a:endParaRPr lang="es-US"/>
          </a:p>
        </p:txBody>
      </p:sp>
      <p:sp>
        <p:nvSpPr>
          <p:cNvPr id="5" name="Marcador de pie de página 4">
            <a:extLst>
              <a:ext uri="{FF2B5EF4-FFF2-40B4-BE49-F238E27FC236}">
                <a16:creationId xmlns:a16="http://schemas.microsoft.com/office/drawing/2014/main" id="{B3CE397B-F995-9539-83B2-10384529624D}"/>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9A3EF437-A9E9-FB93-47EE-7F8A20C64673}"/>
              </a:ext>
            </a:extLst>
          </p:cNvPr>
          <p:cNvSpPr>
            <a:spLocks noGrp="1"/>
          </p:cNvSpPr>
          <p:nvPr>
            <p:ph type="sldNum" sz="quarter" idx="12"/>
          </p:nvPr>
        </p:nvSpPr>
        <p:spPr/>
        <p:txBody>
          <a:bodyPr/>
          <a:lstStyle/>
          <a:p>
            <a:fld id="{663ED993-6D48-1444-AD7A-F6D5651CDC59}" type="slidenum">
              <a:rPr lang="es-US" smtClean="0"/>
              <a:t>‹Nº›</a:t>
            </a:fld>
            <a:endParaRPr lang="es-US"/>
          </a:p>
        </p:txBody>
      </p:sp>
    </p:spTree>
    <p:extLst>
      <p:ext uri="{BB962C8B-B14F-4D97-AF65-F5344CB8AC3E}">
        <p14:creationId xmlns:p14="http://schemas.microsoft.com/office/powerpoint/2010/main" val="2273462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7C4F13-31D0-8C33-2119-0AA2FB87683C}"/>
              </a:ext>
            </a:extLst>
          </p:cNvPr>
          <p:cNvSpPr>
            <a:spLocks noGrp="1"/>
          </p:cNvSpPr>
          <p:nvPr>
            <p:ph type="title"/>
          </p:nvPr>
        </p:nvSpPr>
        <p:spPr/>
        <p:txBody>
          <a:bodyPr/>
          <a:lstStyle/>
          <a:p>
            <a:r>
              <a:rPr lang="es-MX"/>
              <a:t>Haz clic para modificar el estilo de título del patrón</a:t>
            </a:r>
            <a:endParaRPr lang="es-US"/>
          </a:p>
        </p:txBody>
      </p:sp>
      <p:sp>
        <p:nvSpPr>
          <p:cNvPr id="3" name="Marcador de texto vertical 2">
            <a:extLst>
              <a:ext uri="{FF2B5EF4-FFF2-40B4-BE49-F238E27FC236}">
                <a16:creationId xmlns:a16="http://schemas.microsoft.com/office/drawing/2014/main" id="{77D02AD7-53A6-8EEB-8A84-7DC027756070}"/>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fecha 3">
            <a:extLst>
              <a:ext uri="{FF2B5EF4-FFF2-40B4-BE49-F238E27FC236}">
                <a16:creationId xmlns:a16="http://schemas.microsoft.com/office/drawing/2014/main" id="{DC14927C-4DA5-49CA-23FD-0BE74C1AB8F2}"/>
              </a:ext>
            </a:extLst>
          </p:cNvPr>
          <p:cNvSpPr>
            <a:spLocks noGrp="1"/>
          </p:cNvSpPr>
          <p:nvPr>
            <p:ph type="dt" sz="half" idx="10"/>
          </p:nvPr>
        </p:nvSpPr>
        <p:spPr/>
        <p:txBody>
          <a:bodyPr/>
          <a:lstStyle/>
          <a:p>
            <a:fld id="{56583DF5-4FFD-EE47-B0AC-6F7887CF3F1B}" type="datetimeFigureOut">
              <a:rPr lang="es-US" smtClean="0"/>
              <a:t>11/18/2025</a:t>
            </a:fld>
            <a:endParaRPr lang="es-US"/>
          </a:p>
        </p:txBody>
      </p:sp>
      <p:sp>
        <p:nvSpPr>
          <p:cNvPr id="5" name="Marcador de pie de página 4">
            <a:extLst>
              <a:ext uri="{FF2B5EF4-FFF2-40B4-BE49-F238E27FC236}">
                <a16:creationId xmlns:a16="http://schemas.microsoft.com/office/drawing/2014/main" id="{D299150E-9AFC-9C86-90B1-A0B0BF56FBC8}"/>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DC309D9A-8B88-3EE2-833A-F2B4F3EFB4AF}"/>
              </a:ext>
            </a:extLst>
          </p:cNvPr>
          <p:cNvSpPr>
            <a:spLocks noGrp="1"/>
          </p:cNvSpPr>
          <p:nvPr>
            <p:ph type="sldNum" sz="quarter" idx="12"/>
          </p:nvPr>
        </p:nvSpPr>
        <p:spPr/>
        <p:txBody>
          <a:bodyPr/>
          <a:lstStyle/>
          <a:p>
            <a:fld id="{663ED993-6D48-1444-AD7A-F6D5651CDC59}" type="slidenum">
              <a:rPr lang="es-US" smtClean="0"/>
              <a:t>‹Nº›</a:t>
            </a:fld>
            <a:endParaRPr lang="es-US"/>
          </a:p>
        </p:txBody>
      </p:sp>
    </p:spTree>
    <p:extLst>
      <p:ext uri="{BB962C8B-B14F-4D97-AF65-F5344CB8AC3E}">
        <p14:creationId xmlns:p14="http://schemas.microsoft.com/office/powerpoint/2010/main" val="1688376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5770646-F532-71EB-F2A0-10F351E48AF6}"/>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US"/>
          </a:p>
        </p:txBody>
      </p:sp>
      <p:sp>
        <p:nvSpPr>
          <p:cNvPr id="3" name="Marcador de texto vertical 2">
            <a:extLst>
              <a:ext uri="{FF2B5EF4-FFF2-40B4-BE49-F238E27FC236}">
                <a16:creationId xmlns:a16="http://schemas.microsoft.com/office/drawing/2014/main" id="{040468DB-42DD-987C-E070-3E709A071A3F}"/>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fecha 3">
            <a:extLst>
              <a:ext uri="{FF2B5EF4-FFF2-40B4-BE49-F238E27FC236}">
                <a16:creationId xmlns:a16="http://schemas.microsoft.com/office/drawing/2014/main" id="{679C9E43-D9B2-28C8-6CBE-A4BAD6E6002D}"/>
              </a:ext>
            </a:extLst>
          </p:cNvPr>
          <p:cNvSpPr>
            <a:spLocks noGrp="1"/>
          </p:cNvSpPr>
          <p:nvPr>
            <p:ph type="dt" sz="half" idx="10"/>
          </p:nvPr>
        </p:nvSpPr>
        <p:spPr/>
        <p:txBody>
          <a:bodyPr/>
          <a:lstStyle/>
          <a:p>
            <a:fld id="{56583DF5-4FFD-EE47-B0AC-6F7887CF3F1B}" type="datetimeFigureOut">
              <a:rPr lang="es-US" smtClean="0"/>
              <a:t>11/18/2025</a:t>
            </a:fld>
            <a:endParaRPr lang="es-US"/>
          </a:p>
        </p:txBody>
      </p:sp>
      <p:sp>
        <p:nvSpPr>
          <p:cNvPr id="5" name="Marcador de pie de página 4">
            <a:extLst>
              <a:ext uri="{FF2B5EF4-FFF2-40B4-BE49-F238E27FC236}">
                <a16:creationId xmlns:a16="http://schemas.microsoft.com/office/drawing/2014/main" id="{0781CE02-16E8-D688-41EA-6F951ABDDE07}"/>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9336A0DE-61C2-EA67-B228-A11BAE9EA4F2}"/>
              </a:ext>
            </a:extLst>
          </p:cNvPr>
          <p:cNvSpPr>
            <a:spLocks noGrp="1"/>
          </p:cNvSpPr>
          <p:nvPr>
            <p:ph type="sldNum" sz="quarter" idx="12"/>
          </p:nvPr>
        </p:nvSpPr>
        <p:spPr/>
        <p:txBody>
          <a:bodyPr/>
          <a:lstStyle/>
          <a:p>
            <a:fld id="{663ED993-6D48-1444-AD7A-F6D5651CDC59}" type="slidenum">
              <a:rPr lang="es-US" smtClean="0"/>
              <a:t>‹Nº›</a:t>
            </a:fld>
            <a:endParaRPr lang="es-US"/>
          </a:p>
        </p:txBody>
      </p:sp>
    </p:spTree>
    <p:extLst>
      <p:ext uri="{BB962C8B-B14F-4D97-AF65-F5344CB8AC3E}">
        <p14:creationId xmlns:p14="http://schemas.microsoft.com/office/powerpoint/2010/main" val="4220476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766D55-A3C9-56D8-42C5-F03EFD68BB21}"/>
              </a:ext>
            </a:extLst>
          </p:cNvPr>
          <p:cNvSpPr>
            <a:spLocks noGrp="1"/>
          </p:cNvSpPr>
          <p:nvPr>
            <p:ph type="title"/>
          </p:nvPr>
        </p:nvSpPr>
        <p:spPr/>
        <p:txBody>
          <a:bodyPr/>
          <a:lstStyle/>
          <a:p>
            <a:r>
              <a:rPr lang="es-MX"/>
              <a:t>Haz clic para modificar el estilo de título del patrón</a:t>
            </a:r>
            <a:endParaRPr lang="es-US"/>
          </a:p>
        </p:txBody>
      </p:sp>
      <p:sp>
        <p:nvSpPr>
          <p:cNvPr id="3" name="Marcador de contenido 2">
            <a:extLst>
              <a:ext uri="{FF2B5EF4-FFF2-40B4-BE49-F238E27FC236}">
                <a16:creationId xmlns:a16="http://schemas.microsoft.com/office/drawing/2014/main" id="{AECA0B2B-5A73-E6CE-19A6-2DECEC85040C}"/>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fecha 3">
            <a:extLst>
              <a:ext uri="{FF2B5EF4-FFF2-40B4-BE49-F238E27FC236}">
                <a16:creationId xmlns:a16="http://schemas.microsoft.com/office/drawing/2014/main" id="{568CC4A7-C500-729D-C562-70AC1151679A}"/>
              </a:ext>
            </a:extLst>
          </p:cNvPr>
          <p:cNvSpPr>
            <a:spLocks noGrp="1"/>
          </p:cNvSpPr>
          <p:nvPr>
            <p:ph type="dt" sz="half" idx="10"/>
          </p:nvPr>
        </p:nvSpPr>
        <p:spPr/>
        <p:txBody>
          <a:bodyPr/>
          <a:lstStyle/>
          <a:p>
            <a:fld id="{56583DF5-4FFD-EE47-B0AC-6F7887CF3F1B}" type="datetimeFigureOut">
              <a:rPr lang="es-US" smtClean="0"/>
              <a:t>11/18/2025</a:t>
            </a:fld>
            <a:endParaRPr lang="es-US"/>
          </a:p>
        </p:txBody>
      </p:sp>
      <p:sp>
        <p:nvSpPr>
          <p:cNvPr id="5" name="Marcador de pie de página 4">
            <a:extLst>
              <a:ext uri="{FF2B5EF4-FFF2-40B4-BE49-F238E27FC236}">
                <a16:creationId xmlns:a16="http://schemas.microsoft.com/office/drawing/2014/main" id="{E5C5BE44-6BA7-323A-34AC-D8E9B90F9481}"/>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A2FCAC55-764E-47CA-DFA0-BF2B55CA5141}"/>
              </a:ext>
            </a:extLst>
          </p:cNvPr>
          <p:cNvSpPr>
            <a:spLocks noGrp="1"/>
          </p:cNvSpPr>
          <p:nvPr>
            <p:ph type="sldNum" sz="quarter" idx="12"/>
          </p:nvPr>
        </p:nvSpPr>
        <p:spPr/>
        <p:txBody>
          <a:bodyPr/>
          <a:lstStyle/>
          <a:p>
            <a:fld id="{663ED993-6D48-1444-AD7A-F6D5651CDC59}" type="slidenum">
              <a:rPr lang="es-US" smtClean="0"/>
              <a:t>‹Nº›</a:t>
            </a:fld>
            <a:endParaRPr lang="es-US"/>
          </a:p>
        </p:txBody>
      </p:sp>
    </p:spTree>
    <p:extLst>
      <p:ext uri="{BB962C8B-B14F-4D97-AF65-F5344CB8AC3E}">
        <p14:creationId xmlns:p14="http://schemas.microsoft.com/office/powerpoint/2010/main" val="874257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04C111-CA1C-E7E8-1CF9-8FDBC22901A9}"/>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US"/>
          </a:p>
        </p:txBody>
      </p:sp>
      <p:sp>
        <p:nvSpPr>
          <p:cNvPr id="3" name="Marcador de texto 2">
            <a:extLst>
              <a:ext uri="{FF2B5EF4-FFF2-40B4-BE49-F238E27FC236}">
                <a16:creationId xmlns:a16="http://schemas.microsoft.com/office/drawing/2014/main" id="{B7F0F2A1-4E3C-26C5-F1ED-F002C92FA24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994867DD-5DE8-0CD3-3719-98CF66638A4C}"/>
              </a:ext>
            </a:extLst>
          </p:cNvPr>
          <p:cNvSpPr>
            <a:spLocks noGrp="1"/>
          </p:cNvSpPr>
          <p:nvPr>
            <p:ph type="dt" sz="half" idx="10"/>
          </p:nvPr>
        </p:nvSpPr>
        <p:spPr/>
        <p:txBody>
          <a:bodyPr/>
          <a:lstStyle/>
          <a:p>
            <a:fld id="{56583DF5-4FFD-EE47-B0AC-6F7887CF3F1B}" type="datetimeFigureOut">
              <a:rPr lang="es-US" smtClean="0"/>
              <a:t>11/18/2025</a:t>
            </a:fld>
            <a:endParaRPr lang="es-US"/>
          </a:p>
        </p:txBody>
      </p:sp>
      <p:sp>
        <p:nvSpPr>
          <p:cNvPr id="5" name="Marcador de pie de página 4">
            <a:extLst>
              <a:ext uri="{FF2B5EF4-FFF2-40B4-BE49-F238E27FC236}">
                <a16:creationId xmlns:a16="http://schemas.microsoft.com/office/drawing/2014/main" id="{DD54E42E-B543-1BB0-D8EF-2B0D1AD62F5B}"/>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98CE6920-1ADE-9A86-9DCF-D1F65691C6F8}"/>
              </a:ext>
            </a:extLst>
          </p:cNvPr>
          <p:cNvSpPr>
            <a:spLocks noGrp="1"/>
          </p:cNvSpPr>
          <p:nvPr>
            <p:ph type="sldNum" sz="quarter" idx="12"/>
          </p:nvPr>
        </p:nvSpPr>
        <p:spPr/>
        <p:txBody>
          <a:bodyPr/>
          <a:lstStyle/>
          <a:p>
            <a:fld id="{663ED993-6D48-1444-AD7A-F6D5651CDC59}" type="slidenum">
              <a:rPr lang="es-US" smtClean="0"/>
              <a:t>‹Nº›</a:t>
            </a:fld>
            <a:endParaRPr lang="es-US"/>
          </a:p>
        </p:txBody>
      </p:sp>
    </p:spTree>
    <p:extLst>
      <p:ext uri="{BB962C8B-B14F-4D97-AF65-F5344CB8AC3E}">
        <p14:creationId xmlns:p14="http://schemas.microsoft.com/office/powerpoint/2010/main" val="2310366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9007D-B567-82BC-6F1C-5476222FF811}"/>
              </a:ext>
            </a:extLst>
          </p:cNvPr>
          <p:cNvSpPr>
            <a:spLocks noGrp="1"/>
          </p:cNvSpPr>
          <p:nvPr>
            <p:ph type="title"/>
          </p:nvPr>
        </p:nvSpPr>
        <p:spPr/>
        <p:txBody>
          <a:bodyPr/>
          <a:lstStyle/>
          <a:p>
            <a:r>
              <a:rPr lang="es-MX"/>
              <a:t>Haz clic para modificar el estilo de título del patrón</a:t>
            </a:r>
            <a:endParaRPr lang="es-US"/>
          </a:p>
        </p:txBody>
      </p:sp>
      <p:sp>
        <p:nvSpPr>
          <p:cNvPr id="3" name="Marcador de contenido 2">
            <a:extLst>
              <a:ext uri="{FF2B5EF4-FFF2-40B4-BE49-F238E27FC236}">
                <a16:creationId xmlns:a16="http://schemas.microsoft.com/office/drawing/2014/main" id="{8D67C445-634A-B55A-8985-66D9CF0DD94D}"/>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contenido 3">
            <a:extLst>
              <a:ext uri="{FF2B5EF4-FFF2-40B4-BE49-F238E27FC236}">
                <a16:creationId xmlns:a16="http://schemas.microsoft.com/office/drawing/2014/main" id="{8BC235CE-9C1F-7804-A732-8698DA230BA0}"/>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5" name="Marcador de fecha 4">
            <a:extLst>
              <a:ext uri="{FF2B5EF4-FFF2-40B4-BE49-F238E27FC236}">
                <a16:creationId xmlns:a16="http://schemas.microsoft.com/office/drawing/2014/main" id="{E688D578-2C41-1826-5C5E-47F0E2D038AF}"/>
              </a:ext>
            </a:extLst>
          </p:cNvPr>
          <p:cNvSpPr>
            <a:spLocks noGrp="1"/>
          </p:cNvSpPr>
          <p:nvPr>
            <p:ph type="dt" sz="half" idx="10"/>
          </p:nvPr>
        </p:nvSpPr>
        <p:spPr/>
        <p:txBody>
          <a:bodyPr/>
          <a:lstStyle/>
          <a:p>
            <a:fld id="{56583DF5-4FFD-EE47-B0AC-6F7887CF3F1B}" type="datetimeFigureOut">
              <a:rPr lang="es-US" smtClean="0"/>
              <a:t>11/18/2025</a:t>
            </a:fld>
            <a:endParaRPr lang="es-US"/>
          </a:p>
        </p:txBody>
      </p:sp>
      <p:sp>
        <p:nvSpPr>
          <p:cNvPr id="6" name="Marcador de pie de página 5">
            <a:extLst>
              <a:ext uri="{FF2B5EF4-FFF2-40B4-BE49-F238E27FC236}">
                <a16:creationId xmlns:a16="http://schemas.microsoft.com/office/drawing/2014/main" id="{3460F40B-A383-CC18-F384-B39EEA28CE8C}"/>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2E294812-3D01-FED5-E3F8-BD58E5A3CAA0}"/>
              </a:ext>
            </a:extLst>
          </p:cNvPr>
          <p:cNvSpPr>
            <a:spLocks noGrp="1"/>
          </p:cNvSpPr>
          <p:nvPr>
            <p:ph type="sldNum" sz="quarter" idx="12"/>
          </p:nvPr>
        </p:nvSpPr>
        <p:spPr/>
        <p:txBody>
          <a:bodyPr/>
          <a:lstStyle/>
          <a:p>
            <a:fld id="{663ED993-6D48-1444-AD7A-F6D5651CDC59}" type="slidenum">
              <a:rPr lang="es-US" smtClean="0"/>
              <a:t>‹Nº›</a:t>
            </a:fld>
            <a:endParaRPr lang="es-US"/>
          </a:p>
        </p:txBody>
      </p:sp>
    </p:spTree>
    <p:extLst>
      <p:ext uri="{BB962C8B-B14F-4D97-AF65-F5344CB8AC3E}">
        <p14:creationId xmlns:p14="http://schemas.microsoft.com/office/powerpoint/2010/main" val="1314468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8FA5C5-2E9D-8185-AA06-AC7245148F3B}"/>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US"/>
          </a:p>
        </p:txBody>
      </p:sp>
      <p:sp>
        <p:nvSpPr>
          <p:cNvPr id="3" name="Marcador de texto 2">
            <a:extLst>
              <a:ext uri="{FF2B5EF4-FFF2-40B4-BE49-F238E27FC236}">
                <a16:creationId xmlns:a16="http://schemas.microsoft.com/office/drawing/2014/main" id="{374A2F51-3FDE-2AE0-6E7B-E4969665E0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04086A2-20FA-2229-6DAC-4CF9053BDAC1}"/>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5" name="Marcador de texto 4">
            <a:extLst>
              <a:ext uri="{FF2B5EF4-FFF2-40B4-BE49-F238E27FC236}">
                <a16:creationId xmlns:a16="http://schemas.microsoft.com/office/drawing/2014/main" id="{D88E8E2F-969F-D76C-DA70-9405E3FD44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D2AF84C0-48AD-D207-C357-B3B8749F3402}"/>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7" name="Marcador de fecha 6">
            <a:extLst>
              <a:ext uri="{FF2B5EF4-FFF2-40B4-BE49-F238E27FC236}">
                <a16:creationId xmlns:a16="http://schemas.microsoft.com/office/drawing/2014/main" id="{D0ECDEE7-8A94-C601-02C0-E091E7930851}"/>
              </a:ext>
            </a:extLst>
          </p:cNvPr>
          <p:cNvSpPr>
            <a:spLocks noGrp="1"/>
          </p:cNvSpPr>
          <p:nvPr>
            <p:ph type="dt" sz="half" idx="10"/>
          </p:nvPr>
        </p:nvSpPr>
        <p:spPr/>
        <p:txBody>
          <a:bodyPr/>
          <a:lstStyle/>
          <a:p>
            <a:fld id="{56583DF5-4FFD-EE47-B0AC-6F7887CF3F1B}" type="datetimeFigureOut">
              <a:rPr lang="es-US" smtClean="0"/>
              <a:t>11/18/2025</a:t>
            </a:fld>
            <a:endParaRPr lang="es-US"/>
          </a:p>
        </p:txBody>
      </p:sp>
      <p:sp>
        <p:nvSpPr>
          <p:cNvPr id="8" name="Marcador de pie de página 7">
            <a:extLst>
              <a:ext uri="{FF2B5EF4-FFF2-40B4-BE49-F238E27FC236}">
                <a16:creationId xmlns:a16="http://schemas.microsoft.com/office/drawing/2014/main" id="{0EB6E9C5-59C7-1208-886F-3FD3FA461FC8}"/>
              </a:ext>
            </a:extLst>
          </p:cNvPr>
          <p:cNvSpPr>
            <a:spLocks noGrp="1"/>
          </p:cNvSpPr>
          <p:nvPr>
            <p:ph type="ftr" sz="quarter" idx="11"/>
          </p:nvPr>
        </p:nvSpPr>
        <p:spPr/>
        <p:txBody>
          <a:bodyPr/>
          <a:lstStyle/>
          <a:p>
            <a:endParaRPr lang="es-US"/>
          </a:p>
        </p:txBody>
      </p:sp>
      <p:sp>
        <p:nvSpPr>
          <p:cNvPr id="9" name="Marcador de número de diapositiva 8">
            <a:extLst>
              <a:ext uri="{FF2B5EF4-FFF2-40B4-BE49-F238E27FC236}">
                <a16:creationId xmlns:a16="http://schemas.microsoft.com/office/drawing/2014/main" id="{B67B4301-39E4-BC2D-3CB3-4FCBA356245F}"/>
              </a:ext>
            </a:extLst>
          </p:cNvPr>
          <p:cNvSpPr>
            <a:spLocks noGrp="1"/>
          </p:cNvSpPr>
          <p:nvPr>
            <p:ph type="sldNum" sz="quarter" idx="12"/>
          </p:nvPr>
        </p:nvSpPr>
        <p:spPr/>
        <p:txBody>
          <a:bodyPr/>
          <a:lstStyle/>
          <a:p>
            <a:fld id="{663ED993-6D48-1444-AD7A-F6D5651CDC59}" type="slidenum">
              <a:rPr lang="es-US" smtClean="0"/>
              <a:t>‹Nº›</a:t>
            </a:fld>
            <a:endParaRPr lang="es-US"/>
          </a:p>
        </p:txBody>
      </p:sp>
    </p:spTree>
    <p:extLst>
      <p:ext uri="{BB962C8B-B14F-4D97-AF65-F5344CB8AC3E}">
        <p14:creationId xmlns:p14="http://schemas.microsoft.com/office/powerpoint/2010/main" val="3522639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84269E-D1A4-F0E6-49A7-1671883A613A}"/>
              </a:ext>
            </a:extLst>
          </p:cNvPr>
          <p:cNvSpPr>
            <a:spLocks noGrp="1"/>
          </p:cNvSpPr>
          <p:nvPr>
            <p:ph type="title"/>
          </p:nvPr>
        </p:nvSpPr>
        <p:spPr/>
        <p:txBody>
          <a:bodyPr/>
          <a:lstStyle/>
          <a:p>
            <a:r>
              <a:rPr lang="es-MX"/>
              <a:t>Haz clic para modificar el estilo de título del patrón</a:t>
            </a:r>
            <a:endParaRPr lang="es-US"/>
          </a:p>
        </p:txBody>
      </p:sp>
      <p:sp>
        <p:nvSpPr>
          <p:cNvPr id="3" name="Marcador de fecha 2">
            <a:extLst>
              <a:ext uri="{FF2B5EF4-FFF2-40B4-BE49-F238E27FC236}">
                <a16:creationId xmlns:a16="http://schemas.microsoft.com/office/drawing/2014/main" id="{F11B486B-1EF0-838D-E072-D23B4127DDD9}"/>
              </a:ext>
            </a:extLst>
          </p:cNvPr>
          <p:cNvSpPr>
            <a:spLocks noGrp="1"/>
          </p:cNvSpPr>
          <p:nvPr>
            <p:ph type="dt" sz="half" idx="10"/>
          </p:nvPr>
        </p:nvSpPr>
        <p:spPr/>
        <p:txBody>
          <a:bodyPr/>
          <a:lstStyle/>
          <a:p>
            <a:fld id="{56583DF5-4FFD-EE47-B0AC-6F7887CF3F1B}" type="datetimeFigureOut">
              <a:rPr lang="es-US" smtClean="0"/>
              <a:t>11/18/2025</a:t>
            </a:fld>
            <a:endParaRPr lang="es-US"/>
          </a:p>
        </p:txBody>
      </p:sp>
      <p:sp>
        <p:nvSpPr>
          <p:cNvPr id="4" name="Marcador de pie de página 3">
            <a:extLst>
              <a:ext uri="{FF2B5EF4-FFF2-40B4-BE49-F238E27FC236}">
                <a16:creationId xmlns:a16="http://schemas.microsoft.com/office/drawing/2014/main" id="{15FE80E8-8104-7EDB-4986-21D499A825BA}"/>
              </a:ext>
            </a:extLst>
          </p:cNvPr>
          <p:cNvSpPr>
            <a:spLocks noGrp="1"/>
          </p:cNvSpPr>
          <p:nvPr>
            <p:ph type="ftr" sz="quarter" idx="11"/>
          </p:nvPr>
        </p:nvSpPr>
        <p:spPr/>
        <p:txBody>
          <a:bodyPr/>
          <a:lstStyle/>
          <a:p>
            <a:endParaRPr lang="es-US"/>
          </a:p>
        </p:txBody>
      </p:sp>
      <p:sp>
        <p:nvSpPr>
          <p:cNvPr id="5" name="Marcador de número de diapositiva 4">
            <a:extLst>
              <a:ext uri="{FF2B5EF4-FFF2-40B4-BE49-F238E27FC236}">
                <a16:creationId xmlns:a16="http://schemas.microsoft.com/office/drawing/2014/main" id="{9F0C8BFC-C14B-2BDD-C9EE-11230CCCE683}"/>
              </a:ext>
            </a:extLst>
          </p:cNvPr>
          <p:cNvSpPr>
            <a:spLocks noGrp="1"/>
          </p:cNvSpPr>
          <p:nvPr>
            <p:ph type="sldNum" sz="quarter" idx="12"/>
          </p:nvPr>
        </p:nvSpPr>
        <p:spPr/>
        <p:txBody>
          <a:bodyPr/>
          <a:lstStyle/>
          <a:p>
            <a:fld id="{663ED993-6D48-1444-AD7A-F6D5651CDC59}" type="slidenum">
              <a:rPr lang="es-US" smtClean="0"/>
              <a:t>‹Nº›</a:t>
            </a:fld>
            <a:endParaRPr lang="es-US"/>
          </a:p>
        </p:txBody>
      </p:sp>
    </p:spTree>
    <p:extLst>
      <p:ext uri="{BB962C8B-B14F-4D97-AF65-F5344CB8AC3E}">
        <p14:creationId xmlns:p14="http://schemas.microsoft.com/office/powerpoint/2010/main" val="1480315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58182F3-7952-56E6-C201-7AC1DB40E54B}"/>
              </a:ext>
            </a:extLst>
          </p:cNvPr>
          <p:cNvSpPr>
            <a:spLocks noGrp="1"/>
          </p:cNvSpPr>
          <p:nvPr>
            <p:ph type="dt" sz="half" idx="10"/>
          </p:nvPr>
        </p:nvSpPr>
        <p:spPr/>
        <p:txBody>
          <a:bodyPr/>
          <a:lstStyle/>
          <a:p>
            <a:fld id="{56583DF5-4FFD-EE47-B0AC-6F7887CF3F1B}" type="datetimeFigureOut">
              <a:rPr lang="es-US" smtClean="0"/>
              <a:t>11/18/2025</a:t>
            </a:fld>
            <a:endParaRPr lang="es-US"/>
          </a:p>
        </p:txBody>
      </p:sp>
      <p:sp>
        <p:nvSpPr>
          <p:cNvPr id="3" name="Marcador de pie de página 2">
            <a:extLst>
              <a:ext uri="{FF2B5EF4-FFF2-40B4-BE49-F238E27FC236}">
                <a16:creationId xmlns:a16="http://schemas.microsoft.com/office/drawing/2014/main" id="{0B6D1537-F207-A2FB-CA09-37ACE59C3355}"/>
              </a:ext>
            </a:extLst>
          </p:cNvPr>
          <p:cNvSpPr>
            <a:spLocks noGrp="1"/>
          </p:cNvSpPr>
          <p:nvPr>
            <p:ph type="ftr" sz="quarter" idx="11"/>
          </p:nvPr>
        </p:nvSpPr>
        <p:spPr/>
        <p:txBody>
          <a:bodyPr/>
          <a:lstStyle/>
          <a:p>
            <a:endParaRPr lang="es-US"/>
          </a:p>
        </p:txBody>
      </p:sp>
      <p:sp>
        <p:nvSpPr>
          <p:cNvPr id="4" name="Marcador de número de diapositiva 3">
            <a:extLst>
              <a:ext uri="{FF2B5EF4-FFF2-40B4-BE49-F238E27FC236}">
                <a16:creationId xmlns:a16="http://schemas.microsoft.com/office/drawing/2014/main" id="{9E8FC53B-7227-ECD5-55EA-5856DB1B981A}"/>
              </a:ext>
            </a:extLst>
          </p:cNvPr>
          <p:cNvSpPr>
            <a:spLocks noGrp="1"/>
          </p:cNvSpPr>
          <p:nvPr>
            <p:ph type="sldNum" sz="quarter" idx="12"/>
          </p:nvPr>
        </p:nvSpPr>
        <p:spPr/>
        <p:txBody>
          <a:bodyPr/>
          <a:lstStyle/>
          <a:p>
            <a:fld id="{663ED993-6D48-1444-AD7A-F6D5651CDC59}" type="slidenum">
              <a:rPr lang="es-US" smtClean="0"/>
              <a:t>‹Nº›</a:t>
            </a:fld>
            <a:endParaRPr lang="es-US"/>
          </a:p>
        </p:txBody>
      </p:sp>
    </p:spTree>
    <p:extLst>
      <p:ext uri="{BB962C8B-B14F-4D97-AF65-F5344CB8AC3E}">
        <p14:creationId xmlns:p14="http://schemas.microsoft.com/office/powerpoint/2010/main" val="3857225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D97A69-67BF-E8A6-980B-89619B55B81C}"/>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US"/>
          </a:p>
        </p:txBody>
      </p:sp>
      <p:sp>
        <p:nvSpPr>
          <p:cNvPr id="3" name="Marcador de contenido 2">
            <a:extLst>
              <a:ext uri="{FF2B5EF4-FFF2-40B4-BE49-F238E27FC236}">
                <a16:creationId xmlns:a16="http://schemas.microsoft.com/office/drawing/2014/main" id="{F1BF4A99-5FD7-FAD1-0509-7C4EA2DBA9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texto 3">
            <a:extLst>
              <a:ext uri="{FF2B5EF4-FFF2-40B4-BE49-F238E27FC236}">
                <a16:creationId xmlns:a16="http://schemas.microsoft.com/office/drawing/2014/main" id="{91C1E879-5CAF-58AE-3A7D-E6AD05BC17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A5518B3D-1DDB-E247-8453-FAE6DAAAC1B5}"/>
              </a:ext>
            </a:extLst>
          </p:cNvPr>
          <p:cNvSpPr>
            <a:spLocks noGrp="1"/>
          </p:cNvSpPr>
          <p:nvPr>
            <p:ph type="dt" sz="half" idx="10"/>
          </p:nvPr>
        </p:nvSpPr>
        <p:spPr/>
        <p:txBody>
          <a:bodyPr/>
          <a:lstStyle/>
          <a:p>
            <a:fld id="{56583DF5-4FFD-EE47-B0AC-6F7887CF3F1B}" type="datetimeFigureOut">
              <a:rPr lang="es-US" smtClean="0"/>
              <a:t>11/18/2025</a:t>
            </a:fld>
            <a:endParaRPr lang="es-US"/>
          </a:p>
        </p:txBody>
      </p:sp>
      <p:sp>
        <p:nvSpPr>
          <p:cNvPr id="6" name="Marcador de pie de página 5">
            <a:extLst>
              <a:ext uri="{FF2B5EF4-FFF2-40B4-BE49-F238E27FC236}">
                <a16:creationId xmlns:a16="http://schemas.microsoft.com/office/drawing/2014/main" id="{2292F40A-4E6F-7AF0-D858-262AEBC4F24E}"/>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59BE97FE-6EBC-DB10-7788-A501BA257C17}"/>
              </a:ext>
            </a:extLst>
          </p:cNvPr>
          <p:cNvSpPr>
            <a:spLocks noGrp="1"/>
          </p:cNvSpPr>
          <p:nvPr>
            <p:ph type="sldNum" sz="quarter" idx="12"/>
          </p:nvPr>
        </p:nvSpPr>
        <p:spPr/>
        <p:txBody>
          <a:bodyPr/>
          <a:lstStyle/>
          <a:p>
            <a:fld id="{663ED993-6D48-1444-AD7A-F6D5651CDC59}" type="slidenum">
              <a:rPr lang="es-US" smtClean="0"/>
              <a:t>‹Nº›</a:t>
            </a:fld>
            <a:endParaRPr lang="es-US"/>
          </a:p>
        </p:txBody>
      </p:sp>
    </p:spTree>
    <p:extLst>
      <p:ext uri="{BB962C8B-B14F-4D97-AF65-F5344CB8AC3E}">
        <p14:creationId xmlns:p14="http://schemas.microsoft.com/office/powerpoint/2010/main" val="2154701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CA4160-A2B7-4069-E1DB-BF465C1E0D12}"/>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US"/>
          </a:p>
        </p:txBody>
      </p:sp>
      <p:sp>
        <p:nvSpPr>
          <p:cNvPr id="3" name="Marcador de posición de imagen 2">
            <a:extLst>
              <a:ext uri="{FF2B5EF4-FFF2-40B4-BE49-F238E27FC236}">
                <a16:creationId xmlns:a16="http://schemas.microsoft.com/office/drawing/2014/main" id="{5A8E8A90-D6F5-EC5F-9F73-F4E489B6F6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S"/>
          </a:p>
        </p:txBody>
      </p:sp>
      <p:sp>
        <p:nvSpPr>
          <p:cNvPr id="4" name="Marcador de texto 3">
            <a:extLst>
              <a:ext uri="{FF2B5EF4-FFF2-40B4-BE49-F238E27FC236}">
                <a16:creationId xmlns:a16="http://schemas.microsoft.com/office/drawing/2014/main" id="{9E38999B-9AAE-CBEF-4D8F-E65D7B816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AA08366D-2E66-6AE6-82D9-2D4D9865DC98}"/>
              </a:ext>
            </a:extLst>
          </p:cNvPr>
          <p:cNvSpPr>
            <a:spLocks noGrp="1"/>
          </p:cNvSpPr>
          <p:nvPr>
            <p:ph type="dt" sz="half" idx="10"/>
          </p:nvPr>
        </p:nvSpPr>
        <p:spPr/>
        <p:txBody>
          <a:bodyPr/>
          <a:lstStyle/>
          <a:p>
            <a:fld id="{56583DF5-4FFD-EE47-B0AC-6F7887CF3F1B}" type="datetimeFigureOut">
              <a:rPr lang="es-US" smtClean="0"/>
              <a:t>11/18/2025</a:t>
            </a:fld>
            <a:endParaRPr lang="es-US"/>
          </a:p>
        </p:txBody>
      </p:sp>
      <p:sp>
        <p:nvSpPr>
          <p:cNvPr id="6" name="Marcador de pie de página 5">
            <a:extLst>
              <a:ext uri="{FF2B5EF4-FFF2-40B4-BE49-F238E27FC236}">
                <a16:creationId xmlns:a16="http://schemas.microsoft.com/office/drawing/2014/main" id="{34EB5002-A144-E6BD-D30C-E3B1033DD795}"/>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A58DD432-6CF0-9284-AC5C-17289DB9F645}"/>
              </a:ext>
            </a:extLst>
          </p:cNvPr>
          <p:cNvSpPr>
            <a:spLocks noGrp="1"/>
          </p:cNvSpPr>
          <p:nvPr>
            <p:ph type="sldNum" sz="quarter" idx="12"/>
          </p:nvPr>
        </p:nvSpPr>
        <p:spPr/>
        <p:txBody>
          <a:bodyPr/>
          <a:lstStyle/>
          <a:p>
            <a:fld id="{663ED993-6D48-1444-AD7A-F6D5651CDC59}" type="slidenum">
              <a:rPr lang="es-US" smtClean="0"/>
              <a:t>‹Nº›</a:t>
            </a:fld>
            <a:endParaRPr lang="es-US"/>
          </a:p>
        </p:txBody>
      </p:sp>
    </p:spTree>
    <p:extLst>
      <p:ext uri="{BB962C8B-B14F-4D97-AF65-F5344CB8AC3E}">
        <p14:creationId xmlns:p14="http://schemas.microsoft.com/office/powerpoint/2010/main" val="4025478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0834635-A046-3671-337B-3F88BEBF72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US"/>
          </a:p>
        </p:txBody>
      </p:sp>
      <p:sp>
        <p:nvSpPr>
          <p:cNvPr id="3" name="Marcador de texto 2">
            <a:extLst>
              <a:ext uri="{FF2B5EF4-FFF2-40B4-BE49-F238E27FC236}">
                <a16:creationId xmlns:a16="http://schemas.microsoft.com/office/drawing/2014/main" id="{8D6F0CF6-6DFF-D4ED-DDE8-7F8E9EA64F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fecha 3">
            <a:extLst>
              <a:ext uri="{FF2B5EF4-FFF2-40B4-BE49-F238E27FC236}">
                <a16:creationId xmlns:a16="http://schemas.microsoft.com/office/drawing/2014/main" id="{C0D8FD39-C18F-A4A9-BB1A-4EC502EEB8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6583DF5-4FFD-EE47-B0AC-6F7887CF3F1B}" type="datetimeFigureOut">
              <a:rPr lang="es-US" smtClean="0"/>
              <a:t>11/18/2025</a:t>
            </a:fld>
            <a:endParaRPr lang="es-US"/>
          </a:p>
        </p:txBody>
      </p:sp>
      <p:sp>
        <p:nvSpPr>
          <p:cNvPr id="5" name="Marcador de pie de página 4">
            <a:extLst>
              <a:ext uri="{FF2B5EF4-FFF2-40B4-BE49-F238E27FC236}">
                <a16:creationId xmlns:a16="http://schemas.microsoft.com/office/drawing/2014/main" id="{FA2D0162-18B7-7685-F93F-6528CCBC29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US"/>
          </a:p>
        </p:txBody>
      </p:sp>
      <p:sp>
        <p:nvSpPr>
          <p:cNvPr id="6" name="Marcador de número de diapositiva 5">
            <a:extLst>
              <a:ext uri="{FF2B5EF4-FFF2-40B4-BE49-F238E27FC236}">
                <a16:creationId xmlns:a16="http://schemas.microsoft.com/office/drawing/2014/main" id="{F8A8D43F-3B1F-4203-A5C5-A5DDEC036F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63ED993-6D48-1444-AD7A-F6D5651CDC59}" type="slidenum">
              <a:rPr lang="es-US" smtClean="0"/>
              <a:t>‹Nº›</a:t>
            </a:fld>
            <a:endParaRPr lang="es-US"/>
          </a:p>
        </p:txBody>
      </p:sp>
    </p:spTree>
    <p:extLst>
      <p:ext uri="{BB962C8B-B14F-4D97-AF65-F5344CB8AC3E}">
        <p14:creationId xmlns:p14="http://schemas.microsoft.com/office/powerpoint/2010/main" val="1789722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search?sca_esv=d8140a1b87a5a1ad&amp;sxsrf=AE3TifMN8-T6kvW6-cRlDnleFag5hv7vEQ%3A1763507941178&amp;q=Tratados+de+C%C3%B3rdoba&amp;source=lnms&amp;fbs=AIIjpHxU7SXXniUZfeShr2fp4giZ1Y6MJ25_tmWITc7uy4KIejIPgyyGM1YJJNz-u26A7URjDW7ouEmRErbiIPrLQZ1SyjmF3ro5b5PGHlA2j4spRtxXqNARJJYakmNhabkKIjx4D2nX_xUstzceKXtm2VgitHmiAM4xlcPolM7NBhdegy842UN9YGzZ_8fNOAlj0tIB9kl4ByM1rtNxczHCtXvFs2kFIw&amp;sa=X&amp;ved=2ahUKEwim9JCE6_yQAxWoL0QIHS1NMOAQgK4QegQIARAD&amp;biw=1366&amp;bih=633&amp;dpr=1&amp;mstk=AUtExfDGTgQSy42pbp6dD47_B4dT4oZgksbqqnvd29vyaiqR_rvG2fYsXF3jqHndYLAqhqjIlcbz0IbMI7dQUhTa7iMueMQOMJlWEAWGqaRdmmTwy68GKgr_5jN7PXwQZENFFUMKem9Ai16j5bJql3CTe-UiNINaHz4yCTmI3c5GgrpFUUnSJTVV8gQ34N6NOVTE49MDgiGf4KY9AkoUvsuwBWIRIeX5kHHeutl1ZCY0ZhSKsLb7yGDfPc60UbL8_uF4rI3QDglCczuUAUxLBQ9UkbFTqp3fSf2nOfIoTnubmDqBZiMXALda-yy0bwX1Ywek-g&amp;csui=3" TargetMode="External"/><Relationship Id="rId2" Type="http://schemas.openxmlformats.org/officeDocument/2006/relationships/hyperlink" Target="https://www.google.com/search?sca_esv=d8140a1b87a5a1ad&amp;sxsrf=AE3TifMN8-T6kvW6-cRlDnleFag5hv7vEQ%3A1763507941178&amp;q=Plan+de+Iguala&amp;source=lnms&amp;fbs=AIIjpHxU7SXXniUZfeShr2fp4giZ1Y6MJ25_tmWITc7uy4KIejIPgyyGM1YJJNz-u26A7URjDW7ouEmRErbiIPrLQZ1SyjmF3ro5b5PGHlA2j4spRtxXqNARJJYakmNhabkKIjx4D2nX_xUstzceKXtm2VgitHmiAM4xlcPolM7NBhdegy842UN9YGzZ_8fNOAlj0tIB9kl4ByM1rtNxczHCtXvFs2kFIw&amp;sa=X&amp;ved=2ahUKEwim9JCE6_yQAxWoL0QIHS1NMOAQgK4QegQIARAC&amp;biw=1366&amp;bih=633&amp;dpr=1&amp;mstk=AUtExfDGTgQSy42pbp6dD47_B4dT4oZgksbqqnvd29vyaiqR_rvG2fYsXF3jqHndYLAqhqjIlcbz0IbMI7dQUhTa7iMueMQOMJlWEAWGqaRdmmTwy68GKgr_5jN7PXwQZENFFUMKem9Ai16j5bJql3CTe-UiNINaHz4yCTmI3c5GgrpFUUnSJTVV8gQ34N6NOVTE49MDgiGf4KY9AkoUvsuwBWIRIeX5kHHeutl1ZCY0ZhSKsLb7yGDfPc60UbL8_uF4rI3QDglCczuUAUxLBQ9UkbFTqp3fSf2nOfIoTnubmDqBZiMXALda-yy0bwX1Ywek-g&amp;csui=3"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search?sca_esv=d8140a1b87a5a1ad&amp;sxsrf=AE3TifPhXxK2uR6oaYSggMT7h6YDLQSTAA%3A1763509319306&amp;q=Rep%C3%BAblica+Central+%281836-1853%29&amp;source=lnms&amp;fbs=AIIjpHxU7SXXniUZfeShr2fp4giZrjP_Cx0LI1Ytb_FGcOviEiaSXTsdMUiuBeEuSNqG6MG8oQyjOk95qL_zJApekKEtw8Y4R7Qs2m2MO8TL95UkZBQAc18ZNw-heYnIKU0BjW6b1_pwOX74c8rYrBAK3B8XmcUywqco2X8A_aV2gKSbR98dBQ4t4Ygxt1n10hfHgjGA9_Ve7NU8rSTCGIpj6lCPB1_SOg&amp;sa=X&amp;ved=2ahUKEwiUnaWV8PyQAxVgkmoFHejDLuEQgK4QegQIARAD&amp;biw=1366&amp;bih=633&amp;dpr=1&amp;mstk=AUtExfCeMM1P_5gimLjWBdu1oOxAi82H8cr55nlm4QoX6CumoFfr9gpo4CmK5O-ySdEQwqxC3OLQyKIcbIug1n7ET_eCwSkfeLSkWo_BHOYkQA-LRt5xxiR8RdxoCETz7_aDPkbREBLN5xTt3CTlT4ndSPxUWhZRHHM_nYrT1pkreTwtR0BizttFZkPuXeaRZ_vgn19DYsSH2kRVErLDGwoOltISO5kAqxQBL9vbYPLWVYRnE3j5qXxk0b5XGhUqlsHduX3wb0RefKiBtN3YuEeTq48zhQhIwQWYqgM0Qz-0tChynTfs0xMkv_174fzTtfJQnbW7WS2U6_QOTGV4UTQBNAbbbp4iYylsVmAjYQ6rWV7i3d7xjFGUw7G5nRGj41ll8A4pAHOp9TlM672bGNnyEXPoPsOvhwFQINOoCns8nJPRGpzoikfYiX3VW9fp33QFg_C0euTv31f3oa_CjUGxHA&amp;csui=3" TargetMode="External"/><Relationship Id="rId2" Type="http://schemas.openxmlformats.org/officeDocument/2006/relationships/hyperlink" Target="https://www.google.com/search?sca_esv=d8140a1b87a5a1ad&amp;sxsrf=AE3TifPhXxK2uR6oaYSggMT7h6YDLQSTAA%3A1763509319306&amp;q=Constituci%C3%B3n+de+1824&amp;source=lnms&amp;fbs=AIIjpHxU7SXXniUZfeShr2fp4giZrjP_Cx0LI1Ytb_FGcOviEiaSXTsdMUiuBeEuSNqG6MG8oQyjOk95qL_zJApekKEtw8Y4R7Qs2m2MO8TL95UkZBQAc18ZNw-heYnIKU0BjW6b1_pwOX74c8rYrBAK3B8XmcUywqco2X8A_aV2gKSbR98dBQ4t4Ygxt1n10hfHgjGA9_Ve7NU8rSTCGIpj6lCPB1_SOg&amp;sa=X&amp;ved=2ahUKEwiUnaWV8PyQAxVgkmoFHejDLuEQgK4QegQIARAC&amp;biw=1366&amp;bih=633&amp;dpr=1&amp;mstk=AUtExfCeMM1P_5gimLjWBdu1oOxAi82H8cr55nlm4QoX6CumoFfr9gpo4CmK5O-ySdEQwqxC3OLQyKIcbIug1n7ET_eCwSkfeLSkWo_BHOYkQA-LRt5xxiR8RdxoCETz7_aDPkbREBLN5xTt3CTlT4ndSPxUWhZRHHM_nYrT1pkreTwtR0BizttFZkPuXeaRZ_vgn19DYsSH2kRVErLDGwoOltISO5kAqxQBL9vbYPLWVYRnE3j5qXxk0b5XGhUqlsHduX3wb0RefKiBtN3YuEeTq48zhQhIwQWYqgM0Qz-0tChynTfs0xMkv_174fzTtfJQnbW7WS2U6_QOTGV4UTQBNAbbbp4iYylsVmAjYQ6rWV7i3d7xjFGUw7G5nRGj41ll8A4pAHOp9TlM672bGNnyEXPoPsOvhwFQINOoCns8nJPRGpzoikfYiX3VW9fp33QFg_C0euTv31f3oa_CjUGxHA&amp;csui=3"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C80555D-02F1-4D42-A75F-758A2635F4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21" y="0"/>
            <a:ext cx="12220921" cy="8319887"/>
          </a:xfrm>
          <a:prstGeom prst="rect">
            <a:avLst/>
          </a:prstGeom>
        </p:spPr>
      </p:pic>
      <p:sp>
        <p:nvSpPr>
          <p:cNvPr id="2" name="Título 1">
            <a:extLst>
              <a:ext uri="{FF2B5EF4-FFF2-40B4-BE49-F238E27FC236}">
                <a16:creationId xmlns:a16="http://schemas.microsoft.com/office/drawing/2014/main" id="{6D3AFAE0-B8E8-9C4A-2E41-7D758B67F4B6}"/>
              </a:ext>
            </a:extLst>
          </p:cNvPr>
          <p:cNvSpPr>
            <a:spLocks noGrp="1"/>
          </p:cNvSpPr>
          <p:nvPr>
            <p:ph type="ctrTitle"/>
          </p:nvPr>
        </p:nvSpPr>
        <p:spPr>
          <a:xfrm>
            <a:off x="450272" y="1041400"/>
            <a:ext cx="11291455" cy="2387600"/>
          </a:xfrm>
        </p:spPr>
        <p:txBody>
          <a:bodyPr>
            <a:normAutofit/>
          </a:bodyPr>
          <a:lstStyle/>
          <a:p>
            <a:r>
              <a:rPr lang="es-US" b="1" dirty="0">
                <a:solidFill>
                  <a:schemeClr val="bg1"/>
                </a:solidFill>
                <a:latin typeface="Aptos Slab Black"/>
                <a:ea typeface="Aptos Slab Black" panose="02000000000000000000" pitchFamily="2" charset="0"/>
                <a:cs typeface="Arial"/>
              </a:rPr>
              <a:t>El país después de la guerra </a:t>
            </a:r>
          </a:p>
        </p:txBody>
      </p:sp>
      <p:sp>
        <p:nvSpPr>
          <p:cNvPr id="3" name="Subtítulo 2">
            <a:extLst>
              <a:ext uri="{FF2B5EF4-FFF2-40B4-BE49-F238E27FC236}">
                <a16:creationId xmlns:a16="http://schemas.microsoft.com/office/drawing/2014/main" id="{2407F316-9E28-B002-C0CB-4723840D5BC5}"/>
              </a:ext>
            </a:extLst>
          </p:cNvPr>
          <p:cNvSpPr>
            <a:spLocks noGrp="1"/>
          </p:cNvSpPr>
          <p:nvPr>
            <p:ph type="subTitle" idx="1"/>
          </p:nvPr>
        </p:nvSpPr>
        <p:spPr>
          <a:xfrm>
            <a:off x="1523999" y="3353366"/>
            <a:ext cx="9144000" cy="1655762"/>
          </a:xfrm>
        </p:spPr>
        <p:txBody>
          <a:bodyPr vert="horz" lIns="91440" tIns="45720" rIns="91440" bIns="45720" rtlCol="0" anchor="t">
            <a:normAutofit/>
          </a:bodyPr>
          <a:lstStyle/>
          <a:p>
            <a:r>
              <a:rPr lang="es-US" b="1" dirty="0">
                <a:solidFill>
                  <a:schemeClr val="bg1"/>
                </a:solidFill>
              </a:rPr>
              <a:t>Integrantes: </a:t>
            </a:r>
            <a:r>
              <a:rPr lang="es-US" b="1" dirty="0" err="1">
                <a:solidFill>
                  <a:schemeClr val="bg1"/>
                </a:solidFill>
              </a:rPr>
              <a:t>Andres</a:t>
            </a:r>
            <a:r>
              <a:rPr lang="es-US" b="1" dirty="0">
                <a:solidFill>
                  <a:schemeClr val="bg1"/>
                </a:solidFill>
              </a:rPr>
              <a:t>, José </a:t>
            </a:r>
            <a:r>
              <a:rPr lang="es-US" b="1" dirty="0" err="1">
                <a:solidFill>
                  <a:schemeClr val="bg1"/>
                </a:solidFill>
              </a:rPr>
              <a:t>Angel</a:t>
            </a:r>
            <a:r>
              <a:rPr lang="es-US" b="1" dirty="0">
                <a:solidFill>
                  <a:schemeClr val="bg1"/>
                </a:solidFill>
              </a:rPr>
              <a:t>, Romina. Luisa, Liza y Gabriela </a:t>
            </a:r>
          </a:p>
          <a:p>
            <a:r>
              <a:rPr lang="es-US" b="1" dirty="0">
                <a:solidFill>
                  <a:schemeClr val="bg1"/>
                </a:solidFill>
              </a:rPr>
              <a:t>Profesor: Sergio Armando Velarde Cortez </a:t>
            </a:r>
          </a:p>
        </p:txBody>
      </p:sp>
      <p:pic>
        <p:nvPicPr>
          <p:cNvPr id="4" name="Imagen 3">
            <a:extLst>
              <a:ext uri="{FF2B5EF4-FFF2-40B4-BE49-F238E27FC236}">
                <a16:creationId xmlns:a16="http://schemas.microsoft.com/office/drawing/2014/main" id="{FD3CAE9B-7C00-A9D3-A137-EFA46AD53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3454" y="4762900"/>
            <a:ext cx="2678546" cy="2095100"/>
          </a:xfrm>
          <a:prstGeom prst="rect">
            <a:avLst/>
          </a:prstGeom>
        </p:spPr>
      </p:pic>
      <p:pic>
        <p:nvPicPr>
          <p:cNvPr id="6" name="Imagen 5" descr="Primer Imperio Mexicano: creación, características, caída">
            <a:extLst>
              <a:ext uri="{FF2B5EF4-FFF2-40B4-BE49-F238E27FC236}">
                <a16:creationId xmlns:a16="http://schemas.microsoft.com/office/drawing/2014/main" id="{1BB66FD9-F4A8-68E2-C580-0B4556AAD29F}"/>
              </a:ext>
            </a:extLst>
          </p:cNvPr>
          <p:cNvPicPr>
            <a:picLocks noChangeAspect="1"/>
          </p:cNvPicPr>
          <p:nvPr/>
        </p:nvPicPr>
        <p:blipFill>
          <a:blip r:embed="rId4"/>
          <a:stretch>
            <a:fillRect/>
          </a:stretch>
        </p:blipFill>
        <p:spPr>
          <a:xfrm>
            <a:off x="-4132682" y="5009072"/>
            <a:ext cx="2543175" cy="4114800"/>
          </a:xfrm>
          <a:prstGeom prst="rect">
            <a:avLst/>
          </a:prstGeom>
        </p:spPr>
      </p:pic>
    </p:spTree>
    <p:extLst>
      <p:ext uri="{BB962C8B-B14F-4D97-AF65-F5344CB8AC3E}">
        <p14:creationId xmlns:p14="http://schemas.microsoft.com/office/powerpoint/2010/main" val="3637970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5C6DF46-FE42-0BEE-47BE-34066E5AD898}"/>
              </a:ext>
            </a:extLst>
          </p:cNvPr>
          <p:cNvSpPr>
            <a:spLocks noGrp="1"/>
          </p:cNvSpPr>
          <p:nvPr>
            <p:ph type="title"/>
          </p:nvPr>
        </p:nvSpPr>
        <p:spPr>
          <a:xfrm>
            <a:off x="306239" y="379502"/>
            <a:ext cx="6329617" cy="1807305"/>
          </a:xfrm>
        </p:spPr>
        <p:txBody>
          <a:bodyPr vert="horz" lIns="91440" tIns="45720" rIns="91440" bIns="45720" rtlCol="0" anchor="ctr">
            <a:noAutofit/>
          </a:bodyPr>
          <a:lstStyle/>
          <a:p>
            <a:r>
              <a:rPr lang="es-US" sz="4000" b="1" err="1">
                <a:latin typeface="Aptos Slab Black"/>
              </a:rPr>
              <a:t>Agustin</a:t>
            </a:r>
            <a:r>
              <a:rPr lang="es-US" sz="4000" b="1" dirty="0">
                <a:latin typeface="Aptos Slab Black"/>
              </a:rPr>
              <a:t> Iturbide como primer emperador y su relación con las </a:t>
            </a:r>
            <a:r>
              <a:rPr lang="es-US" sz="4000" b="1" err="1">
                <a:latin typeface="Aptos Slab Black"/>
              </a:rPr>
              <a:t>oligarquias</a:t>
            </a:r>
            <a:r>
              <a:rPr lang="es-US" sz="4000" b="1" dirty="0">
                <a:latin typeface="Aptos Slab Black"/>
              </a:rPr>
              <a:t> criollas </a:t>
            </a:r>
          </a:p>
        </p:txBody>
      </p:sp>
      <p:sp>
        <p:nvSpPr>
          <p:cNvPr id="3" name="Marcador de contenido 2">
            <a:extLst>
              <a:ext uri="{FF2B5EF4-FFF2-40B4-BE49-F238E27FC236}">
                <a16:creationId xmlns:a16="http://schemas.microsoft.com/office/drawing/2014/main" id="{62F5D96B-8F57-F7E8-FDCE-2079C21B0919}"/>
              </a:ext>
            </a:extLst>
          </p:cNvPr>
          <p:cNvSpPr>
            <a:spLocks noGrp="1"/>
          </p:cNvSpPr>
          <p:nvPr>
            <p:ph idx="1"/>
          </p:nvPr>
        </p:nvSpPr>
        <p:spPr>
          <a:xfrm>
            <a:off x="306238" y="2318920"/>
            <a:ext cx="5597281" cy="3843666"/>
          </a:xfrm>
        </p:spPr>
        <p:txBody>
          <a:bodyPr vert="horz" lIns="91440" tIns="45720" rIns="91440" bIns="45720" rtlCol="0" anchor="t">
            <a:normAutofit/>
          </a:bodyPr>
          <a:lstStyle/>
          <a:p>
            <a:r>
              <a:rPr lang="es-US" sz="2000" b="1" dirty="0">
                <a:ea typeface="+mn-lt"/>
                <a:cs typeface="+mn-lt"/>
              </a:rPr>
              <a:t>Agustín de Iturbide fue el primer emperador de México, proclamado en 1822, y su relación con las oligarquías criollas fue compleja, marcada por una alianza inicial y un conflicto posterior.. Si bien la oligarquía criolla, representada por el comercio, la Iglesia y los terratenientes, apoyó el movimiento de independencia liderado por Iturbide (en parte por sus intereses en el Plan de Iguala, que garantizaba privilegios), su ascenso al trono imperial enfrentó resistencia.</a:t>
            </a:r>
            <a:endParaRPr lang="es-US" sz="2000" b="1" dirty="0"/>
          </a:p>
        </p:txBody>
      </p:sp>
      <p:pic>
        <p:nvPicPr>
          <p:cNvPr id="4" name="Imagen 3" descr="Retrato de Agustín De Iturbide - 3 Museos">
            <a:extLst>
              <a:ext uri="{FF2B5EF4-FFF2-40B4-BE49-F238E27FC236}">
                <a16:creationId xmlns:a16="http://schemas.microsoft.com/office/drawing/2014/main" id="{646FE222-8EBF-D429-2505-E71AF9ED5BD7}"/>
              </a:ext>
            </a:extLst>
          </p:cNvPr>
          <p:cNvPicPr>
            <a:picLocks noChangeAspect="1"/>
          </p:cNvPicPr>
          <p:nvPr/>
        </p:nvPicPr>
        <p:blipFill>
          <a:blip r:embed="rId2"/>
          <a:srcRect r="-2" b="3675"/>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688627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8889814-B593-12E3-A295-A0F6FD9D673A}"/>
              </a:ext>
            </a:extLst>
          </p:cNvPr>
          <p:cNvSpPr>
            <a:spLocks noGrp="1"/>
          </p:cNvSpPr>
          <p:nvPr>
            <p:ph type="title"/>
          </p:nvPr>
        </p:nvSpPr>
        <p:spPr>
          <a:xfrm>
            <a:off x="640080" y="325369"/>
            <a:ext cx="4368602" cy="1956841"/>
          </a:xfrm>
        </p:spPr>
        <p:txBody>
          <a:bodyPr vert="horz" lIns="91440" tIns="45720" rIns="91440" bIns="45720" rtlCol="0" anchor="b">
            <a:noAutofit/>
          </a:bodyPr>
          <a:lstStyle/>
          <a:p>
            <a:r>
              <a:rPr lang="es-MX" sz="4000" b="1" dirty="0">
                <a:latin typeface="Aptos Slab Black"/>
                <a:ea typeface="+mj-lt"/>
                <a:cs typeface="+mj-lt"/>
              </a:rPr>
              <a:t>Que le paso </a:t>
            </a:r>
            <a:r>
              <a:rPr lang="es-MX" sz="4000" b="1" err="1">
                <a:latin typeface="Aptos Slab Black"/>
                <a:ea typeface="+mj-lt"/>
                <a:cs typeface="+mj-lt"/>
              </a:rPr>
              <a:t>iturbide</a:t>
            </a:r>
            <a:r>
              <a:rPr lang="es-MX" sz="4000" b="1" dirty="0">
                <a:latin typeface="Aptos Slab Black"/>
                <a:ea typeface="+mj-lt"/>
                <a:cs typeface="+mj-lt"/>
              </a:rPr>
              <a:t> </a:t>
            </a:r>
            <a:r>
              <a:rPr lang="es-MX" sz="4000" b="1" err="1">
                <a:latin typeface="Aptos Slab Black"/>
                <a:ea typeface="+mj-lt"/>
                <a:cs typeface="+mj-lt"/>
              </a:rPr>
              <a:t>despues</a:t>
            </a:r>
            <a:r>
              <a:rPr lang="es-MX" sz="4000" b="1" dirty="0">
                <a:latin typeface="Aptos Slab Black"/>
                <a:ea typeface="+mj-lt"/>
                <a:cs typeface="+mj-lt"/>
              </a:rPr>
              <a:t> de estar como emperador</a:t>
            </a:r>
            <a:endParaRPr lang="es-MX" sz="4000" b="1">
              <a:latin typeface="Aptos Slab Black"/>
            </a:endParaRP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D89CE57F-F667-EEE8-B715-8A7DA9241DDF}"/>
              </a:ext>
            </a:extLst>
          </p:cNvPr>
          <p:cNvSpPr>
            <a:spLocks noGrp="1"/>
          </p:cNvSpPr>
          <p:nvPr>
            <p:ph idx="1"/>
          </p:nvPr>
        </p:nvSpPr>
        <p:spPr>
          <a:xfrm>
            <a:off x="640080" y="2872899"/>
            <a:ext cx="4243589" cy="3320668"/>
          </a:xfrm>
        </p:spPr>
        <p:txBody>
          <a:bodyPr vert="horz" lIns="91440" tIns="45720" rIns="91440" bIns="45720" rtlCol="0" anchor="t">
            <a:normAutofit/>
          </a:bodyPr>
          <a:lstStyle/>
          <a:p>
            <a:r>
              <a:rPr lang="es-MX" sz="2000" b="1" dirty="0">
                <a:latin typeface="Arial"/>
                <a:ea typeface="+mn-lt"/>
                <a:cs typeface="+mn-lt"/>
              </a:rPr>
              <a:t>Después de abdicar como emperador en 1823, Iturbide se exilió en Europa, pero regresó a México en 1824 sin saber que el Congreso lo había declarado traidor. Al llegar, fue arrestado y fusilado en Padilla, Tamaulipas, el 19 de julio de 1824. </a:t>
            </a:r>
            <a:endParaRPr lang="es-MX" sz="2000" b="1" dirty="0">
              <a:latin typeface="Arial"/>
              <a:cs typeface="Arial"/>
            </a:endParaRPr>
          </a:p>
        </p:txBody>
      </p:sp>
      <p:pic>
        <p:nvPicPr>
          <p:cNvPr id="4" name="Imagen 3" descr="El ex emperador Agustín I de Iturbide, ejecutado por un pelotón de  fusilamiento después de regresar a México. Los conservadores lo  convencieron de regresar a México, pero poco después de su regreso">
            <a:extLst>
              <a:ext uri="{FF2B5EF4-FFF2-40B4-BE49-F238E27FC236}">
                <a16:creationId xmlns:a16="http://schemas.microsoft.com/office/drawing/2014/main" id="{83EB49E5-8BB7-50CE-4AD9-58734DFB5494}"/>
              </a:ext>
            </a:extLst>
          </p:cNvPr>
          <p:cNvPicPr>
            <a:picLocks noChangeAspect="1"/>
          </p:cNvPicPr>
          <p:nvPr/>
        </p:nvPicPr>
        <p:blipFill>
          <a:blip r:embed="rId2"/>
          <a:srcRect l="12482" r="25079"/>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059686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00498F0-3697-7A07-A009-BDA993650B56}"/>
              </a:ext>
            </a:extLst>
          </p:cNvPr>
          <p:cNvSpPr>
            <a:spLocks noGrp="1"/>
          </p:cNvSpPr>
          <p:nvPr>
            <p:ph type="title"/>
          </p:nvPr>
        </p:nvSpPr>
        <p:spPr>
          <a:xfrm>
            <a:off x="572493" y="238539"/>
            <a:ext cx="11018520" cy="1434415"/>
          </a:xfrm>
        </p:spPr>
        <p:txBody>
          <a:bodyPr anchor="b">
            <a:normAutofit/>
          </a:bodyPr>
          <a:lstStyle/>
          <a:p>
            <a:r>
              <a:rPr lang="es-MX" sz="4000" b="1" dirty="0">
                <a:latin typeface="Aptos Slab Black"/>
              </a:rPr>
              <a:t>Cambios </a:t>
            </a:r>
            <a:r>
              <a:rPr lang="es-MX" sz="4000" b="1" err="1">
                <a:latin typeface="Aptos Slab Black"/>
              </a:rPr>
              <a:t>politicos</a:t>
            </a:r>
            <a:r>
              <a:rPr lang="es-MX" sz="4000" b="1" dirty="0">
                <a:latin typeface="Aptos Slab Black"/>
              </a:rPr>
              <a:t> y sociales de la </a:t>
            </a:r>
            <a:r>
              <a:rPr lang="es-MX" sz="4000" b="1" err="1">
                <a:latin typeface="Aptos Slab Black"/>
              </a:rPr>
              <a:t>constitucion</a:t>
            </a:r>
            <a:r>
              <a:rPr lang="es-MX" sz="4000" b="1" dirty="0">
                <a:latin typeface="Aptos Slab Black"/>
              </a:rPr>
              <a:t> federal de 1824</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512015C5-E016-FFE9-4822-710EB341CEAD}"/>
              </a:ext>
            </a:extLst>
          </p:cNvPr>
          <p:cNvSpPr>
            <a:spLocks noGrp="1"/>
          </p:cNvSpPr>
          <p:nvPr>
            <p:ph idx="1"/>
          </p:nvPr>
        </p:nvSpPr>
        <p:spPr>
          <a:xfrm>
            <a:off x="572493" y="2071316"/>
            <a:ext cx="6713552" cy="4119172"/>
          </a:xfrm>
        </p:spPr>
        <p:txBody>
          <a:bodyPr vert="horz" lIns="91440" tIns="45720" rIns="91440" bIns="45720" rtlCol="0" anchor="t">
            <a:normAutofit/>
          </a:bodyPr>
          <a:lstStyle/>
          <a:p>
            <a:r>
              <a:rPr lang="es-MX" sz="2000" b="1" dirty="0">
                <a:latin typeface="Arial"/>
                <a:ea typeface="+mn-lt"/>
                <a:cs typeface="+mn-lt"/>
              </a:rPr>
              <a:t>La Constitución de 1824 transformó a México al establecer un sistema de gobierno republicano, federal y representativo popular, con la separación de poderes en ejecutivo, legislativo y judicial. A nivel social, estableció la religión católica como oficial y, aunque no tuvo un catálogo completo de derechos, sentó las bases para la protección parcial de derechos como la propiedad. Este cambio representó una ruptura radical con el sistema colonial español.  </a:t>
            </a:r>
            <a:endParaRPr lang="es-MX" sz="2000" b="1">
              <a:latin typeface="Arial"/>
              <a:cs typeface="Arial"/>
            </a:endParaRPr>
          </a:p>
        </p:txBody>
      </p:sp>
      <p:pic>
        <p:nvPicPr>
          <p:cNvPr id="4" name="Imagen 3" descr="Constitución Mexicana de 1824: historia y características">
            <a:extLst>
              <a:ext uri="{FF2B5EF4-FFF2-40B4-BE49-F238E27FC236}">
                <a16:creationId xmlns:a16="http://schemas.microsoft.com/office/drawing/2014/main" id="{91876CE9-E1CB-0BE9-76A5-2A18F65FA435}"/>
              </a:ext>
            </a:extLst>
          </p:cNvPr>
          <p:cNvPicPr>
            <a:picLocks noChangeAspect="1"/>
          </p:cNvPicPr>
          <p:nvPr/>
        </p:nvPicPr>
        <p:blipFill>
          <a:blip r:embed="rId2"/>
          <a:srcRect l="20231" r="31667" b="2"/>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3515454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E347C23-22B4-6E6D-624E-A657F8C30C8F}"/>
              </a:ext>
            </a:extLst>
          </p:cNvPr>
          <p:cNvSpPr>
            <a:spLocks noGrp="1"/>
          </p:cNvSpPr>
          <p:nvPr>
            <p:ph type="title"/>
          </p:nvPr>
        </p:nvSpPr>
        <p:spPr>
          <a:xfrm>
            <a:off x="572493" y="238539"/>
            <a:ext cx="11018520" cy="1434415"/>
          </a:xfrm>
        </p:spPr>
        <p:txBody>
          <a:bodyPr anchor="b">
            <a:normAutofit/>
          </a:bodyPr>
          <a:lstStyle/>
          <a:p>
            <a:r>
              <a:rPr lang="es-MX" sz="4000" b="1" dirty="0">
                <a:latin typeface="Aptos Slab Black"/>
              </a:rPr>
              <a:t>Causas del establecimiento del imperio Mexicano</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A2EE35D6-9FE4-432A-D865-E74929216C27}"/>
              </a:ext>
            </a:extLst>
          </p:cNvPr>
          <p:cNvSpPr>
            <a:spLocks noGrp="1"/>
          </p:cNvSpPr>
          <p:nvPr>
            <p:ph idx="1"/>
          </p:nvPr>
        </p:nvSpPr>
        <p:spPr>
          <a:xfrm>
            <a:off x="572493" y="2071316"/>
            <a:ext cx="6713552" cy="4119172"/>
          </a:xfrm>
        </p:spPr>
        <p:txBody>
          <a:bodyPr vert="horz" lIns="91440" tIns="45720" rIns="91440" bIns="45720" rtlCol="0" anchor="t">
            <a:normAutofit/>
          </a:bodyPr>
          <a:lstStyle/>
          <a:p>
            <a:r>
              <a:rPr lang="es-MX" sz="2000" b="1" dirty="0">
                <a:latin typeface="Arial"/>
                <a:ea typeface="+mn-lt"/>
                <a:cs typeface="+mn-lt"/>
              </a:rPr>
              <a:t>Las principales causas del establecimiento del imperio mexicano fueron la búsqueda de una forma de gobierno monárquico para mantener la estabilidad después de la independencia de España, consolidada a través del </a:t>
            </a:r>
            <a:r>
              <a:rPr lang="es-MX" sz="2000" b="1" u="sng" dirty="0">
                <a:latin typeface="Arial"/>
                <a:ea typeface="+mn-lt"/>
                <a:cs typeface="+mn-lt"/>
                <a:hlinkClick r:id="rId2">
                  <a:extLst>
                    <a:ext uri="{A12FA001-AC4F-418D-AE19-62706E023703}">
                      <ahyp:hlinkClr xmlns:ahyp="http://schemas.microsoft.com/office/drawing/2018/hyperlinkcolor" val="tx"/>
                    </a:ext>
                  </a:extLst>
                </a:hlinkClick>
              </a:rPr>
              <a:t>Plan de Iguala</a:t>
            </a:r>
            <a:r>
              <a:rPr lang="es-MX" sz="2000" b="1" dirty="0">
                <a:latin typeface="Arial"/>
                <a:ea typeface="+mn-lt"/>
                <a:cs typeface="+mn-lt"/>
              </a:rPr>
              <a:t> y los </a:t>
            </a:r>
            <a:r>
              <a:rPr lang="es-MX" sz="2000" b="1" u="sng" dirty="0">
                <a:latin typeface="Arial"/>
                <a:ea typeface="+mn-lt"/>
                <a:cs typeface="+mn-lt"/>
                <a:hlinkClick r:id="rId3">
                  <a:extLst>
                    <a:ext uri="{A12FA001-AC4F-418D-AE19-62706E023703}">
                      <ahyp:hlinkClr xmlns:ahyp="http://schemas.microsoft.com/office/drawing/2018/hyperlinkcolor" val="tx"/>
                    </a:ext>
                  </a:extLst>
                </a:hlinkClick>
              </a:rPr>
              <a:t>Tratados de Córdoba</a:t>
            </a:r>
            <a:r>
              <a:rPr lang="es-MX" sz="2000" b="1" dirty="0">
                <a:latin typeface="Arial"/>
                <a:ea typeface="+mn-lt"/>
                <a:cs typeface="+mn-lt"/>
              </a:rPr>
              <a:t>. Los líderes creían que esta estructura monárquica, bajo un príncipe europeo o un líder nacional como Agustín de Iturbide, sería más estable que una república en ese momento. </a:t>
            </a:r>
            <a:endParaRPr lang="es-MX" sz="2000" b="1" dirty="0">
              <a:latin typeface="Arial"/>
              <a:cs typeface="Arial"/>
            </a:endParaRPr>
          </a:p>
        </p:txBody>
      </p:sp>
      <p:pic>
        <p:nvPicPr>
          <p:cNvPr id="4" name="Imagen 3" descr="Imperio de Iturbide: historia, economía ...">
            <a:extLst>
              <a:ext uri="{FF2B5EF4-FFF2-40B4-BE49-F238E27FC236}">
                <a16:creationId xmlns:a16="http://schemas.microsoft.com/office/drawing/2014/main" id="{577959B3-D211-74F2-04B3-B05C3CCE7AED}"/>
              </a:ext>
            </a:extLst>
          </p:cNvPr>
          <p:cNvPicPr>
            <a:picLocks noChangeAspect="1"/>
          </p:cNvPicPr>
          <p:nvPr/>
        </p:nvPicPr>
        <p:blipFill>
          <a:blip r:embed="rId4"/>
          <a:srcRect l="21196" r="31004" b="-1"/>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1803150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2E79445-CEF9-7B63-0ED3-A334E75D6B0F}"/>
              </a:ext>
            </a:extLst>
          </p:cNvPr>
          <p:cNvSpPr>
            <a:spLocks noGrp="1"/>
          </p:cNvSpPr>
          <p:nvPr>
            <p:ph type="title"/>
          </p:nvPr>
        </p:nvSpPr>
        <p:spPr>
          <a:xfrm>
            <a:off x="572493" y="238539"/>
            <a:ext cx="11018520" cy="1434415"/>
          </a:xfrm>
        </p:spPr>
        <p:txBody>
          <a:bodyPr anchor="b">
            <a:normAutofit/>
          </a:bodyPr>
          <a:lstStyle/>
          <a:p>
            <a:r>
              <a:rPr lang="es-MX" sz="4000" b="1" err="1">
                <a:latin typeface="Aptos Slab Black"/>
              </a:rPr>
              <a:t>Disolucion</a:t>
            </a:r>
            <a:r>
              <a:rPr lang="es-MX" sz="4000" b="1" dirty="0">
                <a:latin typeface="Aptos Slab Black"/>
              </a:rPr>
              <a:t> del imperio Mexicano</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6D9FDE1C-1B79-FA0F-FFCB-C0B3BB6EBA09}"/>
              </a:ext>
            </a:extLst>
          </p:cNvPr>
          <p:cNvSpPr>
            <a:spLocks noGrp="1"/>
          </p:cNvSpPr>
          <p:nvPr>
            <p:ph idx="1"/>
          </p:nvPr>
        </p:nvSpPr>
        <p:spPr>
          <a:xfrm>
            <a:off x="572493" y="2071316"/>
            <a:ext cx="6713552" cy="4119172"/>
          </a:xfrm>
        </p:spPr>
        <p:txBody>
          <a:bodyPr vert="horz" lIns="91440" tIns="45720" rIns="91440" bIns="45720" rtlCol="0" anchor="t">
            <a:normAutofit/>
          </a:bodyPr>
          <a:lstStyle/>
          <a:p>
            <a:r>
              <a:rPr lang="es-MX" sz="2000" b="1" dirty="0">
                <a:latin typeface="Arial"/>
                <a:ea typeface="+mn-lt"/>
                <a:cs typeface="+mn-lt"/>
              </a:rPr>
              <a:t>La caída de los imperios mexicanos se refiere a dos eventos distintos: el fin del Primer Imperio Mexicano en 1823, liderado por Agustín de Iturbide, y la caída del Segundo Imperio Mexicano en 1867, encabezado por Maximiliano de Habsburgo. Ambos cayeron debido a la combinación de conflictos internos y la presión de facciones republicanas. El fin del primer imperio fue precipitado por el descontento político y la crisis económica, culminando en el Plan de Casa Mata y la abdicación de Iturbide. El segundo imperio terminó con el fusilamiento de Maximiliano, tras el retiro de las tropas francesas y el triunfo del ejército republicano liberal. </a:t>
            </a:r>
            <a:endParaRPr lang="es-MX" sz="2000" b="1">
              <a:latin typeface="Arial"/>
              <a:cs typeface="Arial"/>
            </a:endParaRPr>
          </a:p>
        </p:txBody>
      </p:sp>
      <p:pic>
        <p:nvPicPr>
          <p:cNvPr id="4" name="Imagen 3" descr="La caída del Segundo Imperio Mexicano: Fin de la Intervención Francesa">
            <a:extLst>
              <a:ext uri="{FF2B5EF4-FFF2-40B4-BE49-F238E27FC236}">
                <a16:creationId xmlns:a16="http://schemas.microsoft.com/office/drawing/2014/main" id="{D3019ABA-4353-C458-043C-A3C52C5FC920}"/>
              </a:ext>
            </a:extLst>
          </p:cNvPr>
          <p:cNvPicPr>
            <a:picLocks noChangeAspect="1"/>
          </p:cNvPicPr>
          <p:nvPr/>
        </p:nvPicPr>
        <p:blipFill>
          <a:blip r:embed="rId2"/>
          <a:srcRect r="3792" b="-3"/>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1737080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B6B41F1-A266-D9FB-079B-7D0129B9E30A}"/>
              </a:ext>
            </a:extLst>
          </p:cNvPr>
          <p:cNvSpPr>
            <a:spLocks noGrp="1"/>
          </p:cNvSpPr>
          <p:nvPr>
            <p:ph type="title"/>
          </p:nvPr>
        </p:nvSpPr>
        <p:spPr>
          <a:xfrm>
            <a:off x="640080" y="325369"/>
            <a:ext cx="4368602" cy="1956841"/>
          </a:xfrm>
        </p:spPr>
        <p:txBody>
          <a:bodyPr vert="horz" lIns="91440" tIns="45720" rIns="91440" bIns="45720" rtlCol="0" anchor="b">
            <a:noAutofit/>
          </a:bodyPr>
          <a:lstStyle/>
          <a:p>
            <a:r>
              <a:rPr lang="es-MX" sz="4000" b="1" dirty="0">
                <a:latin typeface="Aptos Slab Black"/>
                <a:ea typeface="+mj-lt"/>
                <a:cs typeface="+mj-lt"/>
              </a:rPr>
              <a:t>sucesos posteriormente de la </a:t>
            </a:r>
            <a:r>
              <a:rPr lang="es-MX" sz="4000" b="1" err="1">
                <a:latin typeface="Aptos Slab Black"/>
                <a:ea typeface="+mj-lt"/>
                <a:cs typeface="+mj-lt"/>
              </a:rPr>
              <a:t>disolucion</a:t>
            </a:r>
            <a:r>
              <a:rPr lang="es-MX" sz="4000" b="1" dirty="0">
                <a:latin typeface="Aptos Slab Black"/>
                <a:ea typeface="+mj-lt"/>
                <a:cs typeface="+mj-lt"/>
              </a:rPr>
              <a:t> del imperio Mexicano</a:t>
            </a:r>
            <a:endParaRPr lang="es-MX" sz="4000" b="1" dirty="0">
              <a:latin typeface="Aptos Slab Black"/>
            </a:endParaRP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8354ACB-A614-E3BB-2756-2FD3D04B13B9}"/>
              </a:ext>
            </a:extLst>
          </p:cNvPr>
          <p:cNvSpPr>
            <a:spLocks noGrp="1"/>
          </p:cNvSpPr>
          <p:nvPr>
            <p:ph idx="1"/>
          </p:nvPr>
        </p:nvSpPr>
        <p:spPr>
          <a:xfrm>
            <a:off x="640080" y="2872899"/>
            <a:ext cx="4243589" cy="3320668"/>
          </a:xfrm>
        </p:spPr>
        <p:txBody>
          <a:bodyPr vert="horz" lIns="91440" tIns="45720" rIns="91440" bIns="45720" rtlCol="0">
            <a:normAutofit/>
          </a:bodyPr>
          <a:lstStyle/>
          <a:p>
            <a:r>
              <a:rPr lang="es-MX" sz="2000" b="1" dirty="0">
                <a:latin typeface="Arial"/>
                <a:ea typeface="+mn-lt"/>
                <a:cs typeface="+mn-lt"/>
              </a:rPr>
              <a:t>Tras la disolución del Primer Imperio Mexicano, México se constituyó como una república federal bajo la </a:t>
            </a:r>
            <a:r>
              <a:rPr lang="es-MX" sz="2000" b="1" u="sng" dirty="0">
                <a:latin typeface="Arial"/>
                <a:ea typeface="+mn-lt"/>
                <a:cs typeface="+mn-lt"/>
                <a:hlinkClick r:id="rId2">
                  <a:extLst>
                    <a:ext uri="{A12FA001-AC4F-418D-AE19-62706E023703}">
                      <ahyp:hlinkClr xmlns:ahyp="http://schemas.microsoft.com/office/drawing/2018/hyperlinkcolor" val="tx"/>
                    </a:ext>
                  </a:extLst>
                </a:hlinkClick>
              </a:rPr>
              <a:t>Constitución de 1824</a:t>
            </a:r>
            <a:r>
              <a:rPr lang="es-MX" sz="2000" b="1" dirty="0">
                <a:latin typeface="Arial"/>
                <a:ea typeface="+mn-lt"/>
                <a:cs typeface="+mn-lt"/>
              </a:rPr>
              <a:t>. Este periodo fue seguido por la </a:t>
            </a:r>
            <a:r>
              <a:rPr lang="es-MX" sz="2000" b="1" u="sng" dirty="0">
                <a:latin typeface="Arial"/>
                <a:ea typeface="+mn-lt"/>
                <a:cs typeface="+mn-lt"/>
                <a:hlinkClick r:id="rId3">
                  <a:extLst>
                    <a:ext uri="{A12FA001-AC4F-418D-AE19-62706E023703}">
                      <ahyp:hlinkClr xmlns:ahyp="http://schemas.microsoft.com/office/drawing/2018/hyperlinkcolor" val="tx"/>
                    </a:ext>
                  </a:extLst>
                </a:hlinkClick>
              </a:rPr>
              <a:t>República Central (1836-1853)</a:t>
            </a:r>
            <a:r>
              <a:rPr lang="es-MX" sz="2000" b="1" dirty="0">
                <a:latin typeface="Arial"/>
                <a:ea typeface="+mn-lt"/>
                <a:cs typeface="+mn-lt"/>
              </a:rPr>
              <a:t>, y en general estuvo marcado por la inestabilidad política y social, así como por constantes conflictos internos. </a:t>
            </a:r>
            <a:endParaRPr lang="es-MX" sz="2000" b="1">
              <a:latin typeface="Arial"/>
              <a:cs typeface="Arial"/>
            </a:endParaRPr>
          </a:p>
        </p:txBody>
      </p:sp>
      <p:pic>
        <p:nvPicPr>
          <p:cNvPr id="4" name="Imagen 3" descr="Primer Imperio Mexicano: creación, características, caída">
            <a:extLst>
              <a:ext uri="{FF2B5EF4-FFF2-40B4-BE49-F238E27FC236}">
                <a16:creationId xmlns:a16="http://schemas.microsoft.com/office/drawing/2014/main" id="{51BB694B-9E2B-627F-407A-B1F5C99D6F3F}"/>
              </a:ext>
            </a:extLst>
          </p:cNvPr>
          <p:cNvPicPr>
            <a:picLocks noChangeAspect="1"/>
          </p:cNvPicPr>
          <p:nvPr/>
        </p:nvPicPr>
        <p:blipFill>
          <a:blip r:embed="rId4"/>
          <a:srcRect t="32081" r="-1" b="6355"/>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38425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La Guerra de Reforma de México (1858-1861) - Desperta Ferro Ediciones">
            <a:extLst>
              <a:ext uri="{FF2B5EF4-FFF2-40B4-BE49-F238E27FC236}">
                <a16:creationId xmlns:a16="http://schemas.microsoft.com/office/drawing/2014/main" id="{601E4C60-F764-61C1-D0E0-A177ACE12403}"/>
              </a:ext>
            </a:extLst>
          </p:cNvPr>
          <p:cNvPicPr>
            <a:picLocks noChangeAspect="1"/>
          </p:cNvPicPr>
          <p:nvPr/>
        </p:nvPicPr>
        <p:blipFill>
          <a:blip r:embed="rId2"/>
          <a:stretch>
            <a:fillRect/>
          </a:stretch>
        </p:blipFill>
        <p:spPr>
          <a:xfrm>
            <a:off x="-20128" y="438"/>
            <a:ext cx="12217879" cy="8309236"/>
          </a:xfrm>
          <a:prstGeom prst="rect">
            <a:avLst/>
          </a:prstGeom>
        </p:spPr>
      </p:pic>
      <p:pic>
        <p:nvPicPr>
          <p:cNvPr id="5" name="Imagen 4" descr="La Guerra de Reforma de México (1858 ...">
            <a:extLst>
              <a:ext uri="{FF2B5EF4-FFF2-40B4-BE49-F238E27FC236}">
                <a16:creationId xmlns:a16="http://schemas.microsoft.com/office/drawing/2014/main" id="{8AC93217-2DD5-0AB4-C55B-A4687049474B}"/>
              </a:ext>
            </a:extLst>
          </p:cNvPr>
          <p:cNvPicPr>
            <a:picLocks noChangeAspect="1"/>
          </p:cNvPicPr>
          <p:nvPr/>
        </p:nvPicPr>
        <p:blipFill>
          <a:blip r:embed="rId3"/>
          <a:stretch>
            <a:fillRect/>
          </a:stretch>
        </p:blipFill>
        <p:spPr>
          <a:xfrm>
            <a:off x="14888743" y="-6470"/>
            <a:ext cx="4555645" cy="3089694"/>
          </a:xfrm>
          <a:prstGeom prst="rect">
            <a:avLst/>
          </a:prstGeom>
        </p:spPr>
      </p:pic>
      <p:sp>
        <p:nvSpPr>
          <p:cNvPr id="2" name="Título 1">
            <a:extLst>
              <a:ext uri="{FF2B5EF4-FFF2-40B4-BE49-F238E27FC236}">
                <a16:creationId xmlns:a16="http://schemas.microsoft.com/office/drawing/2014/main" id="{8F7C03E5-F47D-7D9D-9A6E-BA0720A2643A}"/>
              </a:ext>
            </a:extLst>
          </p:cNvPr>
          <p:cNvSpPr>
            <a:spLocks noGrp="1"/>
          </p:cNvSpPr>
          <p:nvPr>
            <p:ph type="title"/>
          </p:nvPr>
        </p:nvSpPr>
        <p:spPr>
          <a:xfrm>
            <a:off x="3742427" y="2823654"/>
            <a:ext cx="10515600" cy="1325563"/>
          </a:xfrm>
        </p:spPr>
        <p:txBody>
          <a:bodyPr>
            <a:normAutofit/>
          </a:bodyPr>
          <a:lstStyle/>
          <a:p>
            <a:r>
              <a:rPr lang="es-MX" sz="8800" b="1" dirty="0">
                <a:solidFill>
                  <a:schemeClr val="bg1"/>
                </a:solidFill>
                <a:latin typeface="Aptos Slab Black"/>
              </a:rPr>
              <a:t>Gracias</a:t>
            </a:r>
          </a:p>
        </p:txBody>
      </p:sp>
      <p:pic>
        <p:nvPicPr>
          <p:cNvPr id="4" name="Marcador de contenido 3" descr="Primer Imperio Mexicano: creación, características, caída">
            <a:extLst>
              <a:ext uri="{FF2B5EF4-FFF2-40B4-BE49-F238E27FC236}">
                <a16:creationId xmlns:a16="http://schemas.microsoft.com/office/drawing/2014/main" id="{BF5AE275-5DC3-51ED-5175-2838D1FAB14E}"/>
              </a:ext>
            </a:extLst>
          </p:cNvPr>
          <p:cNvPicPr>
            <a:picLocks noGrp="1" noChangeAspect="1"/>
          </p:cNvPicPr>
          <p:nvPr>
            <p:ph idx="1"/>
          </p:nvPr>
        </p:nvPicPr>
        <p:blipFill>
          <a:blip r:embed="rId4"/>
          <a:stretch>
            <a:fillRect/>
          </a:stretch>
        </p:blipFill>
        <p:spPr>
          <a:xfrm>
            <a:off x="17029580" y="2501361"/>
            <a:ext cx="2689368" cy="4351338"/>
          </a:xfrm>
          <a:prstGeom prst="rect">
            <a:avLst/>
          </a:prstGeom>
        </p:spPr>
      </p:pic>
    </p:spTree>
    <p:extLst>
      <p:ext uri="{BB962C8B-B14F-4D97-AF65-F5344CB8AC3E}">
        <p14:creationId xmlns:p14="http://schemas.microsoft.com/office/powerpoint/2010/main" val="298798128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8</Slides>
  <Notes>0</Notes>
  <HiddenSlides>0</HiddenSlide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El país después de la guerra </vt:lpstr>
      <vt:lpstr>Agustin Iturbide como primer emperador y su relación con las oligarquias criollas </vt:lpstr>
      <vt:lpstr>Que le paso iturbide despues de estar como emperador</vt:lpstr>
      <vt:lpstr>Cambios politicos y sociales de la constitucion federal de 1824</vt:lpstr>
      <vt:lpstr>Causas del establecimiento del imperio Mexicano</vt:lpstr>
      <vt:lpstr>Disolucion del imperio Mexicano</vt:lpstr>
      <vt:lpstr>sucesos posteriormente de la disolucion del imperio Mexicano</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país después de la guerra </dc:title>
  <dc:creator>ANDDY .</dc:creator>
  <cp:lastModifiedBy>ANDDY .</cp:lastModifiedBy>
  <cp:revision>244</cp:revision>
  <dcterms:created xsi:type="dcterms:W3CDTF">2025-11-18T16:09:59Z</dcterms:created>
  <dcterms:modified xsi:type="dcterms:W3CDTF">2025-11-18T23:55:10Z</dcterms:modified>
</cp:coreProperties>
</file>