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 id="263" r:id="rId11"/>
    <p:sldId id="264" r:id="rId12"/>
    <p:sldId id="265" r:id="rId13"/>
  </p:sldIdLst>
  <p:sldSz cx="9144000" cy="5143500"/>
  <p:notesSz cx="6858000" cy="9144000"/>
  <p:embeddedFontLst>
    <p:embeddedFont>
      <p:font typeface="Montserrat"/>
      <p:regular r:id="rId17"/>
    </p:embeddedFont>
    <p:embeddedFont>
      <p:font typeface="Lato" panose="020F0502020204030203"/>
      <p:regular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747775"/>
          </p15:clr>
        </p15:guide>
        <p15:guide id="2" pos="2880"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showGuides="1">
      <p:cViewPr varScale="1">
        <p:scale>
          <a:sx n="100" d="100"/>
          <a:sy n="100" d="100"/>
        </p:scale>
        <p:origin x="0" y="0"/>
      </p:cViewPr>
      <p:guideLst>
        <p:guide orient="horz" pos="1620"/>
        <p:guide pos="2880"/>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font" Target="fonts/font2.fntdata"/><Relationship Id="rId17" Type="http://schemas.openxmlformats.org/officeDocument/2006/relationships/font" Target="fonts/font1.fntdata"/><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2" name="Shape 2"/>
        <p:cNvGrpSpPr/>
        <p:nvPr/>
      </p:nvGrpSpPr>
      <p:grpSpPr>
        <a:xfrm>
          <a:off x="0" y="0"/>
          <a:ext cx="0" cy="0"/>
          <a:chOff x="0" y="0"/>
          <a:chExt cx="0" cy="0"/>
        </a:xfrm>
      </p:grpSpPr>
      <p:sp>
        <p:nvSpPr>
          <p:cNvPr id="3" name="Google Shape;3;n"/>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224" name="Shape 224"/>
        <p:cNvGrpSpPr/>
        <p:nvPr/>
      </p:nvGrpSpPr>
      <p:grpSpPr>
        <a:xfrm>
          <a:off x="0" y="0"/>
          <a:ext cx="0" cy="0"/>
          <a:chOff x="0" y="0"/>
          <a:chExt cx="0" cy="0"/>
        </a:xfrm>
      </p:grpSpPr>
      <p:sp>
        <p:nvSpPr>
          <p:cNvPr id="225" name="Google Shape;225;g1f87997393_0_782: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f87997393_0_78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281" name="Shape 281"/>
        <p:cNvGrpSpPr/>
        <p:nvPr/>
      </p:nvGrpSpPr>
      <p:grpSpPr>
        <a:xfrm>
          <a:off x="0" y="0"/>
          <a:ext cx="0" cy="0"/>
          <a:chOff x="0" y="0"/>
          <a:chExt cx="0" cy="0"/>
        </a:xfrm>
      </p:grpSpPr>
      <p:sp>
        <p:nvSpPr>
          <p:cNvPr id="282" name="Google Shape;282;g1f87997393_0_1053: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f87997393_0_105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229" name="Shape 229"/>
        <p:cNvGrpSpPr/>
        <p:nvPr/>
      </p:nvGrpSpPr>
      <p:grpSpPr>
        <a:xfrm>
          <a:off x="0" y="0"/>
          <a:ext cx="0" cy="0"/>
          <a:chOff x="0" y="0"/>
          <a:chExt cx="0" cy="0"/>
        </a:xfrm>
      </p:grpSpPr>
      <p:sp>
        <p:nvSpPr>
          <p:cNvPr id="230" name="Google Shape;230;g1f87997393_0_78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f87997393_0_78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234" name="Shape 234"/>
        <p:cNvGrpSpPr/>
        <p:nvPr/>
      </p:nvGrpSpPr>
      <p:grpSpPr>
        <a:xfrm>
          <a:off x="0" y="0"/>
          <a:ext cx="0" cy="0"/>
          <a:chOff x="0" y="0"/>
          <a:chExt cx="0" cy="0"/>
        </a:xfrm>
      </p:grpSpPr>
      <p:sp>
        <p:nvSpPr>
          <p:cNvPr id="235" name="Google Shape;235;g1f87997393_0_82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f87997393_0_82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240" name="Shape 240"/>
        <p:cNvGrpSpPr/>
        <p:nvPr/>
      </p:nvGrpSpPr>
      <p:grpSpPr>
        <a:xfrm>
          <a:off x="0" y="0"/>
          <a:ext cx="0" cy="0"/>
          <a:chOff x="0" y="0"/>
          <a:chExt cx="0" cy="0"/>
        </a:xfrm>
      </p:grpSpPr>
      <p:sp>
        <p:nvSpPr>
          <p:cNvPr id="241" name="Google Shape;241;g1f87997393_0_835: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f87997393_0_83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246" name="Shape 246"/>
        <p:cNvGrpSpPr/>
        <p:nvPr/>
      </p:nvGrpSpPr>
      <p:grpSpPr>
        <a:xfrm>
          <a:off x="0" y="0"/>
          <a:ext cx="0" cy="0"/>
          <a:chOff x="0" y="0"/>
          <a:chExt cx="0" cy="0"/>
        </a:xfrm>
      </p:grpSpPr>
      <p:sp>
        <p:nvSpPr>
          <p:cNvPr id="247" name="Google Shape;247;g1f87997393_0_848: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f87997393_0_84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252" name="Shape 252"/>
        <p:cNvGrpSpPr/>
        <p:nvPr/>
      </p:nvGrpSpPr>
      <p:grpSpPr>
        <a:xfrm>
          <a:off x="0" y="0"/>
          <a:ext cx="0" cy="0"/>
          <a:chOff x="0" y="0"/>
          <a:chExt cx="0" cy="0"/>
        </a:xfrm>
      </p:grpSpPr>
      <p:sp>
        <p:nvSpPr>
          <p:cNvPr id="253" name="Google Shape;253;g1f87997393_0_864: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f87997393_0_86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262" name="Shape 262"/>
        <p:cNvGrpSpPr/>
        <p:nvPr/>
      </p:nvGrpSpPr>
      <p:grpSpPr>
        <a:xfrm>
          <a:off x="0" y="0"/>
          <a:ext cx="0" cy="0"/>
          <a:chOff x="0" y="0"/>
          <a:chExt cx="0" cy="0"/>
        </a:xfrm>
      </p:grpSpPr>
      <p:sp>
        <p:nvSpPr>
          <p:cNvPr id="263" name="Google Shape;263;g1f87997393_0_873: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f87997393_0_87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269" name="Shape 269"/>
        <p:cNvGrpSpPr/>
        <p:nvPr/>
      </p:nvGrpSpPr>
      <p:grpSpPr>
        <a:xfrm>
          <a:off x="0" y="0"/>
          <a:ext cx="0" cy="0"/>
          <a:chOff x="0" y="0"/>
          <a:chExt cx="0" cy="0"/>
        </a:xfrm>
      </p:grpSpPr>
      <p:sp>
        <p:nvSpPr>
          <p:cNvPr id="270" name="Google Shape;270;g1f96f5393d_0_25: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f96f5393d_0_2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276" name="Shape 276"/>
        <p:cNvGrpSpPr/>
        <p:nvPr/>
      </p:nvGrpSpPr>
      <p:grpSpPr>
        <a:xfrm>
          <a:off x="0" y="0"/>
          <a:ext cx="0" cy="0"/>
          <a:chOff x="0" y="0"/>
          <a:chExt cx="0" cy="0"/>
        </a:xfrm>
      </p:grpSpPr>
      <p:sp>
        <p:nvSpPr>
          <p:cNvPr id="277" name="Google Shape;277;g1f87997393_0_97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f87997393_0_97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9" name="Shape 9"/>
        <p:cNvGrpSpPr/>
        <p:nvPr/>
      </p:nvGrpSpPr>
      <p:grpSpPr>
        <a:xfrm>
          <a:off x="0" y="0"/>
          <a:ext cx="0" cy="0"/>
          <a:chOff x="0" y="0"/>
          <a:chExt cx="0" cy="0"/>
        </a:xfrm>
      </p:grpSpPr>
      <p:pic>
        <p:nvPicPr>
          <p:cNvPr id="10" name="Google Shape;10;p2" descr="offset_comp_406605.jpg"/>
          <p:cNvPicPr preferRelativeResize="0"/>
          <p:nvPr/>
        </p:nvPicPr>
        <p:blipFill rotWithShape="1">
          <a:blip r:embed="rId2">
            <a:alphaModFix amt="66000"/>
          </a:blip>
          <a:srcRect l="20991" t="2690" r="40112" b="39565"/>
          <a:stretch>
            <a:fillRect/>
          </a:stretch>
        </p:blipFill>
        <p:spPr>
          <a:xfrm>
            <a:off x="0" y="0"/>
            <a:ext cx="5157900" cy="5143500"/>
          </a:xfrm>
          <a:prstGeom prst="rtTriangle">
            <a:avLst/>
          </a:prstGeom>
          <a:noFill/>
          <a:ln>
            <a:noFill/>
          </a:ln>
        </p:spPr>
      </p:pic>
      <p:pic>
        <p:nvPicPr>
          <p:cNvPr id="11" name="Google Shape;11;p2" descr="offset_comp_342327_edtied.jpg"/>
          <p:cNvPicPr preferRelativeResize="0"/>
          <p:nvPr/>
        </p:nvPicPr>
        <p:blipFill rotWithShape="1">
          <a:blip r:embed="rId3">
            <a:alphaModFix amt="31000"/>
          </a:blip>
          <a:srcRect l="14009" t="35833" r="43289" b="11297"/>
          <a:stretch>
            <a:fillRect/>
          </a:stretch>
        </p:blipFill>
        <p:spPr>
          <a:xfrm rot="10800000">
            <a:off x="6976800" y="-25"/>
            <a:ext cx="2167200" cy="2012700"/>
          </a:xfrm>
          <a:prstGeom prst="rtTriangle">
            <a:avLst/>
          </a:prstGeom>
          <a:noFill/>
          <a:ln>
            <a:noFill/>
          </a:ln>
        </p:spPr>
      </p:pic>
      <p:sp>
        <p:nvSpPr>
          <p:cNvPr id="12" name="Google Shape;12;p2"/>
          <p:cNvSpPr txBox="1"/>
          <p:nvPr>
            <p:ph type="ctrTitle"/>
          </p:nvPr>
        </p:nvSpPr>
        <p:spPr>
          <a:xfrm>
            <a:off x="3537150" y="1578400"/>
            <a:ext cx="5017500" cy="15789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3" name="Google Shape;13;p2"/>
          <p:cNvSpPr txBox="1"/>
          <p:nvPr>
            <p:ph type="subTitle" idx="1"/>
          </p:nvPr>
        </p:nvSpPr>
        <p:spPr>
          <a:xfrm>
            <a:off x="5083950" y="3924925"/>
            <a:ext cx="3470700" cy="506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4" name="Google Shape;14;p2"/>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
        <p:nvSpPr>
          <p:cNvPr id="15" name="Google Shape;15;p2"/>
          <p:cNvSpPr/>
          <p:nvPr/>
        </p:nvSpPr>
        <p:spPr>
          <a:xfrm rot="-5400000">
            <a:off x="5846" y="-4836"/>
            <a:ext cx="22914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2"/>
          <p:cNvSpPr/>
          <p:nvPr/>
        </p:nvSpPr>
        <p:spPr>
          <a:xfrm flipH="1">
            <a:off x="652821" y="576768"/>
            <a:ext cx="2300100" cy="22914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35" name="Shape 135"/>
        <p:cNvGrpSpPr/>
        <p:nvPr/>
      </p:nvGrpSpPr>
      <p:grpSpPr>
        <a:xfrm>
          <a:off x="0" y="0"/>
          <a:ext cx="0" cy="0"/>
          <a:chOff x="0" y="0"/>
          <a:chExt cx="0" cy="0"/>
        </a:xfrm>
      </p:grpSpPr>
      <p:sp>
        <p:nvSpPr>
          <p:cNvPr id="136" name="Google Shape;136;p11">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37;p11">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38;p11">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39;p11">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0" name="Google Shape;140;p11"/>
          <p:cNvGrpSpPr/>
          <p:nvPr/>
        </p:nvGrpSpPr>
        <p:grpSpPr>
          <a:xfrm>
            <a:off x="4406400" y="0"/>
            <a:ext cx="4737600" cy="5143500"/>
            <a:chOff x="4406400" y="0"/>
            <a:chExt cx="4737600" cy="5143500"/>
          </a:xfrm>
        </p:grpSpPr>
        <p:sp>
          <p:nvSpPr>
            <p:cNvPr id="141" name="Google Shape;141;p11"/>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142;p11"/>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143;p11"/>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144;p11"/>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145;p11"/>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146;p11"/>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147;p11"/>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148;p11"/>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149;p11"/>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150;p11"/>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151;p11"/>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152;p11"/>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153;p11"/>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154;p11"/>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155;p11"/>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156;p11"/>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157;p11"/>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158;p11"/>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9" name="Google Shape;159;p11"/>
          <p:cNvSpPr txBox="1"/>
          <p:nvPr>
            <p:ph type="title"/>
          </p:nvPr>
        </p:nvSpPr>
        <p:spPr>
          <a:xfrm>
            <a:off x="823850" y="866775"/>
            <a:ext cx="4587000" cy="35211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0" name="Google Shape;160;p11"/>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61" name="Shape 161"/>
        <p:cNvGrpSpPr/>
        <p:nvPr/>
      </p:nvGrpSpPr>
      <p:grpSpPr>
        <a:xfrm>
          <a:off x="0" y="0"/>
          <a:ext cx="0" cy="0"/>
          <a:chOff x="0" y="0"/>
          <a:chExt cx="0" cy="0"/>
        </a:xfrm>
      </p:grpSpPr>
      <p:sp>
        <p:nvSpPr>
          <p:cNvPr id="162" name="Google Shape;162;p12">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163;p12">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164;p12">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165;p12">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66" name="Google Shape;166;p12"/>
          <p:cNvGrpSpPr/>
          <p:nvPr/>
        </p:nvGrpSpPr>
        <p:grpSpPr>
          <a:xfrm>
            <a:off x="0" y="381001"/>
            <a:ext cx="1037850" cy="1016287"/>
            <a:chOff x="0" y="381001"/>
            <a:chExt cx="1037850" cy="1016287"/>
          </a:xfrm>
        </p:grpSpPr>
        <p:sp>
          <p:nvSpPr>
            <p:cNvPr id="167" name="Google Shape;167;p12"/>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168;p12"/>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9" name="Google Shape;169;p12"/>
          <p:cNvSpPr txBox="1"/>
          <p:nvPr>
            <p:ph type="title"/>
          </p:nvPr>
        </p:nvSpPr>
        <p:spPr>
          <a:xfrm>
            <a:off x="1297500" y="1658325"/>
            <a:ext cx="3036300" cy="1751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70" name="Google Shape;170;p12"/>
          <p:cNvSpPr txBox="1"/>
          <p:nvPr>
            <p:ph type="subTitle" idx="1"/>
          </p:nvPr>
        </p:nvSpPr>
        <p:spPr>
          <a:xfrm>
            <a:off x="1297500" y="3538000"/>
            <a:ext cx="3036300" cy="506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71" name="Google Shape;171;p12"/>
          <p:cNvSpPr txBox="1"/>
          <p:nvPr>
            <p:ph type="body" idx="2"/>
          </p:nvPr>
        </p:nvSpPr>
        <p:spPr>
          <a:xfrm>
            <a:off x="4648200" y="1696600"/>
            <a:ext cx="3676800" cy="234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p:txBody>
      </p:sp>
      <p:sp>
        <p:nvSpPr>
          <p:cNvPr id="172" name="Google Shape;172;p12"/>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73" name="Shape 173"/>
        <p:cNvGrpSpPr/>
        <p:nvPr/>
      </p:nvGrpSpPr>
      <p:grpSpPr>
        <a:xfrm>
          <a:off x="0" y="0"/>
          <a:ext cx="0" cy="0"/>
          <a:chOff x="0" y="0"/>
          <a:chExt cx="0" cy="0"/>
        </a:xfrm>
      </p:grpSpPr>
      <p:grpSp>
        <p:nvGrpSpPr>
          <p:cNvPr id="174" name="Google Shape;174;p13"/>
          <p:cNvGrpSpPr/>
          <p:nvPr/>
        </p:nvGrpSpPr>
        <p:grpSpPr>
          <a:xfrm>
            <a:off x="0" y="4128572"/>
            <a:ext cx="698925" cy="684657"/>
            <a:chOff x="0" y="3785672"/>
            <a:chExt cx="698925" cy="684657"/>
          </a:xfrm>
        </p:grpSpPr>
        <p:sp>
          <p:nvSpPr>
            <p:cNvPr id="175" name="Google Shape;175;p13"/>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176;p13"/>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77" name="Google Shape;177;p13"/>
          <p:cNvSpPr txBox="1"/>
          <p:nvPr>
            <p:ph type="body" idx="1"/>
          </p:nvPr>
        </p:nvSpPr>
        <p:spPr>
          <a:xfrm>
            <a:off x="812725" y="4305375"/>
            <a:ext cx="6936000" cy="523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p:txBody>
      </p:sp>
      <p:sp>
        <p:nvSpPr>
          <p:cNvPr id="178" name="Google Shape;178;p13"/>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
        <p:nvSpPr>
          <p:cNvPr id="179" name="Google Shape;179;p13">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180;p13">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181;p13">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82;p13">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83" name="Shape 183"/>
        <p:cNvGrpSpPr/>
        <p:nvPr/>
      </p:nvGrpSpPr>
      <p:grpSpPr>
        <a:xfrm>
          <a:off x="0" y="0"/>
          <a:ext cx="0" cy="0"/>
          <a:chOff x="0" y="0"/>
          <a:chExt cx="0" cy="0"/>
        </a:xfrm>
      </p:grpSpPr>
      <p:grpSp>
        <p:nvGrpSpPr>
          <p:cNvPr id="184" name="Google Shape;184;p14"/>
          <p:cNvGrpSpPr/>
          <p:nvPr/>
        </p:nvGrpSpPr>
        <p:grpSpPr>
          <a:xfrm>
            <a:off x="4406400" y="0"/>
            <a:ext cx="4737600" cy="5143065"/>
            <a:chOff x="4406400" y="0"/>
            <a:chExt cx="4737600" cy="5143065"/>
          </a:xfrm>
        </p:grpSpPr>
        <p:sp>
          <p:nvSpPr>
            <p:cNvPr id="185" name="Google Shape;185;p14"/>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86;p14"/>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187;p14"/>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88;p14"/>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89;p14"/>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190;p14"/>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191;p14"/>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14"/>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93;p14"/>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194;p14"/>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195;p14"/>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196;p14"/>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197;p14"/>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198;p14"/>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99;p14"/>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14"/>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201;p14"/>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202;p14"/>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03" name="Google Shape;203;p14"/>
          <p:cNvSpPr txBox="1"/>
          <p:nvPr>
            <p:ph type="title" hasCustomPrompt="1"/>
          </p:nvPr>
        </p:nvSpPr>
        <p:spPr>
          <a:xfrm>
            <a:off x="823850" y="1284675"/>
            <a:ext cx="4776000" cy="1300800"/>
          </a:xfrm>
          <a:prstGeom prst="rect">
            <a:avLst/>
          </a:prstGeom>
        </p:spPr>
        <p:txBody>
          <a:bodyPr spcFirstLastPara="1" wrap="square" lIns="91425" tIns="91425" rIns="91425" bIns="91425" anchor="t" anchorCtr="0">
            <a:no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204" name="Google Shape;204;p14"/>
          <p:cNvSpPr txBox="1"/>
          <p:nvPr>
            <p:ph type="body" idx="1"/>
          </p:nvPr>
        </p:nvSpPr>
        <p:spPr>
          <a:xfrm>
            <a:off x="823850" y="2643124"/>
            <a:ext cx="4776000" cy="12189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p:txBody>
      </p:sp>
      <p:sp>
        <p:nvSpPr>
          <p:cNvPr id="205" name="Google Shape;205;p14"/>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
        <p:nvSpPr>
          <p:cNvPr id="206" name="Google Shape;206;p14">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207;p14">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08;p14">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09;p14">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210" name="Shape 210"/>
        <p:cNvGrpSpPr/>
        <p:nvPr/>
      </p:nvGrpSpPr>
      <p:grpSpPr>
        <a:xfrm>
          <a:off x="0" y="0"/>
          <a:ext cx="0" cy="0"/>
          <a:chOff x="0" y="0"/>
          <a:chExt cx="0" cy="0"/>
        </a:xfrm>
      </p:grpSpPr>
      <p:sp>
        <p:nvSpPr>
          <p:cNvPr id="211" name="Google Shape;211;p15"/>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_alt3">
  <p:cSld name="TITLE_AND_BODY_1">
    <p:spTree>
      <p:nvGrpSpPr>
        <p:cNvPr id="212" name="Shape 212"/>
        <p:cNvGrpSpPr/>
        <p:nvPr/>
      </p:nvGrpSpPr>
      <p:grpSpPr>
        <a:xfrm>
          <a:off x="0" y="0"/>
          <a:ext cx="0" cy="0"/>
          <a:chOff x="0" y="0"/>
          <a:chExt cx="0" cy="0"/>
        </a:xfrm>
      </p:grpSpPr>
      <p:pic>
        <p:nvPicPr>
          <p:cNvPr id="213" name="Google Shape;213;p16" descr="offset_comp_343059.jpg"/>
          <p:cNvPicPr preferRelativeResize="0"/>
          <p:nvPr/>
        </p:nvPicPr>
        <p:blipFill rotWithShape="1">
          <a:blip r:embed="rId2">
            <a:alphaModFix amt="80000"/>
          </a:blip>
          <a:srcRect l="30474" t="11955" r="30474" b="25870"/>
          <a:stretch>
            <a:fillRect/>
          </a:stretch>
        </p:blipFill>
        <p:spPr>
          <a:xfrm rot="-5400000">
            <a:off x="113630" y="-105700"/>
            <a:ext cx="5142300" cy="5364300"/>
          </a:xfrm>
          <a:prstGeom prst="diagStripe">
            <a:avLst>
              <a:gd name="adj" fmla="val 50343"/>
            </a:avLst>
          </a:prstGeom>
          <a:noFill/>
          <a:ln>
            <a:noFill/>
          </a:ln>
        </p:spPr>
      </p:pic>
      <p:sp>
        <p:nvSpPr>
          <p:cNvPr id="214" name="Google Shape;214;p16"/>
          <p:cNvSpPr txBox="1"/>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15" name="Google Shape;215;p16"/>
          <p:cNvSpPr txBox="1"/>
          <p:nvPr>
            <p:ph type="body" idx="1"/>
          </p:nvPr>
        </p:nvSpPr>
        <p:spPr>
          <a:xfrm>
            <a:off x="4018025" y="1567550"/>
            <a:ext cx="4318500" cy="17667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Clr>
                <a:schemeClr val="dk2"/>
              </a:buClr>
              <a:buSzPts val="1300"/>
              <a:buChar char="●"/>
              <a:defRPr>
                <a:solidFill>
                  <a:schemeClr val="dk2"/>
                </a:solidFill>
              </a:defRPr>
            </a:lvl1pPr>
            <a:lvl2pPr marL="914400" lvl="1" indent="-298450" rtl="0">
              <a:spcBef>
                <a:spcPts val="1600"/>
              </a:spcBef>
              <a:spcAft>
                <a:spcPts val="0"/>
              </a:spcAft>
              <a:buClr>
                <a:schemeClr val="dk2"/>
              </a:buClr>
              <a:buSzPts val="1100"/>
              <a:buChar char="○"/>
              <a:defRPr>
                <a:solidFill>
                  <a:schemeClr val="dk2"/>
                </a:solidFill>
              </a:defRPr>
            </a:lvl2pPr>
            <a:lvl3pPr marL="1371600" lvl="2" indent="-298450" rtl="0">
              <a:spcBef>
                <a:spcPts val="1600"/>
              </a:spcBef>
              <a:spcAft>
                <a:spcPts val="0"/>
              </a:spcAft>
              <a:buClr>
                <a:schemeClr val="dk2"/>
              </a:buClr>
              <a:buSzPts val="1100"/>
              <a:buChar char="■"/>
              <a:defRPr>
                <a:solidFill>
                  <a:schemeClr val="dk2"/>
                </a:solidFill>
              </a:defRPr>
            </a:lvl3pPr>
            <a:lvl4pPr marL="1828800" lvl="3" indent="-298450" rtl="0">
              <a:spcBef>
                <a:spcPts val="1600"/>
              </a:spcBef>
              <a:spcAft>
                <a:spcPts val="0"/>
              </a:spcAft>
              <a:buClr>
                <a:schemeClr val="dk2"/>
              </a:buClr>
              <a:buSzPts val="1100"/>
              <a:buChar char="●"/>
              <a:defRPr>
                <a:solidFill>
                  <a:schemeClr val="dk2"/>
                </a:solidFill>
              </a:defRPr>
            </a:lvl4pPr>
            <a:lvl5pPr marL="2286000" lvl="4" indent="-298450" rtl="0">
              <a:spcBef>
                <a:spcPts val="1600"/>
              </a:spcBef>
              <a:spcAft>
                <a:spcPts val="0"/>
              </a:spcAft>
              <a:buClr>
                <a:schemeClr val="dk2"/>
              </a:buClr>
              <a:buSzPts val="1100"/>
              <a:buChar char="○"/>
              <a:defRPr>
                <a:solidFill>
                  <a:schemeClr val="dk2"/>
                </a:solidFill>
              </a:defRPr>
            </a:lvl5pPr>
            <a:lvl6pPr marL="2743200" lvl="5" indent="-298450" rtl="0">
              <a:spcBef>
                <a:spcPts val="1600"/>
              </a:spcBef>
              <a:spcAft>
                <a:spcPts val="0"/>
              </a:spcAft>
              <a:buClr>
                <a:schemeClr val="dk2"/>
              </a:buClr>
              <a:buSzPts val="1100"/>
              <a:buChar char="■"/>
              <a:defRPr>
                <a:solidFill>
                  <a:schemeClr val="dk2"/>
                </a:solidFill>
              </a:defRPr>
            </a:lvl6pPr>
            <a:lvl7pPr marL="3200400" lvl="6" indent="-298450" rtl="0">
              <a:spcBef>
                <a:spcPts val="1600"/>
              </a:spcBef>
              <a:spcAft>
                <a:spcPts val="0"/>
              </a:spcAft>
              <a:buClr>
                <a:schemeClr val="dk2"/>
              </a:buClr>
              <a:buSzPts val="1100"/>
              <a:buChar char="●"/>
              <a:defRPr>
                <a:solidFill>
                  <a:schemeClr val="dk2"/>
                </a:solidFill>
              </a:defRPr>
            </a:lvl7pPr>
            <a:lvl8pPr marL="3657600" lvl="7" indent="-298450" rtl="0">
              <a:spcBef>
                <a:spcPts val="1600"/>
              </a:spcBef>
              <a:spcAft>
                <a:spcPts val="0"/>
              </a:spcAft>
              <a:buClr>
                <a:schemeClr val="dk2"/>
              </a:buClr>
              <a:buSzPts val="1100"/>
              <a:buChar char="○"/>
              <a:defRPr>
                <a:solidFill>
                  <a:schemeClr val="dk2"/>
                </a:solidFill>
              </a:defRPr>
            </a:lvl8pPr>
            <a:lvl9pPr marL="4114800" lvl="8" indent="-298450" rtl="0">
              <a:spcBef>
                <a:spcPts val="1600"/>
              </a:spcBef>
              <a:spcAft>
                <a:spcPts val="1600"/>
              </a:spcAft>
              <a:buClr>
                <a:schemeClr val="dk2"/>
              </a:buClr>
              <a:buSzPts val="1100"/>
              <a:buChar char="■"/>
              <a:defRPr>
                <a:solidFill>
                  <a:schemeClr val="dk2"/>
                </a:solidFill>
              </a:defRPr>
            </a:lvl9pPr>
          </a:lstStyle>
          <a:p/>
        </p:txBody>
      </p:sp>
      <p:sp>
        <p:nvSpPr>
          <p:cNvPr id="216" name="Google Shape;216;p16"/>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fld>
            <a:endParaRPr lang="en-US"/>
          </a:p>
        </p:txBody>
      </p:sp>
      <p:sp>
        <p:nvSpPr>
          <p:cNvPr id="217" name="Google Shape;217;p16">
            <a:hlinkClick r:id="rId3"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218;p16">
            <a:hlinkClick r:id="rId3"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219;p16">
            <a:hlinkClick r:id="rId3"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220;p16">
            <a:hlinkClick r:id="rId3"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21" name="Google Shape;221;p16"/>
          <p:cNvGrpSpPr/>
          <p:nvPr/>
        </p:nvGrpSpPr>
        <p:grpSpPr>
          <a:xfrm>
            <a:off x="0" y="381001"/>
            <a:ext cx="1037850" cy="1016287"/>
            <a:chOff x="0" y="381001"/>
            <a:chExt cx="1037850" cy="1016287"/>
          </a:xfrm>
        </p:grpSpPr>
        <p:sp>
          <p:nvSpPr>
            <p:cNvPr id="222" name="Google Shape;222;p1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223;p1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7" name="Shape 17"/>
        <p:cNvGrpSpPr/>
        <p:nvPr/>
      </p:nvGrpSpPr>
      <p:grpSpPr>
        <a:xfrm>
          <a:off x="0" y="0"/>
          <a:ext cx="0" cy="0"/>
          <a:chOff x="0" y="0"/>
          <a:chExt cx="0" cy="0"/>
        </a:xfrm>
      </p:grpSpPr>
      <p:grpSp>
        <p:nvGrpSpPr>
          <p:cNvPr id="18" name="Google Shape;18;p3"/>
          <p:cNvGrpSpPr/>
          <p:nvPr/>
        </p:nvGrpSpPr>
        <p:grpSpPr>
          <a:xfrm>
            <a:off x="4406400" y="0"/>
            <a:ext cx="4737600" cy="5143065"/>
            <a:chOff x="4406400" y="0"/>
            <a:chExt cx="4737600" cy="5143065"/>
          </a:xfrm>
        </p:grpSpPr>
        <p:sp>
          <p:nvSpPr>
            <p:cNvPr id="19" name="Google Shape;19;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0;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1;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2;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6;p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7;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0;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5;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6;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7" name="Google Shape;37;p3"/>
          <p:cNvSpPr txBox="1"/>
          <p:nvPr>
            <p:ph type="title"/>
          </p:nvPr>
        </p:nvSpPr>
        <p:spPr>
          <a:xfrm>
            <a:off x="823850" y="2053000"/>
            <a:ext cx="4587000" cy="1148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3"/>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
        <p:nvSpPr>
          <p:cNvPr id="39" name="Google Shape;39;p3">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40;p3">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41;p3">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42;p3">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OC">
  <p:cSld name="SECTION_HEADER_1">
    <p:spTree>
      <p:nvGrpSpPr>
        <p:cNvPr id="43" name="Shape 43"/>
        <p:cNvGrpSpPr/>
        <p:nvPr/>
      </p:nvGrpSpPr>
      <p:grpSpPr>
        <a:xfrm>
          <a:off x="0" y="0"/>
          <a:ext cx="0" cy="0"/>
          <a:chOff x="0" y="0"/>
          <a:chExt cx="0" cy="0"/>
        </a:xfrm>
      </p:grpSpPr>
      <p:grpSp>
        <p:nvGrpSpPr>
          <p:cNvPr id="44" name="Google Shape;44;p4"/>
          <p:cNvGrpSpPr/>
          <p:nvPr/>
        </p:nvGrpSpPr>
        <p:grpSpPr>
          <a:xfrm>
            <a:off x="4406400" y="0"/>
            <a:ext cx="4737600" cy="5143065"/>
            <a:chOff x="4406400" y="0"/>
            <a:chExt cx="4737600" cy="5143065"/>
          </a:xfrm>
        </p:grpSpPr>
        <p:sp>
          <p:nvSpPr>
            <p:cNvPr id="45" name="Google Shape;45;p4"/>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46;p4"/>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4"/>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4"/>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9;p4"/>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0;p4"/>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4"/>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2;p4"/>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3;p4"/>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p4"/>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55;p4"/>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4"/>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57;p4"/>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4"/>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4"/>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0;p4"/>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p4"/>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4"/>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3" name="Google Shape;63;p4"/>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fld>
            <a:endParaRPr lang="en-US"/>
          </a:p>
        </p:txBody>
      </p:sp>
      <p:sp>
        <p:nvSpPr>
          <p:cNvPr id="64" name="Google Shape;64;p4"/>
          <p:cNvSpPr txBox="1"/>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65" name="Shape 65"/>
        <p:cNvGrpSpPr/>
        <p:nvPr/>
      </p:nvGrpSpPr>
      <p:grpSpPr>
        <a:xfrm>
          <a:off x="0" y="0"/>
          <a:ext cx="0" cy="0"/>
          <a:chOff x="0" y="0"/>
          <a:chExt cx="0" cy="0"/>
        </a:xfrm>
      </p:grpSpPr>
      <p:sp>
        <p:nvSpPr>
          <p:cNvPr id="66" name="Google Shape;66;p5">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67;p5">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p5">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69;p5">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0" name="Google Shape;70;p5"/>
          <p:cNvGrpSpPr/>
          <p:nvPr/>
        </p:nvGrpSpPr>
        <p:grpSpPr>
          <a:xfrm>
            <a:off x="0" y="381001"/>
            <a:ext cx="1037850" cy="1016287"/>
            <a:chOff x="0" y="381001"/>
            <a:chExt cx="1037850" cy="1016287"/>
          </a:xfrm>
        </p:grpSpPr>
        <p:sp>
          <p:nvSpPr>
            <p:cNvPr id="71" name="Google Shape;71;p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2;p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3" name="Google Shape;73;p5"/>
          <p:cNvSpPr txBox="1"/>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4" name="Google Shape;74;p5"/>
          <p:cNvSpPr txBox="1"/>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p:txBody>
      </p:sp>
      <p:sp>
        <p:nvSpPr>
          <p:cNvPr id="75" name="Google Shape;75;p5"/>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_alt1">
  <p:cSld name="TITLE_AND_BODY_2">
    <p:spTree>
      <p:nvGrpSpPr>
        <p:cNvPr id="76" name="Shape 76"/>
        <p:cNvGrpSpPr/>
        <p:nvPr/>
      </p:nvGrpSpPr>
      <p:grpSpPr>
        <a:xfrm>
          <a:off x="0" y="0"/>
          <a:ext cx="0" cy="0"/>
          <a:chOff x="0" y="0"/>
          <a:chExt cx="0" cy="0"/>
        </a:xfrm>
      </p:grpSpPr>
      <p:sp>
        <p:nvSpPr>
          <p:cNvPr id="77" name="Google Shape;77;p6"/>
          <p:cNvSpPr txBox="1"/>
          <p:nvPr>
            <p:ph type="title"/>
          </p:nvPr>
        </p:nvSpPr>
        <p:spPr>
          <a:xfrm>
            <a:off x="361071" y="1924852"/>
            <a:ext cx="2304900" cy="17973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78" name="Google Shape;78;p6"/>
          <p:cNvSpPr/>
          <p:nvPr/>
        </p:nvSpPr>
        <p:spPr>
          <a:xfrm>
            <a:off x="4564200" y="0"/>
            <a:ext cx="4579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79;p6"/>
          <p:cNvSpPr txBox="1"/>
          <p:nvPr>
            <p:ph type="body" idx="1"/>
          </p:nvPr>
        </p:nvSpPr>
        <p:spPr>
          <a:xfrm>
            <a:off x="6451271" y="1924850"/>
            <a:ext cx="2304900" cy="17973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Clr>
                <a:schemeClr val="dk1"/>
              </a:buClr>
              <a:buSzPts val="1100"/>
              <a:buChar char="●"/>
              <a:defRPr sz="1100">
                <a:solidFill>
                  <a:schemeClr val="dk1"/>
                </a:solidFill>
              </a:defRPr>
            </a:lvl1pPr>
            <a:lvl2pPr marL="914400" lvl="1" indent="-298450" rtl="0">
              <a:spcBef>
                <a:spcPts val="1600"/>
              </a:spcBef>
              <a:spcAft>
                <a:spcPts val="0"/>
              </a:spcAft>
              <a:buClr>
                <a:schemeClr val="dk1"/>
              </a:buClr>
              <a:buSzPts val="1100"/>
              <a:buChar char="○"/>
              <a:defRPr>
                <a:solidFill>
                  <a:schemeClr val="dk1"/>
                </a:solidFill>
              </a:defRPr>
            </a:lvl2pPr>
            <a:lvl3pPr marL="1371600" lvl="2" indent="-298450" rtl="0">
              <a:spcBef>
                <a:spcPts val="1600"/>
              </a:spcBef>
              <a:spcAft>
                <a:spcPts val="0"/>
              </a:spcAft>
              <a:buClr>
                <a:schemeClr val="dk1"/>
              </a:buClr>
              <a:buSzPts val="1100"/>
              <a:buChar char="■"/>
              <a:defRPr>
                <a:solidFill>
                  <a:schemeClr val="dk1"/>
                </a:solidFill>
              </a:defRPr>
            </a:lvl3pPr>
            <a:lvl4pPr marL="1828800" lvl="3" indent="-298450" rtl="0">
              <a:spcBef>
                <a:spcPts val="1600"/>
              </a:spcBef>
              <a:spcAft>
                <a:spcPts val="0"/>
              </a:spcAft>
              <a:buClr>
                <a:schemeClr val="dk1"/>
              </a:buClr>
              <a:buSzPts val="1100"/>
              <a:buChar char="●"/>
              <a:defRPr>
                <a:solidFill>
                  <a:schemeClr val="dk1"/>
                </a:solidFill>
              </a:defRPr>
            </a:lvl4pPr>
            <a:lvl5pPr marL="2286000" lvl="4" indent="-298450" rtl="0">
              <a:spcBef>
                <a:spcPts val="1600"/>
              </a:spcBef>
              <a:spcAft>
                <a:spcPts val="0"/>
              </a:spcAft>
              <a:buClr>
                <a:schemeClr val="dk1"/>
              </a:buClr>
              <a:buSzPts val="1100"/>
              <a:buChar char="○"/>
              <a:defRPr>
                <a:solidFill>
                  <a:schemeClr val="dk1"/>
                </a:solidFill>
              </a:defRPr>
            </a:lvl5pPr>
            <a:lvl6pPr marL="2743200" lvl="5" indent="-298450" rtl="0">
              <a:spcBef>
                <a:spcPts val="1600"/>
              </a:spcBef>
              <a:spcAft>
                <a:spcPts val="0"/>
              </a:spcAft>
              <a:buClr>
                <a:schemeClr val="dk1"/>
              </a:buClr>
              <a:buSzPts val="1100"/>
              <a:buChar char="■"/>
              <a:defRPr>
                <a:solidFill>
                  <a:schemeClr val="dk1"/>
                </a:solidFill>
              </a:defRPr>
            </a:lvl6pPr>
            <a:lvl7pPr marL="3200400" lvl="6" indent="-298450" rtl="0">
              <a:spcBef>
                <a:spcPts val="1600"/>
              </a:spcBef>
              <a:spcAft>
                <a:spcPts val="0"/>
              </a:spcAft>
              <a:buClr>
                <a:schemeClr val="dk1"/>
              </a:buClr>
              <a:buSzPts val="1100"/>
              <a:buChar char="●"/>
              <a:defRPr>
                <a:solidFill>
                  <a:schemeClr val="dk1"/>
                </a:solidFill>
              </a:defRPr>
            </a:lvl7pPr>
            <a:lvl8pPr marL="3657600" lvl="7" indent="-298450" rtl="0">
              <a:spcBef>
                <a:spcPts val="1600"/>
              </a:spcBef>
              <a:spcAft>
                <a:spcPts val="0"/>
              </a:spcAft>
              <a:buClr>
                <a:schemeClr val="dk1"/>
              </a:buClr>
              <a:buSzPts val="1100"/>
              <a:buChar char="○"/>
              <a:defRPr>
                <a:solidFill>
                  <a:schemeClr val="dk1"/>
                </a:solidFill>
              </a:defRPr>
            </a:lvl8pPr>
            <a:lvl9pPr marL="4114800" lvl="8" indent="-298450" rtl="0">
              <a:spcBef>
                <a:spcPts val="1600"/>
              </a:spcBef>
              <a:spcAft>
                <a:spcPts val="1600"/>
              </a:spcAft>
              <a:buClr>
                <a:schemeClr val="dk1"/>
              </a:buClr>
              <a:buSzPts val="1100"/>
              <a:buChar char="■"/>
              <a:defRPr>
                <a:solidFill>
                  <a:schemeClr val="dk1"/>
                </a:solidFill>
              </a:defRPr>
            </a:lvl9pPr>
          </a:lstStyle>
          <a:p/>
        </p:txBody>
      </p:sp>
      <p:sp>
        <p:nvSpPr>
          <p:cNvPr id="80" name="Google Shape;80;p6">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81;p6">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82;p6">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83;p6">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84" name="Google Shape;84;p6"/>
          <p:cNvGrpSpPr/>
          <p:nvPr/>
        </p:nvGrpSpPr>
        <p:grpSpPr>
          <a:xfrm>
            <a:off x="0" y="381001"/>
            <a:ext cx="1037850" cy="1016287"/>
            <a:chOff x="0" y="381001"/>
            <a:chExt cx="1037850" cy="1016287"/>
          </a:xfrm>
        </p:grpSpPr>
        <p:sp>
          <p:nvSpPr>
            <p:cNvPr id="85" name="Google Shape;85;p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86;p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7" name="Google Shape;87;p6"/>
          <p:cNvSpPr txBox="1"/>
          <p:nvPr>
            <p:ph type="title" idx="2"/>
          </p:nvPr>
        </p:nvSpPr>
        <p:spPr>
          <a:xfrm>
            <a:off x="1297500" y="459490"/>
            <a:ext cx="3005700" cy="5109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p:txBody>
      </p:sp>
      <p:sp>
        <p:nvSpPr>
          <p:cNvPr id="88" name="Google Shape;88;p6"/>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_alt2">
  <p:cSld name="TITLE_AND_BODY_2_1">
    <p:spTree>
      <p:nvGrpSpPr>
        <p:cNvPr id="89" name="Shape 89"/>
        <p:cNvGrpSpPr/>
        <p:nvPr/>
      </p:nvGrpSpPr>
      <p:grpSpPr>
        <a:xfrm>
          <a:off x="0" y="0"/>
          <a:ext cx="0" cy="0"/>
          <a:chOff x="0" y="0"/>
          <a:chExt cx="0" cy="0"/>
        </a:xfrm>
      </p:grpSpPr>
      <p:sp>
        <p:nvSpPr>
          <p:cNvPr id="90" name="Google Shape;90;p7"/>
          <p:cNvSpPr txBox="1"/>
          <p:nvPr>
            <p:ph type="title"/>
          </p:nvPr>
        </p:nvSpPr>
        <p:spPr>
          <a:xfrm>
            <a:off x="702850" y="1708619"/>
            <a:ext cx="3333300" cy="1470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91" name="Google Shape;91;p7"/>
          <p:cNvSpPr/>
          <p:nvPr/>
        </p:nvSpPr>
        <p:spPr>
          <a:xfrm>
            <a:off x="0" y="3486600"/>
            <a:ext cx="9144000" cy="1656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92;p7">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93;p7">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94;p7">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95;p7">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6" name="Google Shape;96;p7"/>
          <p:cNvGrpSpPr/>
          <p:nvPr/>
        </p:nvGrpSpPr>
        <p:grpSpPr>
          <a:xfrm>
            <a:off x="0" y="381001"/>
            <a:ext cx="1037850" cy="1016287"/>
            <a:chOff x="0" y="381001"/>
            <a:chExt cx="1037850" cy="1016287"/>
          </a:xfrm>
        </p:grpSpPr>
        <p:sp>
          <p:nvSpPr>
            <p:cNvPr id="97" name="Google Shape;97;p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98;p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9" name="Google Shape;99;p7"/>
          <p:cNvSpPr txBox="1"/>
          <p:nvPr>
            <p:ph type="title" idx="2"/>
          </p:nvPr>
        </p:nvSpPr>
        <p:spPr>
          <a:xfrm>
            <a:off x="1297500" y="459490"/>
            <a:ext cx="3005700" cy="5109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p:txBody>
      </p:sp>
      <p:sp>
        <p:nvSpPr>
          <p:cNvPr id="100" name="Google Shape;100;p7"/>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fld>
            <a:endParaRPr lang="en-US"/>
          </a:p>
        </p:txBody>
      </p:sp>
      <p:sp>
        <p:nvSpPr>
          <p:cNvPr id="101" name="Google Shape;101;p7"/>
          <p:cNvSpPr txBox="1"/>
          <p:nvPr>
            <p:ph type="body" idx="1"/>
          </p:nvPr>
        </p:nvSpPr>
        <p:spPr>
          <a:xfrm>
            <a:off x="702850" y="3625275"/>
            <a:ext cx="3333300" cy="7653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Clr>
                <a:schemeClr val="dk1"/>
              </a:buClr>
              <a:buSzPts val="1100"/>
              <a:buChar char="●"/>
              <a:defRPr sz="1100">
                <a:solidFill>
                  <a:schemeClr val="dk1"/>
                </a:solidFill>
              </a:defRPr>
            </a:lvl1pPr>
            <a:lvl2pPr marL="914400" lvl="1" indent="-298450" rtl="0">
              <a:spcBef>
                <a:spcPts val="1600"/>
              </a:spcBef>
              <a:spcAft>
                <a:spcPts val="0"/>
              </a:spcAft>
              <a:buClr>
                <a:schemeClr val="dk1"/>
              </a:buClr>
              <a:buSzPts val="1100"/>
              <a:buChar char="○"/>
              <a:defRPr>
                <a:solidFill>
                  <a:schemeClr val="dk1"/>
                </a:solidFill>
              </a:defRPr>
            </a:lvl2pPr>
            <a:lvl3pPr marL="1371600" lvl="2" indent="-298450" rtl="0">
              <a:spcBef>
                <a:spcPts val="1600"/>
              </a:spcBef>
              <a:spcAft>
                <a:spcPts val="0"/>
              </a:spcAft>
              <a:buClr>
                <a:schemeClr val="dk1"/>
              </a:buClr>
              <a:buSzPts val="1100"/>
              <a:buChar char="■"/>
              <a:defRPr>
                <a:solidFill>
                  <a:schemeClr val="dk1"/>
                </a:solidFill>
              </a:defRPr>
            </a:lvl3pPr>
            <a:lvl4pPr marL="1828800" lvl="3" indent="-298450" rtl="0">
              <a:spcBef>
                <a:spcPts val="1600"/>
              </a:spcBef>
              <a:spcAft>
                <a:spcPts val="0"/>
              </a:spcAft>
              <a:buClr>
                <a:schemeClr val="dk1"/>
              </a:buClr>
              <a:buSzPts val="1100"/>
              <a:buChar char="●"/>
              <a:defRPr>
                <a:solidFill>
                  <a:schemeClr val="dk1"/>
                </a:solidFill>
              </a:defRPr>
            </a:lvl4pPr>
            <a:lvl5pPr marL="2286000" lvl="4" indent="-298450" rtl="0">
              <a:spcBef>
                <a:spcPts val="1600"/>
              </a:spcBef>
              <a:spcAft>
                <a:spcPts val="0"/>
              </a:spcAft>
              <a:buClr>
                <a:schemeClr val="dk1"/>
              </a:buClr>
              <a:buSzPts val="1100"/>
              <a:buChar char="○"/>
              <a:defRPr>
                <a:solidFill>
                  <a:schemeClr val="dk1"/>
                </a:solidFill>
              </a:defRPr>
            </a:lvl5pPr>
            <a:lvl6pPr marL="2743200" lvl="5" indent="-298450" rtl="0">
              <a:spcBef>
                <a:spcPts val="1600"/>
              </a:spcBef>
              <a:spcAft>
                <a:spcPts val="0"/>
              </a:spcAft>
              <a:buClr>
                <a:schemeClr val="dk1"/>
              </a:buClr>
              <a:buSzPts val="1100"/>
              <a:buChar char="■"/>
              <a:defRPr>
                <a:solidFill>
                  <a:schemeClr val="dk1"/>
                </a:solidFill>
              </a:defRPr>
            </a:lvl6pPr>
            <a:lvl7pPr marL="3200400" lvl="6" indent="-298450" rtl="0">
              <a:spcBef>
                <a:spcPts val="1600"/>
              </a:spcBef>
              <a:spcAft>
                <a:spcPts val="0"/>
              </a:spcAft>
              <a:buClr>
                <a:schemeClr val="dk1"/>
              </a:buClr>
              <a:buSzPts val="1100"/>
              <a:buChar char="●"/>
              <a:defRPr>
                <a:solidFill>
                  <a:schemeClr val="dk1"/>
                </a:solidFill>
              </a:defRPr>
            </a:lvl7pPr>
            <a:lvl8pPr marL="3657600" lvl="7" indent="-298450" rtl="0">
              <a:spcBef>
                <a:spcPts val="1600"/>
              </a:spcBef>
              <a:spcAft>
                <a:spcPts val="0"/>
              </a:spcAft>
              <a:buClr>
                <a:schemeClr val="dk1"/>
              </a:buClr>
              <a:buSzPts val="1100"/>
              <a:buChar char="○"/>
              <a:defRPr>
                <a:solidFill>
                  <a:schemeClr val="dk1"/>
                </a:solidFill>
              </a:defRPr>
            </a:lvl8pPr>
            <a:lvl9pPr marL="4114800" lvl="8" indent="-298450" rtl="0">
              <a:spcBef>
                <a:spcPts val="1600"/>
              </a:spcBef>
              <a:spcAft>
                <a:spcPts val="1600"/>
              </a:spcAft>
              <a:buClr>
                <a:schemeClr val="dk1"/>
              </a:buClr>
              <a:buSzPts val="1100"/>
              <a:buChar char="■"/>
              <a:defRPr>
                <a:solidFill>
                  <a:schemeClr val="dk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02" name="Shape 102"/>
        <p:cNvGrpSpPr/>
        <p:nvPr/>
      </p:nvGrpSpPr>
      <p:grpSpPr>
        <a:xfrm>
          <a:off x="0" y="0"/>
          <a:ext cx="0" cy="0"/>
          <a:chOff x="0" y="0"/>
          <a:chExt cx="0" cy="0"/>
        </a:xfrm>
      </p:grpSpPr>
      <p:sp>
        <p:nvSpPr>
          <p:cNvPr id="103" name="Google Shape;103;p8">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104;p8">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105;p8">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106;p8">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7" name="Google Shape;107;p8"/>
          <p:cNvGrpSpPr/>
          <p:nvPr/>
        </p:nvGrpSpPr>
        <p:grpSpPr>
          <a:xfrm>
            <a:off x="0" y="381001"/>
            <a:ext cx="1037850" cy="1016287"/>
            <a:chOff x="0" y="381001"/>
            <a:chExt cx="1037850" cy="1016287"/>
          </a:xfrm>
        </p:grpSpPr>
        <p:sp>
          <p:nvSpPr>
            <p:cNvPr id="108" name="Google Shape;108;p8"/>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109;p8"/>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0" name="Google Shape;110;p8"/>
          <p:cNvSpPr txBox="1"/>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11" name="Google Shape;111;p8"/>
          <p:cNvSpPr txBox="1"/>
          <p:nvPr>
            <p:ph type="body" idx="1"/>
          </p:nvPr>
        </p:nvSpPr>
        <p:spPr>
          <a:xfrm>
            <a:off x="1297500" y="1567550"/>
            <a:ext cx="3403200" cy="2911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p:txBody>
      </p:sp>
      <p:sp>
        <p:nvSpPr>
          <p:cNvPr id="112" name="Google Shape;112;p8"/>
          <p:cNvSpPr txBox="1"/>
          <p:nvPr>
            <p:ph type="body" idx="2"/>
          </p:nvPr>
        </p:nvSpPr>
        <p:spPr>
          <a:xfrm>
            <a:off x="4933221" y="1567550"/>
            <a:ext cx="3403200" cy="2911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p:txBody>
      </p:sp>
      <p:sp>
        <p:nvSpPr>
          <p:cNvPr id="113" name="Google Shape;113;p8"/>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14" name="Shape 114"/>
        <p:cNvGrpSpPr/>
        <p:nvPr/>
      </p:nvGrpSpPr>
      <p:grpSpPr>
        <a:xfrm>
          <a:off x="0" y="0"/>
          <a:ext cx="0" cy="0"/>
          <a:chOff x="0" y="0"/>
          <a:chExt cx="0" cy="0"/>
        </a:xfrm>
      </p:grpSpPr>
      <p:sp>
        <p:nvSpPr>
          <p:cNvPr id="115" name="Google Shape;115;p9">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16;p9">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117;p9">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118;p9">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9" name="Google Shape;119;p9"/>
          <p:cNvGrpSpPr/>
          <p:nvPr/>
        </p:nvGrpSpPr>
        <p:grpSpPr>
          <a:xfrm>
            <a:off x="0" y="381001"/>
            <a:ext cx="1037850" cy="1016287"/>
            <a:chOff x="0" y="381001"/>
            <a:chExt cx="1037850" cy="1016287"/>
          </a:xfrm>
        </p:grpSpPr>
        <p:sp>
          <p:nvSpPr>
            <p:cNvPr id="120" name="Google Shape;120;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121;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2" name="Google Shape;122;p9"/>
          <p:cNvSpPr txBox="1"/>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23" name="Google Shape;123;p9"/>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24" name="Shape 124"/>
        <p:cNvGrpSpPr/>
        <p:nvPr/>
      </p:nvGrpSpPr>
      <p:grpSpPr>
        <a:xfrm>
          <a:off x="0" y="0"/>
          <a:ext cx="0" cy="0"/>
          <a:chOff x="0" y="0"/>
          <a:chExt cx="0" cy="0"/>
        </a:xfrm>
      </p:grpSpPr>
      <p:sp>
        <p:nvSpPr>
          <p:cNvPr id="125" name="Google Shape;125;p10">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126;p10">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127;p10">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128;p10">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9" name="Google Shape;129;p10"/>
          <p:cNvGrpSpPr/>
          <p:nvPr/>
        </p:nvGrpSpPr>
        <p:grpSpPr>
          <a:xfrm>
            <a:off x="0" y="381001"/>
            <a:ext cx="1037850" cy="1016287"/>
            <a:chOff x="0" y="381001"/>
            <a:chExt cx="1037850" cy="1016287"/>
          </a:xfrm>
        </p:grpSpPr>
        <p:sp>
          <p:nvSpPr>
            <p:cNvPr id="130" name="Google Shape;130;p10"/>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131;p10"/>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2" name="Google Shape;132;p10"/>
          <p:cNvSpPr txBox="1"/>
          <p:nvPr>
            <p:ph type="title"/>
          </p:nvPr>
        </p:nvSpPr>
        <p:spPr>
          <a:xfrm>
            <a:off x="1297500" y="393750"/>
            <a:ext cx="3798900" cy="1493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33" name="Google Shape;133;p10"/>
          <p:cNvSpPr txBox="1"/>
          <p:nvPr>
            <p:ph type="body" idx="1"/>
          </p:nvPr>
        </p:nvSpPr>
        <p:spPr>
          <a:xfrm>
            <a:off x="1297500" y="1972550"/>
            <a:ext cx="3798900" cy="24159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p:txBody>
      </p:sp>
      <p:sp>
        <p:nvSpPr>
          <p:cNvPr id="134" name="Google Shape;134;p10"/>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lt1"/>
              </a:buClr>
              <a:buSzPts val="1300"/>
              <a:buFont typeface="Lato" panose="020F0502020204030203"/>
              <a:buChar char="●"/>
              <a:defRPr sz="1300">
                <a:solidFill>
                  <a:schemeClr val="lt1"/>
                </a:solidFill>
                <a:latin typeface="Lato" panose="020F0502020204030203"/>
                <a:ea typeface="Lato" panose="020F0502020204030203"/>
                <a:cs typeface="Lato" panose="020F0502020204030203"/>
                <a:sym typeface="Lato" panose="020F0502020204030203"/>
              </a:defRPr>
            </a:lvl1pPr>
            <a:lvl2pPr marL="914400" lvl="1" indent="-298450">
              <a:lnSpc>
                <a:spcPct val="115000"/>
              </a:lnSpc>
              <a:spcBef>
                <a:spcPts val="1600"/>
              </a:spcBef>
              <a:spcAft>
                <a:spcPts val="0"/>
              </a:spcAft>
              <a:buClr>
                <a:schemeClr val="lt1"/>
              </a:buClr>
              <a:buSzPts val="1100"/>
              <a:buFont typeface="Lato" panose="020F0502020204030203"/>
              <a:buChar char="○"/>
              <a:defRPr sz="1100">
                <a:solidFill>
                  <a:schemeClr val="lt1"/>
                </a:solidFill>
                <a:latin typeface="Lato" panose="020F0502020204030203"/>
                <a:ea typeface="Lato" panose="020F0502020204030203"/>
                <a:cs typeface="Lato" panose="020F0502020204030203"/>
                <a:sym typeface="Lato" panose="020F0502020204030203"/>
              </a:defRPr>
            </a:lvl2pPr>
            <a:lvl3pPr marL="1371600" lvl="2" indent="-298450">
              <a:lnSpc>
                <a:spcPct val="115000"/>
              </a:lnSpc>
              <a:spcBef>
                <a:spcPts val="1600"/>
              </a:spcBef>
              <a:spcAft>
                <a:spcPts val="0"/>
              </a:spcAft>
              <a:buClr>
                <a:schemeClr val="lt1"/>
              </a:buClr>
              <a:buSzPts val="1100"/>
              <a:buFont typeface="Lato" panose="020F0502020204030203"/>
              <a:buChar char="■"/>
              <a:defRPr sz="1100">
                <a:solidFill>
                  <a:schemeClr val="lt1"/>
                </a:solidFill>
                <a:latin typeface="Lato" panose="020F0502020204030203"/>
                <a:ea typeface="Lato" panose="020F0502020204030203"/>
                <a:cs typeface="Lato" panose="020F0502020204030203"/>
                <a:sym typeface="Lato" panose="020F0502020204030203"/>
              </a:defRPr>
            </a:lvl3pPr>
            <a:lvl4pPr marL="1828800" lvl="3" indent="-298450">
              <a:lnSpc>
                <a:spcPct val="115000"/>
              </a:lnSpc>
              <a:spcBef>
                <a:spcPts val="1600"/>
              </a:spcBef>
              <a:spcAft>
                <a:spcPts val="0"/>
              </a:spcAft>
              <a:buClr>
                <a:schemeClr val="lt1"/>
              </a:buClr>
              <a:buSzPts val="1100"/>
              <a:buFont typeface="Lato" panose="020F0502020204030203"/>
              <a:buChar char="●"/>
              <a:defRPr sz="1100">
                <a:solidFill>
                  <a:schemeClr val="lt1"/>
                </a:solidFill>
                <a:latin typeface="Lato" panose="020F0502020204030203"/>
                <a:ea typeface="Lato" panose="020F0502020204030203"/>
                <a:cs typeface="Lato" panose="020F0502020204030203"/>
                <a:sym typeface="Lato" panose="020F0502020204030203"/>
              </a:defRPr>
            </a:lvl4pPr>
            <a:lvl5pPr marL="2286000" lvl="4" indent="-298450">
              <a:lnSpc>
                <a:spcPct val="115000"/>
              </a:lnSpc>
              <a:spcBef>
                <a:spcPts val="1600"/>
              </a:spcBef>
              <a:spcAft>
                <a:spcPts val="0"/>
              </a:spcAft>
              <a:buClr>
                <a:schemeClr val="lt1"/>
              </a:buClr>
              <a:buSzPts val="1100"/>
              <a:buFont typeface="Lato" panose="020F0502020204030203"/>
              <a:buChar char="○"/>
              <a:defRPr sz="1100">
                <a:solidFill>
                  <a:schemeClr val="lt1"/>
                </a:solidFill>
                <a:latin typeface="Lato" panose="020F0502020204030203"/>
                <a:ea typeface="Lato" panose="020F0502020204030203"/>
                <a:cs typeface="Lato" panose="020F0502020204030203"/>
                <a:sym typeface="Lato" panose="020F0502020204030203"/>
              </a:defRPr>
            </a:lvl5pPr>
            <a:lvl6pPr marL="2743200" lvl="5" indent="-298450">
              <a:lnSpc>
                <a:spcPct val="115000"/>
              </a:lnSpc>
              <a:spcBef>
                <a:spcPts val="1600"/>
              </a:spcBef>
              <a:spcAft>
                <a:spcPts val="0"/>
              </a:spcAft>
              <a:buClr>
                <a:schemeClr val="lt1"/>
              </a:buClr>
              <a:buSzPts val="1100"/>
              <a:buFont typeface="Lato" panose="020F0502020204030203"/>
              <a:buChar char="■"/>
              <a:defRPr sz="1100">
                <a:solidFill>
                  <a:schemeClr val="lt1"/>
                </a:solidFill>
                <a:latin typeface="Lato" panose="020F0502020204030203"/>
                <a:ea typeface="Lato" panose="020F0502020204030203"/>
                <a:cs typeface="Lato" panose="020F0502020204030203"/>
                <a:sym typeface="Lato" panose="020F0502020204030203"/>
              </a:defRPr>
            </a:lvl6pPr>
            <a:lvl7pPr marL="3200400" lvl="6" indent="-298450">
              <a:lnSpc>
                <a:spcPct val="115000"/>
              </a:lnSpc>
              <a:spcBef>
                <a:spcPts val="1600"/>
              </a:spcBef>
              <a:spcAft>
                <a:spcPts val="0"/>
              </a:spcAft>
              <a:buClr>
                <a:schemeClr val="lt1"/>
              </a:buClr>
              <a:buSzPts val="1100"/>
              <a:buFont typeface="Lato" panose="020F0502020204030203"/>
              <a:buChar char="●"/>
              <a:defRPr sz="1100">
                <a:solidFill>
                  <a:schemeClr val="lt1"/>
                </a:solidFill>
                <a:latin typeface="Lato" panose="020F0502020204030203"/>
                <a:ea typeface="Lato" panose="020F0502020204030203"/>
                <a:cs typeface="Lato" panose="020F0502020204030203"/>
                <a:sym typeface="Lato" panose="020F0502020204030203"/>
              </a:defRPr>
            </a:lvl7pPr>
            <a:lvl8pPr marL="3657600" lvl="7" indent="-298450">
              <a:lnSpc>
                <a:spcPct val="115000"/>
              </a:lnSpc>
              <a:spcBef>
                <a:spcPts val="1600"/>
              </a:spcBef>
              <a:spcAft>
                <a:spcPts val="0"/>
              </a:spcAft>
              <a:buClr>
                <a:schemeClr val="lt1"/>
              </a:buClr>
              <a:buSzPts val="1100"/>
              <a:buFont typeface="Lato" panose="020F0502020204030203"/>
              <a:buChar char="○"/>
              <a:defRPr sz="1100">
                <a:solidFill>
                  <a:schemeClr val="lt1"/>
                </a:solidFill>
                <a:latin typeface="Lato" panose="020F0502020204030203"/>
                <a:ea typeface="Lato" panose="020F0502020204030203"/>
                <a:cs typeface="Lato" panose="020F0502020204030203"/>
                <a:sym typeface="Lato" panose="020F0502020204030203"/>
              </a:defRPr>
            </a:lvl8pPr>
            <a:lvl9pPr marL="4114800" lvl="8" indent="-298450">
              <a:lnSpc>
                <a:spcPct val="115000"/>
              </a:lnSpc>
              <a:spcBef>
                <a:spcPts val="1600"/>
              </a:spcBef>
              <a:spcAft>
                <a:spcPts val="1600"/>
              </a:spcAft>
              <a:buClr>
                <a:schemeClr val="lt1"/>
              </a:buClr>
              <a:buSzPts val="1100"/>
              <a:buFont typeface="Lato" panose="020F0502020204030203"/>
              <a:buChar char="■"/>
              <a:defRPr sz="1100">
                <a:solidFill>
                  <a:schemeClr val="lt1"/>
                </a:solidFill>
                <a:latin typeface="Lato" panose="020F0502020204030203"/>
                <a:ea typeface="Lato" panose="020F0502020204030203"/>
                <a:cs typeface="Lato" panose="020F0502020204030203"/>
                <a:sym typeface="Lato" panose="020F0502020204030203"/>
              </a:defRPr>
            </a:lvl9pPr>
          </a:lstStyle>
          <a:p/>
        </p:txBody>
      </p:sp>
      <p:sp>
        <p:nvSpPr>
          <p:cNvPr id="8" name="Google Shape;8;p1"/>
          <p:cNvSpPr txBox="1"/>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Lato" panose="020F0502020204030203"/>
                <a:ea typeface="Lato" panose="020F0502020204030203"/>
                <a:cs typeface="Lato" panose="020F0502020204030203"/>
                <a:sym typeface="Lato" panose="020F0502020204030203"/>
              </a:defRPr>
            </a:lvl1pPr>
            <a:lvl2pPr lvl="1" algn="r">
              <a:buNone/>
              <a:defRPr sz="1000">
                <a:solidFill>
                  <a:schemeClr val="lt1"/>
                </a:solidFill>
                <a:latin typeface="Lato" panose="020F0502020204030203"/>
                <a:ea typeface="Lato" panose="020F0502020204030203"/>
                <a:cs typeface="Lato" panose="020F0502020204030203"/>
                <a:sym typeface="Lato" panose="020F0502020204030203"/>
              </a:defRPr>
            </a:lvl2pPr>
            <a:lvl3pPr lvl="2" algn="r">
              <a:buNone/>
              <a:defRPr sz="1000">
                <a:solidFill>
                  <a:schemeClr val="lt1"/>
                </a:solidFill>
                <a:latin typeface="Lato" panose="020F0502020204030203"/>
                <a:ea typeface="Lato" panose="020F0502020204030203"/>
                <a:cs typeface="Lato" panose="020F0502020204030203"/>
                <a:sym typeface="Lato" panose="020F0502020204030203"/>
              </a:defRPr>
            </a:lvl3pPr>
            <a:lvl4pPr lvl="3" algn="r">
              <a:buNone/>
              <a:defRPr sz="1000">
                <a:solidFill>
                  <a:schemeClr val="lt1"/>
                </a:solidFill>
                <a:latin typeface="Lato" panose="020F0502020204030203"/>
                <a:ea typeface="Lato" panose="020F0502020204030203"/>
                <a:cs typeface="Lato" panose="020F0502020204030203"/>
                <a:sym typeface="Lato" panose="020F0502020204030203"/>
              </a:defRPr>
            </a:lvl4pPr>
            <a:lvl5pPr lvl="4" algn="r">
              <a:buNone/>
              <a:defRPr sz="1000">
                <a:solidFill>
                  <a:schemeClr val="lt1"/>
                </a:solidFill>
                <a:latin typeface="Lato" panose="020F0502020204030203"/>
                <a:ea typeface="Lato" panose="020F0502020204030203"/>
                <a:cs typeface="Lato" panose="020F0502020204030203"/>
                <a:sym typeface="Lato" panose="020F0502020204030203"/>
              </a:defRPr>
            </a:lvl5pPr>
            <a:lvl6pPr lvl="5" algn="r">
              <a:buNone/>
              <a:defRPr sz="1000">
                <a:solidFill>
                  <a:schemeClr val="lt1"/>
                </a:solidFill>
                <a:latin typeface="Lato" panose="020F0502020204030203"/>
                <a:ea typeface="Lato" panose="020F0502020204030203"/>
                <a:cs typeface="Lato" panose="020F0502020204030203"/>
                <a:sym typeface="Lato" panose="020F0502020204030203"/>
              </a:defRPr>
            </a:lvl6pPr>
            <a:lvl7pPr lvl="6" algn="r">
              <a:buNone/>
              <a:defRPr sz="1000">
                <a:solidFill>
                  <a:schemeClr val="lt1"/>
                </a:solidFill>
                <a:latin typeface="Lato" panose="020F0502020204030203"/>
                <a:ea typeface="Lato" panose="020F0502020204030203"/>
                <a:cs typeface="Lato" panose="020F0502020204030203"/>
                <a:sym typeface="Lato" panose="020F0502020204030203"/>
              </a:defRPr>
            </a:lvl7pPr>
            <a:lvl8pPr lvl="7" algn="r">
              <a:buNone/>
              <a:defRPr sz="1000">
                <a:solidFill>
                  <a:schemeClr val="lt1"/>
                </a:solidFill>
                <a:latin typeface="Lato" panose="020F0502020204030203"/>
                <a:ea typeface="Lato" panose="020F0502020204030203"/>
                <a:cs typeface="Lato" panose="020F0502020204030203"/>
                <a:sym typeface="Lato" panose="020F0502020204030203"/>
              </a:defRPr>
            </a:lvl8pPr>
            <a:lvl9pPr lvl="8" algn="r">
              <a:buNone/>
              <a:defRPr sz="1000">
                <a:solidFill>
                  <a:schemeClr val="lt1"/>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9.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227" name="Shape 227"/>
        <p:cNvGrpSpPr/>
        <p:nvPr/>
      </p:nvGrpSpPr>
      <p:grpSpPr>
        <a:xfrm>
          <a:off x="0" y="0"/>
          <a:ext cx="0" cy="0"/>
          <a:chOff x="0" y="0"/>
          <a:chExt cx="0" cy="0"/>
        </a:xfrm>
      </p:grpSpPr>
      <p:sp>
        <p:nvSpPr>
          <p:cNvPr id="228" name="Google Shape;228;p17"/>
          <p:cNvSpPr txBox="1"/>
          <p:nvPr>
            <p:ph type="ctrTitle"/>
          </p:nvPr>
        </p:nvSpPr>
        <p:spPr>
          <a:xfrm>
            <a:off x="3537150" y="1578400"/>
            <a:ext cx="5017500" cy="15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Artículos de divulgación científica</a:t>
            </a: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284" name="Shape 284"/>
        <p:cNvGrpSpPr/>
        <p:nvPr/>
      </p:nvGrpSpPr>
      <p:grpSpPr>
        <a:xfrm>
          <a:off x="0" y="0"/>
          <a:ext cx="0" cy="0"/>
          <a:chOff x="0" y="0"/>
          <a:chExt cx="0" cy="0"/>
        </a:xfrm>
      </p:grpSpPr>
      <p:sp>
        <p:nvSpPr>
          <p:cNvPr id="285" name="Google Shape;285;p26"/>
          <p:cNvSpPr txBox="1"/>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just" rtl="0">
              <a:lnSpc>
                <a:spcPct val="115000"/>
              </a:lnSpc>
              <a:spcBef>
                <a:spcPts val="1200"/>
              </a:spcBef>
              <a:spcAft>
                <a:spcPts val="0"/>
              </a:spcAft>
              <a:buNone/>
            </a:pPr>
            <a:r>
              <a:rPr lang="en-US" sz="2100" b="1">
                <a:latin typeface="Arial" panose="020B0604020202020204"/>
                <a:ea typeface="Arial" panose="020B0604020202020204"/>
                <a:cs typeface="Arial" panose="020B0604020202020204"/>
                <a:sym typeface="Arial" panose="020B0604020202020204"/>
              </a:rPr>
              <a:t>Involucra al lector con preguntas</a:t>
            </a:r>
            <a:endParaRPr sz="2100" b="1">
              <a:latin typeface="Arial" panose="020B0604020202020204"/>
              <a:ea typeface="Arial" panose="020B0604020202020204"/>
              <a:cs typeface="Arial" panose="020B0604020202020204"/>
              <a:sym typeface="Arial" panose="020B0604020202020204"/>
            </a:endParaRPr>
          </a:p>
          <a:p>
            <a:pPr marL="0" lvl="0" indent="0" algn="just" rtl="0">
              <a:lnSpc>
                <a:spcPct val="115000"/>
              </a:lnSpc>
              <a:spcBef>
                <a:spcPts val="1200"/>
              </a:spcBef>
              <a:spcAft>
                <a:spcPts val="0"/>
              </a:spcAft>
              <a:buNone/>
            </a:pPr>
            <a:endParaRPr sz="2100" b="1">
              <a:latin typeface="Arial" panose="020B0604020202020204"/>
              <a:ea typeface="Arial" panose="020B0604020202020204"/>
              <a:cs typeface="Arial" panose="020B0604020202020204"/>
              <a:sym typeface="Arial" panose="020B0604020202020204"/>
            </a:endParaRPr>
          </a:p>
          <a:p>
            <a:pPr marL="0" lvl="0" indent="0" algn="just" rtl="0">
              <a:lnSpc>
                <a:spcPct val="205000"/>
              </a:lnSpc>
              <a:spcBef>
                <a:spcPts val="1200"/>
              </a:spcBef>
              <a:spcAft>
                <a:spcPts val="0"/>
              </a:spcAft>
              <a:buNone/>
            </a:pPr>
            <a:r>
              <a:rPr lang="en-US" sz="1650">
                <a:latin typeface="Arial" panose="020B0604020202020204"/>
                <a:ea typeface="Arial" panose="020B0604020202020204"/>
                <a:cs typeface="Arial" panose="020B0604020202020204"/>
                <a:sym typeface="Arial" panose="020B0604020202020204"/>
              </a:rPr>
              <a:t>Hacer preguntas a lo largo del artículo puede mantener al lector más involucrado. Las preguntas retóricas o las invitaciones a reflexionar son formas útiles de animar al lector a pensar en las implicaciones de lo que está leyendo. </a:t>
            </a:r>
            <a:endParaRPr sz="1650">
              <a:latin typeface="Arial" panose="020B0604020202020204"/>
              <a:ea typeface="Arial" panose="020B0604020202020204"/>
              <a:cs typeface="Arial" panose="020B0604020202020204"/>
              <a:sym typeface="Arial" panose="020B0604020202020204"/>
            </a:endParaRPr>
          </a:p>
          <a:p>
            <a:pPr marL="0" lvl="0" indent="0" algn="just" rtl="0">
              <a:lnSpc>
                <a:spcPct val="205000"/>
              </a:lnSpc>
              <a:spcBef>
                <a:spcPts val="600"/>
              </a:spcBef>
              <a:spcAft>
                <a:spcPts val="0"/>
              </a:spcAft>
              <a:buNone/>
            </a:pPr>
            <a:r>
              <a:rPr lang="en-US" sz="1650">
                <a:latin typeface="Arial" panose="020B0604020202020204"/>
                <a:ea typeface="Arial" panose="020B0604020202020204"/>
                <a:cs typeface="Arial" panose="020B0604020202020204"/>
                <a:sym typeface="Arial" panose="020B0604020202020204"/>
              </a:rPr>
              <a:t>Ejemplo: “¿Qué pasaría si pudiéramos curar todas las enfermedades genéticas con esta nueva técnica?”</a:t>
            </a:r>
            <a:endParaRPr sz="1650">
              <a:latin typeface="Arial" panose="020B0604020202020204"/>
              <a:ea typeface="Arial" panose="020B0604020202020204"/>
              <a:cs typeface="Arial" panose="020B0604020202020204"/>
              <a:sym typeface="Arial" panose="020B0604020202020204"/>
            </a:endParaRPr>
          </a:p>
          <a:p>
            <a:pPr marL="0" lvl="0" indent="0" algn="l" rtl="0">
              <a:lnSpc>
                <a:spcPct val="115000"/>
              </a:lnSpc>
              <a:spcBef>
                <a:spcPts val="1200"/>
              </a:spcBef>
              <a:spcAft>
                <a:spcPts val="0"/>
              </a:spcAft>
              <a:buNone/>
            </a:pPr>
            <a:r>
              <a:rPr lang="en-US" sz="1100">
                <a:solidFill>
                  <a:srgbClr val="000000"/>
                </a:solidFill>
                <a:latin typeface="Arial" panose="020B0604020202020204"/>
                <a:ea typeface="Arial" panose="020B0604020202020204"/>
                <a:cs typeface="Arial" panose="020B0604020202020204"/>
                <a:sym typeface="Arial" panose="020B0604020202020204"/>
              </a:rPr>
              <a:t> </a:t>
            </a:r>
            <a:endParaRPr sz="1100">
              <a:solidFill>
                <a:srgbClr val="000000"/>
              </a:solidFill>
              <a:latin typeface="Arial" panose="020B0604020202020204"/>
              <a:ea typeface="Arial" panose="020B0604020202020204"/>
              <a:cs typeface="Arial" panose="020B0604020202020204"/>
              <a:sym typeface="Arial" panose="020B0604020202020204"/>
            </a:endParaRPr>
          </a:p>
          <a:p>
            <a:pPr marL="0" lvl="0" indent="0" algn="l" rtl="0">
              <a:lnSpc>
                <a:spcPct val="115000"/>
              </a:lnSpc>
              <a:spcBef>
                <a:spcPts val="1200"/>
              </a:spcBef>
              <a:spcAft>
                <a:spcPts val="0"/>
              </a:spcAft>
              <a:buNone/>
            </a:pPr>
            <a:endParaRPr sz="1800" b="1">
              <a:solidFill>
                <a:srgbClr val="524D66"/>
              </a:solidFill>
              <a:latin typeface="Arial" panose="020B0604020202020204"/>
              <a:ea typeface="Arial" panose="020B0604020202020204"/>
              <a:cs typeface="Arial" panose="020B0604020202020204"/>
              <a:sym typeface="Arial" panose="020B0604020202020204"/>
            </a:endParaRPr>
          </a:p>
          <a:p>
            <a:pPr marL="0" lvl="0" indent="0" algn="l" rtl="0">
              <a:spcBef>
                <a:spcPts val="1200"/>
              </a:spcBef>
              <a:spcAft>
                <a:spcPts val="0"/>
              </a:spcAft>
              <a:buNone/>
            </a:p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232" name="Shape 232"/>
        <p:cNvGrpSpPr/>
        <p:nvPr/>
      </p:nvGrpSpPr>
      <p:grpSpPr>
        <a:xfrm>
          <a:off x="0" y="0"/>
          <a:ext cx="0" cy="0"/>
          <a:chOff x="0" y="0"/>
          <a:chExt cx="0" cy="0"/>
        </a:xfrm>
      </p:grpSpPr>
      <p:sp>
        <p:nvSpPr>
          <p:cNvPr id="233" name="Google Shape;233;p18"/>
          <p:cNvSpPr txBox="1"/>
          <p:nvPr/>
        </p:nvSpPr>
        <p:spPr>
          <a:xfrm>
            <a:off x="666750" y="891150"/>
            <a:ext cx="6334200" cy="33612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2350" b="1">
                <a:solidFill>
                  <a:schemeClr val="lt1"/>
                </a:solidFill>
              </a:rPr>
              <a:t>Estos artículos tienen como </a:t>
            </a:r>
            <a:r>
              <a:rPr lang="en-US" sz="2350" b="1" u="sng">
                <a:solidFill>
                  <a:schemeClr val="lt1"/>
                </a:solidFill>
              </a:rPr>
              <a:t>función </a:t>
            </a:r>
            <a:r>
              <a:rPr lang="en-US" sz="2350" b="1">
                <a:solidFill>
                  <a:schemeClr val="lt1"/>
                </a:solidFill>
              </a:rPr>
              <a:t>acercar la ciencia a la mayoría de la población, con un lenguaje comprensible para los legos en las materias sobre las que tratan. Pueden ser de múltiples materias y llegar al conjunto de la población de diferentes maneras.</a:t>
            </a:r>
            <a:endParaRPr sz="2350" b="1">
              <a:solidFill>
                <a:schemeClr val="lt1"/>
              </a:solidFill>
            </a:endParaRPr>
          </a:p>
          <a:p>
            <a:pPr marL="0" lvl="0" indent="0" algn="just" rtl="0">
              <a:spcBef>
                <a:spcPts val="900"/>
              </a:spcBef>
              <a:spcAft>
                <a:spcPts val="0"/>
              </a:spcAft>
              <a:buNone/>
            </a:pPr>
            <a:endParaRPr sz="1800">
              <a:solidFill>
                <a:srgbClr val="FFFFFF"/>
              </a:solidFill>
              <a:latin typeface="Average"/>
              <a:ea typeface="Average"/>
              <a:cs typeface="Average"/>
              <a:sym typeface="Average"/>
            </a:endParaRPr>
          </a:p>
          <a:p>
            <a:pPr marL="0" lvl="0" indent="0" algn="just" rtl="0">
              <a:spcBef>
                <a:spcPts val="900"/>
              </a:spcBef>
              <a:spcAft>
                <a:spcPts val="0"/>
              </a:spcAft>
              <a:buNone/>
            </a:pPr>
            <a:endParaRPr sz="1800">
              <a:solidFill>
                <a:srgbClr val="FFFFFF"/>
              </a:solidFill>
              <a:latin typeface="Average"/>
              <a:ea typeface="Average"/>
              <a:cs typeface="Average"/>
              <a:sym typeface="Averag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237" name="Shape 237"/>
        <p:cNvGrpSpPr/>
        <p:nvPr/>
      </p:nvGrpSpPr>
      <p:grpSpPr>
        <a:xfrm>
          <a:off x="0" y="0"/>
          <a:ext cx="0" cy="0"/>
          <a:chOff x="0" y="0"/>
          <a:chExt cx="0" cy="0"/>
        </a:xfrm>
      </p:grpSpPr>
      <p:sp>
        <p:nvSpPr>
          <p:cNvPr id="238" name="Google Shape;238;p19"/>
          <p:cNvSpPr txBox="1"/>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500"/>
              <a:t>Definición:</a:t>
            </a:r>
            <a:endParaRPr sz="2500"/>
          </a:p>
        </p:txBody>
      </p:sp>
      <p:sp>
        <p:nvSpPr>
          <p:cNvPr id="239" name="Google Shape;239;p19"/>
          <p:cNvSpPr txBox="1"/>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0" algn="just" rtl="0">
              <a:lnSpc>
                <a:spcPct val="205000"/>
              </a:lnSpc>
              <a:spcBef>
                <a:spcPts val="600"/>
              </a:spcBef>
              <a:spcAft>
                <a:spcPts val="0"/>
              </a:spcAft>
              <a:buNone/>
            </a:pPr>
            <a:r>
              <a:rPr lang="en-US" sz="1950" b="1">
                <a:latin typeface="Arial" panose="020B0604020202020204"/>
                <a:ea typeface="Arial" panose="020B0604020202020204"/>
                <a:cs typeface="Arial" panose="020B0604020202020204"/>
                <a:sym typeface="Arial" panose="020B0604020202020204"/>
              </a:rPr>
              <a:t>Escrito que parte de los conocimientos obtenidos por uno o diversos equipos de investigación para generar un documento en el que se explican los conceptos y resultados obtenidos por estos, de manera amena y entendible para la población general.</a:t>
            </a:r>
            <a:endParaRPr sz="1950" b="1">
              <a:latin typeface="Arial" panose="020B0604020202020204"/>
              <a:ea typeface="Arial" panose="020B0604020202020204"/>
              <a:cs typeface="Arial" panose="020B0604020202020204"/>
              <a:sym typeface="Arial" panose="020B0604020202020204"/>
            </a:endParaRPr>
          </a:p>
          <a:p>
            <a:pPr marL="0" lvl="0" indent="0" algn="l" rtl="0">
              <a:spcBef>
                <a:spcPts val="600"/>
              </a:spcBef>
              <a:spcAft>
                <a:spcPts val="1600"/>
              </a:spcAft>
              <a:buNone/>
            </a:p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243" name="Shape 243"/>
        <p:cNvGrpSpPr/>
        <p:nvPr/>
      </p:nvGrpSpPr>
      <p:grpSpPr>
        <a:xfrm>
          <a:off x="0" y="0"/>
          <a:ext cx="0" cy="0"/>
          <a:chOff x="0" y="0"/>
          <a:chExt cx="0" cy="0"/>
        </a:xfrm>
      </p:grpSpPr>
      <p:sp>
        <p:nvSpPr>
          <p:cNvPr id="244" name="Google Shape;244;p20"/>
          <p:cNvSpPr txBox="1"/>
          <p:nvPr>
            <p:ph type="title"/>
          </p:nvPr>
        </p:nvSpPr>
        <p:spPr>
          <a:xfrm>
            <a:off x="1297500" y="2032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Entonces…</a:t>
            </a:r>
            <a:endParaRPr lang="en-US"/>
          </a:p>
        </p:txBody>
      </p:sp>
      <p:sp>
        <p:nvSpPr>
          <p:cNvPr id="245" name="Google Shape;245;p20"/>
          <p:cNvSpPr txBox="1"/>
          <p:nvPr>
            <p:ph type="body" idx="1"/>
          </p:nvPr>
        </p:nvSpPr>
        <p:spPr>
          <a:xfrm>
            <a:off x="1297500" y="873125"/>
            <a:ext cx="7038900" cy="806100"/>
          </a:xfrm>
          <a:prstGeom prst="rect">
            <a:avLst/>
          </a:prstGeom>
        </p:spPr>
        <p:txBody>
          <a:bodyPr spcFirstLastPara="1" wrap="square" lIns="91425" tIns="91425" rIns="91425" bIns="91425" anchor="t" anchorCtr="0">
            <a:noAutofit/>
          </a:bodyPr>
          <a:lstStyle/>
          <a:p>
            <a:pPr marL="0" lvl="0" indent="0" algn="l" rtl="0">
              <a:lnSpc>
                <a:spcPct val="205000"/>
              </a:lnSpc>
              <a:spcBef>
                <a:spcPts val="600"/>
              </a:spcBef>
              <a:spcAft>
                <a:spcPts val="0"/>
              </a:spcAft>
              <a:buNone/>
            </a:pPr>
            <a:r>
              <a:rPr lang="en-US" sz="1850" b="1">
                <a:latin typeface="Arial" panose="020B0604020202020204"/>
                <a:ea typeface="Arial" panose="020B0604020202020204"/>
                <a:cs typeface="Arial" panose="020B0604020202020204"/>
                <a:sym typeface="Arial" panose="020B0604020202020204"/>
              </a:rPr>
              <a:t>Estos textos pretenden acercar a la ciudadanía los descubrimientos científicos realizados por los especialistas de los distintos ámbitos. Se trata de textos que pretenden ser </a:t>
            </a:r>
            <a:r>
              <a:rPr lang="en-US" sz="1850" b="1" u="sng">
                <a:latin typeface="Arial" panose="020B0604020202020204"/>
                <a:ea typeface="Arial" panose="020B0604020202020204"/>
                <a:cs typeface="Arial" panose="020B0604020202020204"/>
                <a:sym typeface="Arial" panose="020B0604020202020204"/>
              </a:rPr>
              <a:t>objetivos </a:t>
            </a:r>
            <a:r>
              <a:rPr lang="en-US" sz="1850" b="1">
                <a:latin typeface="Arial" panose="020B0604020202020204"/>
                <a:ea typeface="Arial" panose="020B0604020202020204"/>
                <a:cs typeface="Arial" panose="020B0604020202020204"/>
                <a:sym typeface="Arial" panose="020B0604020202020204"/>
              </a:rPr>
              <a:t>y en los que los autores no manifiestan su opinión (si bien puede haber algún comentario que la refleje, el texto está fundamentado en datos objetivos pertenecientes a una investigación).</a:t>
            </a:r>
            <a:endParaRPr sz="1850" b="1">
              <a:latin typeface="Arial" panose="020B0604020202020204"/>
              <a:ea typeface="Arial" panose="020B0604020202020204"/>
              <a:cs typeface="Arial" panose="020B0604020202020204"/>
              <a:sym typeface="Arial" panose="020B0604020202020204"/>
            </a:endParaRPr>
          </a:p>
          <a:p>
            <a:pPr marL="0" lvl="0" indent="0" algn="l" rtl="0">
              <a:spcBef>
                <a:spcPts val="600"/>
              </a:spcBef>
              <a:spcAft>
                <a:spcPts val="1600"/>
              </a:spcAft>
              <a:buNone/>
            </a:pPr>
            <a:endParaRPr>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249" name="Shape 249"/>
        <p:cNvGrpSpPr/>
        <p:nvPr/>
      </p:nvGrpSpPr>
      <p:grpSpPr>
        <a:xfrm>
          <a:off x="0" y="0"/>
          <a:ext cx="0" cy="0"/>
          <a:chOff x="0" y="0"/>
          <a:chExt cx="0" cy="0"/>
        </a:xfrm>
      </p:grpSpPr>
      <p:sp>
        <p:nvSpPr>
          <p:cNvPr id="250" name="Google Shape;250;p21"/>
          <p:cNvSpPr txBox="1"/>
          <p:nvPr>
            <p:ph type="title"/>
          </p:nvPr>
        </p:nvSpPr>
        <p:spPr>
          <a:xfrm>
            <a:off x="821250" y="23500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En estos artículos…</a:t>
            </a:r>
            <a:endParaRPr lang="en-US"/>
          </a:p>
        </p:txBody>
      </p:sp>
      <p:sp>
        <p:nvSpPr>
          <p:cNvPr id="251" name="Google Shape;251;p21"/>
          <p:cNvSpPr txBox="1"/>
          <p:nvPr>
            <p:ph type="body" idx="1"/>
          </p:nvPr>
        </p:nvSpPr>
        <p:spPr>
          <a:xfrm>
            <a:off x="3843400" y="535675"/>
            <a:ext cx="5014800" cy="1766700"/>
          </a:xfrm>
          <a:prstGeom prst="rect">
            <a:avLst/>
          </a:prstGeom>
          <a:ln>
            <a:noFill/>
          </a:ln>
        </p:spPr>
        <p:txBody>
          <a:bodyPr spcFirstLastPara="1" wrap="square" lIns="91425" tIns="91425" rIns="91425" bIns="91425" anchor="t" anchorCtr="0">
            <a:noAutofit/>
          </a:bodyPr>
          <a:lstStyle/>
          <a:p>
            <a:pPr marL="0" lvl="0" indent="0" algn="just" rtl="0">
              <a:lnSpc>
                <a:spcPct val="205000"/>
              </a:lnSpc>
              <a:spcBef>
                <a:spcPts val="600"/>
              </a:spcBef>
              <a:spcAft>
                <a:spcPts val="0"/>
              </a:spcAft>
              <a:buNone/>
            </a:pPr>
            <a:r>
              <a:rPr lang="en-US" sz="1650" b="1">
                <a:solidFill>
                  <a:schemeClr val="lt1"/>
                </a:solidFill>
                <a:latin typeface="Arial" panose="020B0604020202020204"/>
                <a:ea typeface="Arial" panose="020B0604020202020204"/>
                <a:cs typeface="Arial" panose="020B0604020202020204"/>
                <a:sym typeface="Arial" panose="020B0604020202020204"/>
              </a:rPr>
              <a:t>Se elabora y explica de manera clara y comprensible los datos obtenidos por otros autores, con la posibilidad de complementarlos con los procedentes de otras investigaciones. Es una forma clara de difundir información haciendo que pase de los círculos sociales vinculados a la investigación a la cultura popular.</a:t>
            </a:r>
            <a:endParaRPr sz="1650" b="1">
              <a:solidFill>
                <a:schemeClr val="lt1"/>
              </a:solidFill>
              <a:latin typeface="Arial" panose="020B0604020202020204"/>
              <a:ea typeface="Arial" panose="020B0604020202020204"/>
              <a:cs typeface="Arial" panose="020B0604020202020204"/>
              <a:sym typeface="Arial" panose="020B0604020202020204"/>
            </a:endParaRPr>
          </a:p>
          <a:p>
            <a:pPr marL="0" lvl="0" indent="0" algn="l" rtl="0">
              <a:spcBef>
                <a:spcPts val="600"/>
              </a:spcBef>
              <a:spcAft>
                <a:spcPts val="0"/>
              </a:spcAft>
              <a:buNone/>
            </a:pPr>
          </a:p>
          <a:p>
            <a:pPr marL="0" lvl="0" indent="0" algn="l" rtl="0">
              <a:spcBef>
                <a:spcPts val="1600"/>
              </a:spcBef>
              <a:spcAft>
                <a:spcPts val="0"/>
              </a:spcAft>
              <a:buNone/>
            </a:pPr>
          </a:p>
          <a:p>
            <a:pPr marL="0" lvl="0" indent="0" algn="l" rtl="0">
              <a:spcBef>
                <a:spcPts val="1600"/>
              </a:spcBef>
              <a:spcAft>
                <a:spcPts val="1600"/>
              </a:spcAft>
              <a:buNone/>
            </a:p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255" name="Shape 255"/>
        <p:cNvGrpSpPr/>
        <p:nvPr/>
      </p:nvGrpSpPr>
      <p:grpSpPr>
        <a:xfrm>
          <a:off x="0" y="0"/>
          <a:ext cx="0" cy="0"/>
          <a:chOff x="0" y="0"/>
          <a:chExt cx="0" cy="0"/>
        </a:xfrm>
      </p:grpSpPr>
      <p:sp>
        <p:nvSpPr>
          <p:cNvPr id="256" name="Google Shape;256;p22"/>
          <p:cNvSpPr txBox="1"/>
          <p:nvPr>
            <p:ph type="title"/>
          </p:nvPr>
        </p:nvSpPr>
        <p:spPr>
          <a:xfrm>
            <a:off x="1488000" y="-66625"/>
            <a:ext cx="7275000" cy="1493100"/>
          </a:xfrm>
          <a:prstGeom prst="rect">
            <a:avLst/>
          </a:prstGeom>
        </p:spPr>
        <p:txBody>
          <a:bodyPr spcFirstLastPara="1" wrap="square" lIns="91425" tIns="91425" rIns="91425" bIns="91425" anchor="t" anchorCtr="0">
            <a:noAutofit/>
          </a:bodyPr>
          <a:lstStyle/>
          <a:p>
            <a:pPr marL="0" lvl="0" indent="0" algn="l" rtl="0">
              <a:lnSpc>
                <a:spcPct val="162000"/>
              </a:lnSpc>
              <a:spcBef>
                <a:spcPts val="1800"/>
              </a:spcBef>
              <a:spcAft>
                <a:spcPts val="0"/>
              </a:spcAft>
              <a:buNone/>
            </a:pPr>
            <a:r>
              <a:rPr lang="en-US" sz="1800" b="1">
                <a:latin typeface="Arial" panose="020B0604020202020204"/>
                <a:ea typeface="Arial" panose="020B0604020202020204"/>
                <a:cs typeface="Arial" panose="020B0604020202020204"/>
                <a:sym typeface="Arial" panose="020B0604020202020204"/>
              </a:rPr>
              <a:t> No asumas que los lectores entienden los tecnicismos</a:t>
            </a:r>
            <a:endParaRPr sz="1800" b="1">
              <a:latin typeface="Arial" panose="020B0604020202020204"/>
              <a:ea typeface="Arial" panose="020B0604020202020204"/>
              <a:cs typeface="Arial" panose="020B0604020202020204"/>
              <a:sym typeface="Arial" panose="020B0604020202020204"/>
            </a:endParaRPr>
          </a:p>
          <a:p>
            <a:pPr marL="0" lvl="0" indent="0" algn="l" rtl="0">
              <a:spcBef>
                <a:spcPts val="1200"/>
              </a:spcBef>
              <a:spcAft>
                <a:spcPts val="0"/>
              </a:spcAft>
              <a:buNone/>
            </a:pPr>
          </a:p>
        </p:txBody>
      </p:sp>
      <p:sp>
        <p:nvSpPr>
          <p:cNvPr id="257" name="Google Shape;257;p22"/>
          <p:cNvSpPr txBox="1"/>
          <p:nvPr>
            <p:ph type="body" idx="1"/>
          </p:nvPr>
        </p:nvSpPr>
        <p:spPr>
          <a:xfrm>
            <a:off x="920750" y="893050"/>
            <a:ext cx="4984800" cy="2415900"/>
          </a:xfrm>
          <a:prstGeom prst="rect">
            <a:avLst/>
          </a:prstGeom>
        </p:spPr>
        <p:txBody>
          <a:bodyPr spcFirstLastPara="1" wrap="square" lIns="91425" tIns="91425" rIns="91425" bIns="91425" anchor="t" anchorCtr="0">
            <a:noAutofit/>
          </a:bodyPr>
          <a:lstStyle/>
          <a:p>
            <a:pPr marL="0" lvl="0" indent="0" algn="l" rtl="0">
              <a:lnSpc>
                <a:spcPct val="205000"/>
              </a:lnSpc>
              <a:spcBef>
                <a:spcPts val="600"/>
              </a:spcBef>
              <a:spcAft>
                <a:spcPts val="0"/>
              </a:spcAft>
              <a:buNone/>
            </a:pPr>
            <a:r>
              <a:rPr lang="en-US" sz="1450">
                <a:latin typeface="Arial" panose="020B0604020202020204"/>
                <a:ea typeface="Arial" panose="020B0604020202020204"/>
                <a:cs typeface="Arial" panose="020B0604020202020204"/>
                <a:sym typeface="Arial" panose="020B0604020202020204"/>
              </a:rPr>
              <a:t>Es importante recordar que los lectores probablemente no tienen la misma formación en el tema que el autor. Si usas términos técnicos o conceptos complejos, es fundamental explicarlos de forma sencilla y clara.</a:t>
            </a:r>
            <a:endParaRPr sz="1450">
              <a:latin typeface="Arial" panose="020B0604020202020204"/>
              <a:ea typeface="Arial" panose="020B0604020202020204"/>
              <a:cs typeface="Arial" panose="020B0604020202020204"/>
              <a:sym typeface="Arial" panose="020B0604020202020204"/>
            </a:endParaRPr>
          </a:p>
          <a:p>
            <a:pPr marL="0" lvl="0" indent="0" algn="l" rtl="0">
              <a:lnSpc>
                <a:spcPct val="205000"/>
              </a:lnSpc>
              <a:spcBef>
                <a:spcPts val="600"/>
              </a:spcBef>
              <a:spcAft>
                <a:spcPts val="0"/>
              </a:spcAft>
              <a:buNone/>
            </a:pPr>
            <a:r>
              <a:rPr lang="en-US" sz="1450">
                <a:latin typeface="Arial" panose="020B0604020202020204"/>
                <a:ea typeface="Arial" panose="020B0604020202020204"/>
                <a:cs typeface="Arial" panose="020B0604020202020204"/>
                <a:sym typeface="Arial" panose="020B0604020202020204"/>
              </a:rPr>
              <a:t>Ejemplo: En lugar de decir “el experimento utiliza técnicas de CRISPR-Cas9”, podrías decir “los científicos utilizaron una herramienta de edición genética, conocida como CRISPR, que permite modificar el ADN de manera precisa”.</a:t>
            </a:r>
            <a:endParaRPr sz="1450">
              <a:latin typeface="Arial" panose="020B0604020202020204"/>
              <a:ea typeface="Arial" panose="020B0604020202020204"/>
              <a:cs typeface="Arial" panose="020B0604020202020204"/>
              <a:sym typeface="Arial" panose="020B0604020202020204"/>
            </a:endParaRPr>
          </a:p>
          <a:p>
            <a:pPr marL="0" lvl="0" indent="0" algn="l" rtl="0">
              <a:spcBef>
                <a:spcPts val="600"/>
              </a:spcBef>
              <a:spcAft>
                <a:spcPts val="1600"/>
              </a:spcAft>
              <a:buNone/>
            </a:pPr>
            <a:endParaRPr sz="1400"/>
          </a:p>
        </p:txBody>
      </p:sp>
      <p:pic>
        <p:nvPicPr>
          <p:cNvPr id="258" name="Google Shape;258;p22" descr="offset_comp_267026.jpg"/>
          <p:cNvPicPr preferRelativeResize="0"/>
          <p:nvPr/>
        </p:nvPicPr>
        <p:blipFill rotWithShape="1">
          <a:blip r:embed="rId1"/>
          <a:srcRect l="39740" t="41470" r="17180" b="-6208"/>
          <a:stretch>
            <a:fillRect/>
          </a:stretch>
        </p:blipFill>
        <p:spPr>
          <a:xfrm rot="-5400000">
            <a:off x="5710147" y="2704980"/>
            <a:ext cx="2431500" cy="2436000"/>
          </a:xfrm>
          <a:prstGeom prst="diagStripe">
            <a:avLst>
              <a:gd name="adj" fmla="val 50445"/>
            </a:avLst>
          </a:prstGeom>
          <a:noFill/>
          <a:ln>
            <a:noFill/>
          </a:ln>
        </p:spPr>
      </p:pic>
      <p:pic>
        <p:nvPicPr>
          <p:cNvPr id="259" name="Google Shape;259;p22" descr="offset_comp_457517_edited2.jpg"/>
          <p:cNvPicPr preferRelativeResize="0"/>
          <p:nvPr/>
        </p:nvPicPr>
        <p:blipFill rotWithShape="1">
          <a:blip r:embed="rId2"/>
          <a:srcRect l="28499" t="35784" r="21977" b="-10133"/>
          <a:stretch>
            <a:fillRect/>
          </a:stretch>
        </p:blipFill>
        <p:spPr>
          <a:xfrm rot="-5400000">
            <a:off x="5718946" y="1338207"/>
            <a:ext cx="2504700" cy="2509500"/>
          </a:xfrm>
          <a:prstGeom prst="diagStripe">
            <a:avLst>
              <a:gd name="adj" fmla="val 50445"/>
            </a:avLst>
          </a:prstGeom>
          <a:noFill/>
          <a:ln>
            <a:noFill/>
          </a:ln>
        </p:spPr>
      </p:pic>
      <p:pic>
        <p:nvPicPr>
          <p:cNvPr id="260" name="Google Shape;260;p22" descr="offset_comp_442889_edtied2.jpg"/>
          <p:cNvPicPr preferRelativeResize="0"/>
          <p:nvPr/>
        </p:nvPicPr>
        <p:blipFill rotWithShape="1">
          <a:blip r:embed="rId3"/>
          <a:srcRect l="23925" t="16463" r="30743" b="15476"/>
          <a:stretch>
            <a:fillRect/>
          </a:stretch>
        </p:blipFill>
        <p:spPr>
          <a:xfrm rot="5400000">
            <a:off x="6637386" y="2137210"/>
            <a:ext cx="2504700" cy="2509500"/>
          </a:xfrm>
          <a:prstGeom prst="diagStripe">
            <a:avLst>
              <a:gd name="adj" fmla="val 50445"/>
            </a:avLst>
          </a:prstGeom>
          <a:noFill/>
          <a:ln>
            <a:noFill/>
          </a:ln>
        </p:spPr>
      </p:pic>
      <p:sp>
        <p:nvSpPr>
          <p:cNvPr id="261" name="Google Shape;261;p22"/>
          <p:cNvSpPr/>
          <p:nvPr/>
        </p:nvSpPr>
        <p:spPr>
          <a:xfrm>
            <a:off x="7040600" y="3923575"/>
            <a:ext cx="2106350" cy="1222450"/>
          </a:xfrm>
          <a:custGeom>
            <a:avLst/>
            <a:gdLst/>
            <a:ahLst/>
            <a:cxnLst/>
            <a:rect l="l" t="t" r="r" b="b"/>
            <a:pathLst>
              <a:path w="84254" h="48898" extrusionOk="0">
                <a:moveTo>
                  <a:pt x="0" y="0"/>
                </a:moveTo>
                <a:lnTo>
                  <a:pt x="50319" y="0"/>
                </a:lnTo>
                <a:lnTo>
                  <a:pt x="84254" y="33935"/>
                </a:lnTo>
                <a:lnTo>
                  <a:pt x="84254" y="48898"/>
                </a:lnTo>
                <a:lnTo>
                  <a:pt x="48798" y="48898"/>
                </a:lnTo>
                <a:close/>
              </a:path>
            </a:pathLst>
          </a:custGeom>
          <a:solidFill>
            <a:schemeClr val="accent3"/>
          </a:solidFill>
          <a:ln>
            <a:noFill/>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265" name="Shape 265"/>
        <p:cNvGrpSpPr/>
        <p:nvPr/>
      </p:nvGrpSpPr>
      <p:grpSpPr>
        <a:xfrm>
          <a:off x="0" y="0"/>
          <a:ext cx="0" cy="0"/>
          <a:chOff x="0" y="0"/>
          <a:chExt cx="0" cy="0"/>
        </a:xfrm>
      </p:grpSpPr>
      <p:sp>
        <p:nvSpPr>
          <p:cNvPr id="266" name="Google Shape;266;p23"/>
          <p:cNvSpPr txBox="1"/>
          <p:nvPr>
            <p:ph type="title"/>
          </p:nvPr>
        </p:nvSpPr>
        <p:spPr>
          <a:xfrm>
            <a:off x="913400" y="191150"/>
            <a:ext cx="5609700" cy="598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US"/>
              <a:t>¿Por qué el tema es interesante?</a:t>
            </a:r>
            <a:endParaRPr lang="en-US"/>
          </a:p>
        </p:txBody>
      </p:sp>
      <p:sp>
        <p:nvSpPr>
          <p:cNvPr id="267" name="Google Shape;267;p23"/>
          <p:cNvSpPr txBox="1"/>
          <p:nvPr>
            <p:ph type="body" idx="1"/>
          </p:nvPr>
        </p:nvSpPr>
        <p:spPr>
          <a:xfrm>
            <a:off x="1122875" y="789650"/>
            <a:ext cx="6338400" cy="125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550">
                <a:latin typeface="Arial" panose="020B0604020202020204"/>
                <a:ea typeface="Arial" panose="020B0604020202020204"/>
                <a:cs typeface="Arial" panose="020B0604020202020204"/>
                <a:sym typeface="Arial" panose="020B0604020202020204"/>
              </a:rPr>
              <a:t>Captar la atención del lector desde el principio es esencial. Un buen artículo de divulgación debe comenzar explicando por qué el tema es importante o interesante para el lector. Utiliza un enfoque narrativo que haga que el público se sienta involucrado desde las primeras líneas, planteando preguntas o problemas que resuenen con el interés general.</a:t>
            </a:r>
            <a:endParaRPr sz="1550">
              <a:latin typeface="Arial" panose="020B0604020202020204"/>
              <a:ea typeface="Arial" panose="020B0604020202020204"/>
              <a:cs typeface="Arial" panose="020B0604020202020204"/>
              <a:sym typeface="Arial" panose="020B0604020202020204"/>
            </a:endParaRPr>
          </a:p>
          <a:p>
            <a:pPr marL="0" lvl="0" indent="0" algn="l" rtl="0">
              <a:lnSpc>
                <a:spcPct val="205000"/>
              </a:lnSpc>
              <a:spcBef>
                <a:spcPts val="1600"/>
              </a:spcBef>
              <a:spcAft>
                <a:spcPts val="0"/>
              </a:spcAft>
              <a:buNone/>
            </a:pPr>
            <a:endParaRPr sz="1550">
              <a:latin typeface="Arial" panose="020B0604020202020204"/>
              <a:ea typeface="Arial" panose="020B0604020202020204"/>
              <a:cs typeface="Arial" panose="020B0604020202020204"/>
              <a:sym typeface="Arial" panose="020B0604020202020204"/>
            </a:endParaRPr>
          </a:p>
          <a:p>
            <a:pPr marL="0" lvl="0" indent="0" algn="l" rtl="0">
              <a:lnSpc>
                <a:spcPct val="205000"/>
              </a:lnSpc>
              <a:spcBef>
                <a:spcPts val="600"/>
              </a:spcBef>
              <a:spcAft>
                <a:spcPts val="0"/>
              </a:spcAft>
              <a:buNone/>
            </a:pPr>
            <a:r>
              <a:rPr lang="en-US" sz="1550">
                <a:latin typeface="Arial" panose="020B0604020202020204"/>
                <a:ea typeface="Arial" panose="020B0604020202020204"/>
                <a:cs typeface="Arial" panose="020B0604020202020204"/>
                <a:sym typeface="Arial" panose="020B0604020202020204"/>
              </a:rPr>
              <a:t>Ejemplo: Si estás escribiendo sobre un nuevo tratamiento para una enfermedad, puedes empezar describiendo el impacto que dicha enfermedad tiene en la vida de las personas, antes de entrar en los detalles científicos del tratamiento.</a:t>
            </a:r>
            <a:endParaRPr sz="1550">
              <a:latin typeface="Arial" panose="020B0604020202020204"/>
              <a:ea typeface="Arial" panose="020B0604020202020204"/>
              <a:cs typeface="Arial" panose="020B0604020202020204"/>
              <a:sym typeface="Arial" panose="020B0604020202020204"/>
            </a:endParaRPr>
          </a:p>
          <a:p>
            <a:pPr marL="0" lvl="0" indent="0" algn="l" rtl="0">
              <a:spcBef>
                <a:spcPts val="600"/>
              </a:spcBef>
              <a:spcAft>
                <a:spcPts val="1600"/>
              </a:spcAft>
              <a:buNone/>
            </a:pPr>
            <a:endParaRPr sz="1500"/>
          </a:p>
        </p:txBody>
      </p:sp>
      <p:pic>
        <p:nvPicPr>
          <p:cNvPr id="268" name="Google Shape;268;p23" descr="offset_comp_442889_edtied2.jpg"/>
          <p:cNvPicPr preferRelativeResize="0"/>
          <p:nvPr/>
        </p:nvPicPr>
        <p:blipFill rotWithShape="1">
          <a:blip r:embed="rId1"/>
          <a:srcRect l="40835" t="36462" r="22818" b="12950"/>
          <a:stretch>
            <a:fillRect/>
          </a:stretch>
        </p:blipFill>
        <p:spPr>
          <a:xfrm rot="10800000">
            <a:off x="6240280" y="5276"/>
            <a:ext cx="2898000" cy="2691600"/>
          </a:xfrm>
          <a:prstGeom prst="rtTriangle">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272" name="Shape 272"/>
        <p:cNvGrpSpPr/>
        <p:nvPr/>
      </p:nvGrpSpPr>
      <p:grpSpPr>
        <a:xfrm>
          <a:off x="0" y="0"/>
          <a:ext cx="0" cy="0"/>
          <a:chOff x="0" y="0"/>
          <a:chExt cx="0" cy="0"/>
        </a:xfrm>
      </p:grpSpPr>
      <p:sp>
        <p:nvSpPr>
          <p:cNvPr id="273" name="Google Shape;273;p24"/>
          <p:cNvSpPr txBox="1"/>
          <p:nvPr>
            <p:ph type="title"/>
          </p:nvPr>
        </p:nvSpPr>
        <p:spPr>
          <a:xfrm>
            <a:off x="1202250" y="191150"/>
            <a:ext cx="5609700" cy="598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a:t>Utiliza ejemplos cotidianos</a:t>
            </a:r>
            <a:endParaRPr lang="en-US"/>
          </a:p>
          <a:p>
            <a:pPr marL="0" lvl="0" indent="0" algn="l" rtl="0">
              <a:lnSpc>
                <a:spcPct val="115000"/>
              </a:lnSpc>
              <a:spcBef>
                <a:spcPts val="1600"/>
              </a:spcBef>
              <a:spcAft>
                <a:spcPts val="1600"/>
              </a:spcAft>
              <a:buNone/>
            </a:pPr>
          </a:p>
        </p:txBody>
      </p:sp>
      <p:sp>
        <p:nvSpPr>
          <p:cNvPr id="274" name="Google Shape;274;p24"/>
          <p:cNvSpPr txBox="1"/>
          <p:nvPr>
            <p:ph type="body" idx="1"/>
          </p:nvPr>
        </p:nvSpPr>
        <p:spPr>
          <a:xfrm>
            <a:off x="1297500" y="869050"/>
            <a:ext cx="6195600" cy="1250700"/>
          </a:xfrm>
          <a:prstGeom prst="rect">
            <a:avLst/>
          </a:prstGeom>
        </p:spPr>
        <p:txBody>
          <a:bodyPr spcFirstLastPara="1" wrap="square" lIns="91425" tIns="91425" rIns="91425" bIns="91425" anchor="t" anchorCtr="0">
            <a:noAutofit/>
          </a:bodyPr>
          <a:lstStyle/>
          <a:p>
            <a:pPr marL="0" lvl="0" indent="0" algn="just" rtl="0">
              <a:lnSpc>
                <a:spcPct val="205000"/>
              </a:lnSpc>
              <a:spcBef>
                <a:spcPts val="600"/>
              </a:spcBef>
              <a:spcAft>
                <a:spcPts val="0"/>
              </a:spcAft>
              <a:buNone/>
            </a:pPr>
            <a:r>
              <a:rPr lang="en-US" sz="1350">
                <a:solidFill>
                  <a:srgbClr val="524D66"/>
                </a:solidFill>
                <a:latin typeface="Arial" panose="020B0604020202020204"/>
                <a:ea typeface="Arial" panose="020B0604020202020204"/>
                <a:cs typeface="Arial" panose="020B0604020202020204"/>
                <a:sym typeface="Arial" panose="020B0604020202020204"/>
              </a:rPr>
              <a:t> </a:t>
            </a:r>
            <a:r>
              <a:rPr lang="en-US" sz="1450">
                <a:latin typeface="Arial" panose="020B0604020202020204"/>
                <a:ea typeface="Arial" panose="020B0604020202020204"/>
                <a:cs typeface="Arial" panose="020B0604020202020204"/>
                <a:sym typeface="Arial" panose="020B0604020202020204"/>
              </a:rPr>
              <a:t>Relacionar ideas científicas abstractas con situaciones cotidianas ayuda a los lectores a comprender mejor lo que estás explicando. Las analogías permiten hacer más accesibles temas que de otra forma podrían ser difíciles de entender.</a:t>
            </a:r>
            <a:endParaRPr sz="1450">
              <a:latin typeface="Arial" panose="020B0604020202020204"/>
              <a:ea typeface="Arial" panose="020B0604020202020204"/>
              <a:cs typeface="Arial" panose="020B0604020202020204"/>
              <a:sym typeface="Arial" panose="020B0604020202020204"/>
            </a:endParaRPr>
          </a:p>
          <a:p>
            <a:pPr marL="0" lvl="0" indent="0" algn="just" rtl="0">
              <a:lnSpc>
                <a:spcPct val="205000"/>
              </a:lnSpc>
              <a:spcBef>
                <a:spcPts val="600"/>
              </a:spcBef>
              <a:spcAft>
                <a:spcPts val="0"/>
              </a:spcAft>
              <a:buNone/>
            </a:pPr>
            <a:r>
              <a:rPr lang="en-US" sz="1450">
                <a:latin typeface="Arial" panose="020B0604020202020204"/>
                <a:ea typeface="Arial" panose="020B0604020202020204"/>
                <a:cs typeface="Arial" panose="020B0604020202020204"/>
                <a:sym typeface="Arial" panose="020B0604020202020204"/>
              </a:rPr>
              <a:t>Ejemplo: Para explicar cómo funciona un acelerador de partículas, podrías compararlo con una pista de carreras donde los coches (partículas) se aceleran a grandes velocidades y chocan entre sí para que los científicos puedan estudiar los restos de esos choques.</a:t>
            </a:r>
            <a:endParaRPr sz="1450">
              <a:latin typeface="Arial" panose="020B0604020202020204"/>
              <a:ea typeface="Arial" panose="020B0604020202020204"/>
              <a:cs typeface="Arial" panose="020B0604020202020204"/>
              <a:sym typeface="Arial" panose="020B0604020202020204"/>
            </a:endParaRPr>
          </a:p>
          <a:p>
            <a:pPr marL="0" lvl="0" indent="0" algn="l" rtl="0">
              <a:spcBef>
                <a:spcPts val="600"/>
              </a:spcBef>
              <a:spcAft>
                <a:spcPts val="1600"/>
              </a:spcAft>
              <a:buNone/>
            </a:pPr>
          </a:p>
        </p:txBody>
      </p:sp>
      <p:pic>
        <p:nvPicPr>
          <p:cNvPr id="275" name="Google Shape;275;p24" descr="offset_comp_267026.jpg"/>
          <p:cNvPicPr preferRelativeResize="0"/>
          <p:nvPr/>
        </p:nvPicPr>
        <p:blipFill rotWithShape="1">
          <a:blip r:embed="rId1"/>
          <a:srcRect l="26515" t="26082" r="26312" b="8201"/>
          <a:stretch>
            <a:fillRect/>
          </a:stretch>
        </p:blipFill>
        <p:spPr>
          <a:xfrm rot="10800000">
            <a:off x="6238025" y="7367"/>
            <a:ext cx="2898000" cy="2691600"/>
          </a:xfrm>
          <a:prstGeom prst="rtTriangle">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279" name="Shape 279"/>
        <p:cNvGrpSpPr/>
        <p:nvPr/>
      </p:nvGrpSpPr>
      <p:grpSpPr>
        <a:xfrm>
          <a:off x="0" y="0"/>
          <a:ext cx="0" cy="0"/>
          <a:chOff x="0" y="0"/>
          <a:chExt cx="0" cy="0"/>
        </a:xfrm>
      </p:grpSpPr>
      <p:sp>
        <p:nvSpPr>
          <p:cNvPr id="280" name="Google Shape;280;p25"/>
          <p:cNvSpPr txBox="1"/>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US" sz="1800" b="1">
                <a:latin typeface="Arial" panose="020B0604020202020204"/>
                <a:ea typeface="Arial" panose="020B0604020202020204"/>
                <a:cs typeface="Arial" panose="020B0604020202020204"/>
                <a:sym typeface="Arial" panose="020B0604020202020204"/>
              </a:rPr>
              <a:t>   -  </a:t>
            </a:r>
            <a:r>
              <a:rPr lang="en-US" sz="2000" b="1">
                <a:latin typeface="Arial" panose="020B0604020202020204"/>
                <a:ea typeface="Arial" panose="020B0604020202020204"/>
                <a:cs typeface="Arial" panose="020B0604020202020204"/>
                <a:sym typeface="Arial" panose="020B0604020202020204"/>
              </a:rPr>
              <a:t>Sé conciso y claro</a:t>
            </a:r>
            <a:endParaRPr sz="2000" b="1">
              <a:latin typeface="Arial" panose="020B0604020202020204"/>
              <a:ea typeface="Arial" panose="020B0604020202020204"/>
              <a:cs typeface="Arial" panose="020B0604020202020204"/>
              <a:sym typeface="Arial" panose="020B0604020202020204"/>
            </a:endParaRPr>
          </a:p>
          <a:p>
            <a:pPr marL="0" lvl="0" indent="0" algn="l" rtl="0">
              <a:spcBef>
                <a:spcPts val="1200"/>
              </a:spcBef>
              <a:spcAft>
                <a:spcPts val="0"/>
              </a:spcAft>
              <a:buNone/>
            </a:pPr>
            <a:endParaRPr sz="2600" b="1"/>
          </a:p>
          <a:p>
            <a:pPr marL="457200" lvl="0" indent="-355600" algn="l" rtl="0">
              <a:lnSpc>
                <a:spcPct val="115000"/>
              </a:lnSpc>
              <a:spcBef>
                <a:spcPts val="1200"/>
              </a:spcBef>
              <a:spcAft>
                <a:spcPts val="0"/>
              </a:spcAft>
              <a:buSzPts val="2000"/>
              <a:buFont typeface="Arial" panose="020B0604020202020204"/>
              <a:buChar char="-"/>
            </a:pPr>
            <a:r>
              <a:rPr lang="en-US" sz="2000" b="1">
                <a:latin typeface="Arial" panose="020B0604020202020204"/>
                <a:ea typeface="Arial" panose="020B0604020202020204"/>
                <a:cs typeface="Arial" panose="020B0604020202020204"/>
                <a:sym typeface="Arial" panose="020B0604020202020204"/>
              </a:rPr>
              <a:t>Muestra siempre tus fuentes bibliográficas</a:t>
            </a:r>
            <a:endParaRPr sz="2000" b="1">
              <a:latin typeface="Arial" panose="020B0604020202020204"/>
              <a:ea typeface="Arial" panose="020B0604020202020204"/>
              <a:cs typeface="Arial" panose="020B0604020202020204"/>
              <a:sym typeface="Arial" panose="020B0604020202020204"/>
            </a:endParaRPr>
          </a:p>
          <a:p>
            <a:pPr marL="0" lvl="0" indent="0" algn="l" rtl="0">
              <a:lnSpc>
                <a:spcPct val="115000"/>
              </a:lnSpc>
              <a:spcBef>
                <a:spcPts val="1200"/>
              </a:spcBef>
              <a:spcAft>
                <a:spcPts val="0"/>
              </a:spcAft>
              <a:buNone/>
            </a:pPr>
            <a:endParaRPr sz="2000" b="1">
              <a:latin typeface="Arial" panose="020B0604020202020204"/>
              <a:ea typeface="Arial" panose="020B0604020202020204"/>
              <a:cs typeface="Arial" panose="020B0604020202020204"/>
              <a:sym typeface="Arial" panose="020B0604020202020204"/>
            </a:endParaRPr>
          </a:p>
          <a:p>
            <a:pPr marL="457200" lvl="0" indent="-355600" algn="l" rtl="0">
              <a:lnSpc>
                <a:spcPct val="115000"/>
              </a:lnSpc>
              <a:spcBef>
                <a:spcPts val="1200"/>
              </a:spcBef>
              <a:spcAft>
                <a:spcPts val="0"/>
              </a:spcAft>
              <a:buSzPts val="2000"/>
              <a:buFont typeface="Arial" panose="020B0604020202020204"/>
              <a:buChar char="-"/>
            </a:pPr>
            <a:r>
              <a:rPr lang="en-US" sz="2000" b="1">
                <a:latin typeface="Arial" panose="020B0604020202020204"/>
                <a:ea typeface="Arial" panose="020B0604020202020204"/>
                <a:cs typeface="Arial" panose="020B0604020202020204"/>
                <a:sym typeface="Arial" panose="020B0604020202020204"/>
              </a:rPr>
              <a:t>Haz que el artículo sea visualmente atractivo</a:t>
            </a:r>
            <a:endParaRPr sz="2000" b="1">
              <a:latin typeface="Arial" panose="020B0604020202020204"/>
              <a:ea typeface="Arial" panose="020B0604020202020204"/>
              <a:cs typeface="Arial" panose="020B0604020202020204"/>
              <a:sym typeface="Arial" panose="020B0604020202020204"/>
            </a:endParaRPr>
          </a:p>
          <a:p>
            <a:pPr marL="0" lvl="0" indent="0" algn="l" rtl="0">
              <a:lnSpc>
                <a:spcPct val="115000"/>
              </a:lnSpc>
              <a:spcBef>
                <a:spcPts val="1200"/>
              </a:spcBef>
              <a:spcAft>
                <a:spcPts val="0"/>
              </a:spcAft>
              <a:buNone/>
            </a:pPr>
            <a:endParaRPr sz="1800" b="1">
              <a:solidFill>
                <a:srgbClr val="524D66"/>
              </a:solidFill>
              <a:latin typeface="Arial" panose="020B0604020202020204"/>
              <a:ea typeface="Arial" panose="020B0604020202020204"/>
              <a:cs typeface="Arial" panose="020B0604020202020204"/>
              <a:sym typeface="Arial" panose="020B0604020202020204"/>
            </a:endParaRPr>
          </a:p>
          <a:p>
            <a:pPr marL="0" lvl="0" indent="0" algn="l" rtl="0">
              <a:spcBef>
                <a:spcPts val="1200"/>
              </a:spcBef>
              <a:spcAft>
                <a:spcPts val="0"/>
              </a:spcAft>
              <a:buNone/>
            </a:pPr>
          </a:p>
        </p:txBody>
      </p:sp>
    </p:spTree>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3363</Words>
  <Application>WPS Presentation</Application>
  <PresentationFormat/>
  <Paragraphs>60</Paragraphs>
  <Slides>10</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10</vt:i4>
      </vt:variant>
    </vt:vector>
  </HeadingPairs>
  <TitlesOfParts>
    <vt:vector size="20" baseType="lpstr">
      <vt:lpstr>Arial</vt:lpstr>
      <vt:lpstr>SimSun</vt:lpstr>
      <vt:lpstr>Wingdings</vt:lpstr>
      <vt:lpstr>Arial</vt:lpstr>
      <vt:lpstr>Montserrat</vt:lpstr>
      <vt:lpstr>Lato</vt:lpstr>
      <vt:lpstr>Average</vt:lpstr>
      <vt:lpstr>Microsoft YaHei</vt:lpstr>
      <vt:lpstr>Arial Unicode MS</vt:lpstr>
      <vt:lpstr>Focus</vt:lpstr>
      <vt:lpstr>Artículos de divulgación científica</vt:lpstr>
      <vt:lpstr>PowerPoint 演示文稿</vt:lpstr>
      <vt:lpstr>Definición:</vt:lpstr>
      <vt:lpstr>Entonces…</vt:lpstr>
      <vt:lpstr>En estos artículos…</vt:lpstr>
      <vt:lpstr> No asumas que los lectores entienden los tecnicismos</vt:lpstr>
      <vt:lpstr>¿Por qué el tema es interesante?</vt:lpstr>
      <vt:lpstr>Utiliza ejemplos cotidianos</vt:lpstr>
      <vt:lpstr>Haz que el artículo sea visualmente atractivo</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Artículos de divulgación científica</dc:title>
  <dc:creator/>
  <cp:lastModifiedBy>Brendalí López</cp:lastModifiedBy>
  <cp:revision>2</cp:revision>
  <dcterms:created xsi:type="dcterms:W3CDTF">2025-11-16T22:58:28Z</dcterms:created>
  <dcterms:modified xsi:type="dcterms:W3CDTF">2025-11-16T22:59:14Z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6828F59A5AC04E5785BDFECE1602609B_13</vt:lpwstr>
  </property>
  <property fmtid="{D5CDD505-2E9C-101B-9397-08002B2CF9AE}" pid="3" name="KSOProductBuildVer">
    <vt:lpwstr>3082-12.2.0.23155</vt:lpwstr>
  </property>
</Properties>
</file>