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256" r:id="rId2"/>
    <p:sldId id="257" r:id="rId3"/>
    <p:sldId id="270" r:id="rId4"/>
    <p:sldId id="272" r:id="rId5"/>
    <p:sldId id="273" r:id="rId6"/>
    <p:sldId id="276" r:id="rId7"/>
    <p:sldId id="266" r:id="rId8"/>
    <p:sldId id="284" r:id="rId9"/>
    <p:sldId id="261" r:id="rId10"/>
    <p:sldId id="296" r:id="rId11"/>
    <p:sldId id="262" r:id="rId12"/>
    <p:sldId id="282" r:id="rId13"/>
    <p:sldId id="281" r:id="rId14"/>
    <p:sldId id="278" r:id="rId15"/>
    <p:sldId id="297" r:id="rId16"/>
    <p:sldId id="305" r:id="rId17"/>
    <p:sldId id="263" r:id="rId18"/>
    <p:sldId id="306" r:id="rId19"/>
    <p:sldId id="286" r:id="rId20"/>
    <p:sldId id="287" r:id="rId21"/>
    <p:sldId id="291" r:id="rId22"/>
    <p:sldId id="292" r:id="rId23"/>
    <p:sldId id="293" r:id="rId24"/>
    <p:sldId id="290" r:id="rId25"/>
    <p:sldId id="294" r:id="rId26"/>
    <p:sldId id="29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71988-C4C5-4AF5-9C8C-F6DD78C6EF7C}" v="26" dt="2023-10-08T04:17:20.6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ely Soberanes" userId="69fc31727c55e58c" providerId="LiveId" clId="{68B71988-C4C5-4AF5-9C8C-F6DD78C6EF7C}"/>
    <pc:docChg chg="undo custSel addSld delSld modSld modMainMaster modNotesMaster">
      <pc:chgData name="Arely Soberanes" userId="69fc31727c55e58c" providerId="LiveId" clId="{68B71988-C4C5-4AF5-9C8C-F6DD78C6EF7C}" dt="2023-10-08T04:18:27.358" v="140" actId="20577"/>
      <pc:docMkLst>
        <pc:docMk/>
      </pc:docMkLst>
      <pc:sldChg chg="addSp delSp modSp mod setBg">
        <pc:chgData name="Arely Soberanes" userId="69fc31727c55e58c" providerId="LiveId" clId="{68B71988-C4C5-4AF5-9C8C-F6DD78C6EF7C}" dt="2023-09-21T05:23:39.765" v="40" actId="27636"/>
        <pc:sldMkLst>
          <pc:docMk/>
          <pc:sldMk cId="2536369206" sldId="256"/>
        </pc:sldMkLst>
        <pc:spChg chg="mod ord">
          <ac:chgData name="Arely Soberanes" userId="69fc31727c55e58c" providerId="LiveId" clId="{68B71988-C4C5-4AF5-9C8C-F6DD78C6EF7C}" dt="2023-09-21T05:23:39.765" v="40" actId="27636"/>
          <ac:spMkLst>
            <pc:docMk/>
            <pc:sldMk cId="2536369206" sldId="256"/>
            <ac:spMk id="3" creationId="{00000000-0000-0000-0000-000000000000}"/>
          </ac:spMkLst>
        </pc:spChg>
        <pc:spChg chg="add del">
          <ac:chgData name="Arely Soberanes" userId="69fc31727c55e58c" providerId="LiveId" clId="{68B71988-C4C5-4AF5-9C8C-F6DD78C6EF7C}" dt="2023-09-21T05:23:18.399" v="8" actId="26606"/>
          <ac:spMkLst>
            <pc:docMk/>
            <pc:sldMk cId="2536369206" sldId="256"/>
            <ac:spMk id="9" creationId="{88A682B6-F959-4EDE-BE93-F09B0D634CDA}"/>
          </ac:spMkLst>
        </pc:spChg>
        <pc:spChg chg="add del">
          <ac:chgData name="Arely Soberanes" userId="69fc31727c55e58c" providerId="LiveId" clId="{68B71988-C4C5-4AF5-9C8C-F6DD78C6EF7C}" dt="2023-09-21T05:23:18.399" v="8" actId="26606"/>
          <ac:spMkLst>
            <pc:docMk/>
            <pc:sldMk cId="2536369206" sldId="256"/>
            <ac:spMk id="11" creationId="{3D47BD62-B651-410A-BD99-D4E5B1F6EEA3}"/>
          </ac:spMkLst>
        </pc:spChg>
        <pc:spChg chg="add del">
          <ac:chgData name="Arely Soberanes" userId="69fc31727c55e58c" providerId="LiveId" clId="{68B71988-C4C5-4AF5-9C8C-F6DD78C6EF7C}" dt="2023-09-21T05:23:18.399" v="8" actId="26606"/>
          <ac:spMkLst>
            <pc:docMk/>
            <pc:sldMk cId="2536369206" sldId="256"/>
            <ac:spMk id="13" creationId="{242B58E5-7C58-4904-B316-D9172863E61B}"/>
          </ac:spMkLst>
        </pc:spChg>
        <pc:spChg chg="add">
          <ac:chgData name="Arely Soberanes" userId="69fc31727c55e58c" providerId="LiveId" clId="{68B71988-C4C5-4AF5-9C8C-F6DD78C6EF7C}" dt="2023-09-21T05:23:18.399" v="8" actId="26606"/>
          <ac:spMkLst>
            <pc:docMk/>
            <pc:sldMk cId="2536369206" sldId="256"/>
            <ac:spMk id="18" creationId="{23D97402-E874-4ED7-9E8B-E993C54B4BD0}"/>
          </ac:spMkLst>
        </pc:spChg>
        <pc:spChg chg="add">
          <ac:chgData name="Arely Soberanes" userId="69fc31727c55e58c" providerId="LiveId" clId="{68B71988-C4C5-4AF5-9C8C-F6DD78C6EF7C}" dt="2023-09-21T05:23:18.399" v="8" actId="26606"/>
          <ac:spMkLst>
            <pc:docMk/>
            <pc:sldMk cId="2536369206" sldId="256"/>
            <ac:spMk id="20" creationId="{ABFC9D42-8B54-4495-8E12-D027DC6540F6}"/>
          </ac:spMkLst>
        </pc:spChg>
        <pc:spChg chg="add">
          <ac:chgData name="Arely Soberanes" userId="69fc31727c55e58c" providerId="LiveId" clId="{68B71988-C4C5-4AF5-9C8C-F6DD78C6EF7C}" dt="2023-09-21T05:23:18.399" v="8" actId="26606"/>
          <ac:spMkLst>
            <pc:docMk/>
            <pc:sldMk cId="2536369206" sldId="256"/>
            <ac:spMk id="22" creationId="{3E6FEB0C-FD78-4E38-962D-5CEE93C1C789}"/>
          </ac:spMkLst>
        </pc:spChg>
        <pc:spChg chg="add">
          <ac:chgData name="Arely Soberanes" userId="69fc31727c55e58c" providerId="LiveId" clId="{68B71988-C4C5-4AF5-9C8C-F6DD78C6EF7C}" dt="2023-09-21T05:23:18.399" v="8" actId="26606"/>
          <ac:spMkLst>
            <pc:docMk/>
            <pc:sldMk cId="2536369206" sldId="256"/>
            <ac:spMk id="24" creationId="{53FCCE6B-8DCC-42B1-884C-6891EEA8948E}"/>
          </ac:spMkLst>
        </pc:spChg>
        <pc:picChg chg="add mod">
          <ac:chgData name="Arely Soberanes" userId="69fc31727c55e58c" providerId="LiveId" clId="{68B71988-C4C5-4AF5-9C8C-F6DD78C6EF7C}" dt="2023-09-21T05:23:18.399" v="8" actId="26606"/>
          <ac:picMkLst>
            <pc:docMk/>
            <pc:sldMk cId="2536369206" sldId="256"/>
            <ac:picMk id="5" creationId="{0FDF1FBF-199D-2226-024D-79DE481B301C}"/>
          </ac:picMkLst>
        </pc:picChg>
      </pc:sldChg>
      <pc:sldChg chg="modSp mod setBg">
        <pc:chgData name="Arely Soberanes" userId="69fc31727c55e58c" providerId="LiveId" clId="{68B71988-C4C5-4AF5-9C8C-F6DD78C6EF7C}" dt="2023-09-21T05:26:00.449" v="41" actId="26606"/>
        <pc:sldMkLst>
          <pc:docMk/>
          <pc:sldMk cId="2389447008" sldId="257"/>
        </pc:sldMkLst>
        <pc:spChg chg="mod">
          <ac:chgData name="Arely Soberanes" userId="69fc31727c55e58c" providerId="LiveId" clId="{68B71988-C4C5-4AF5-9C8C-F6DD78C6EF7C}" dt="2023-09-21T05:26:00.449" v="41" actId="26606"/>
          <ac:spMkLst>
            <pc:docMk/>
            <pc:sldMk cId="2389447008" sldId="257"/>
            <ac:spMk id="2" creationId="{00000000-0000-0000-0000-000000000000}"/>
          </ac:spMkLst>
        </pc:spChg>
        <pc:spChg chg="mod">
          <ac:chgData name="Arely Soberanes" userId="69fc31727c55e58c" providerId="LiveId" clId="{68B71988-C4C5-4AF5-9C8C-F6DD78C6EF7C}" dt="2023-09-21T05:26:00.449" v="41" actId="26606"/>
          <ac:spMkLst>
            <pc:docMk/>
            <pc:sldMk cId="2389447008" sldId="257"/>
            <ac:spMk id="3" creationId="{00000000-0000-0000-0000-000000000000}"/>
          </ac:spMkLst>
        </pc:spChg>
        <pc:picChg chg="mod">
          <ac:chgData name="Arely Soberanes" userId="69fc31727c55e58c" providerId="LiveId" clId="{68B71988-C4C5-4AF5-9C8C-F6DD78C6EF7C}" dt="2023-09-21T05:26:00.449" v="41" actId="26606"/>
          <ac:picMkLst>
            <pc:docMk/>
            <pc:sldMk cId="2389447008" sldId="257"/>
            <ac:picMk id="4" creationId="{00000000-0000-0000-0000-000000000000}"/>
          </ac:picMkLst>
        </pc:picChg>
      </pc:sldChg>
      <pc:sldChg chg="addSp delSp modSp mod setBg">
        <pc:chgData name="Arely Soberanes" userId="69fc31727c55e58c" providerId="LiveId" clId="{68B71988-C4C5-4AF5-9C8C-F6DD78C6EF7C}" dt="2023-09-21T05:29:53.541" v="71" actId="27636"/>
        <pc:sldMkLst>
          <pc:docMk/>
          <pc:sldMk cId="117648861" sldId="261"/>
        </pc:sldMkLst>
        <pc:spChg chg="mod">
          <ac:chgData name="Arely Soberanes" userId="69fc31727c55e58c" providerId="LiveId" clId="{68B71988-C4C5-4AF5-9C8C-F6DD78C6EF7C}" dt="2023-09-21T05:29:53.354" v="70" actId="26606"/>
          <ac:spMkLst>
            <pc:docMk/>
            <pc:sldMk cId="117648861" sldId="261"/>
            <ac:spMk id="2" creationId="{00000000-0000-0000-0000-000000000000}"/>
          </ac:spMkLst>
        </pc:spChg>
        <pc:spChg chg="add del mod ord">
          <ac:chgData name="Arely Soberanes" userId="69fc31727c55e58c" providerId="LiveId" clId="{68B71988-C4C5-4AF5-9C8C-F6DD78C6EF7C}" dt="2023-09-21T05:29:53.354" v="70" actId="26606"/>
          <ac:spMkLst>
            <pc:docMk/>
            <pc:sldMk cId="117648861" sldId="261"/>
            <ac:spMk id="5" creationId="{00000000-0000-0000-0000-000000000000}"/>
          </ac:spMkLst>
        </pc:spChg>
        <pc:spChg chg="add del">
          <ac:chgData name="Arely Soberanes" userId="69fc31727c55e58c" providerId="LiveId" clId="{68B71988-C4C5-4AF5-9C8C-F6DD78C6EF7C}" dt="2023-09-21T05:29:28.962" v="63" actId="26606"/>
          <ac:spMkLst>
            <pc:docMk/>
            <pc:sldMk cId="117648861" sldId="261"/>
            <ac:spMk id="11" creationId="{6D937BEA-E790-4144-BC49-D7FC29F53EA0}"/>
          </ac:spMkLst>
        </pc:spChg>
        <pc:spChg chg="add">
          <ac:chgData name="Arely Soberanes" userId="69fc31727c55e58c" providerId="LiveId" clId="{68B71988-C4C5-4AF5-9C8C-F6DD78C6EF7C}" dt="2023-09-21T05:29:53.354" v="70" actId="26606"/>
          <ac:spMkLst>
            <pc:docMk/>
            <pc:sldMk cId="117648861" sldId="261"/>
            <ac:spMk id="12" creationId="{2374ED80-45FF-4F86-B49C-1306F7061CA2}"/>
          </ac:spMkLst>
        </pc:spChg>
        <pc:spChg chg="add del">
          <ac:chgData name="Arely Soberanes" userId="69fc31727c55e58c" providerId="LiveId" clId="{68B71988-C4C5-4AF5-9C8C-F6DD78C6EF7C}" dt="2023-09-21T05:29:28.962" v="63" actId="26606"/>
          <ac:spMkLst>
            <pc:docMk/>
            <pc:sldMk cId="117648861" sldId="261"/>
            <ac:spMk id="13" creationId="{56E43BB3-11F2-4B6A-928E-1CE61757BF35}"/>
          </ac:spMkLst>
        </pc:spChg>
        <pc:spChg chg="add">
          <ac:chgData name="Arely Soberanes" userId="69fc31727c55e58c" providerId="LiveId" clId="{68B71988-C4C5-4AF5-9C8C-F6DD78C6EF7C}" dt="2023-09-21T05:29:53.354" v="70" actId="26606"/>
          <ac:spMkLst>
            <pc:docMk/>
            <pc:sldMk cId="117648861" sldId="261"/>
            <ac:spMk id="14" creationId="{ED5847CD-959D-4EEF-A551-65942EBC3F52}"/>
          </ac:spMkLst>
        </pc:spChg>
        <pc:spChg chg="add">
          <ac:chgData name="Arely Soberanes" userId="69fc31727c55e58c" providerId="LiveId" clId="{68B71988-C4C5-4AF5-9C8C-F6DD78C6EF7C}" dt="2023-09-21T05:29:53.354" v="70" actId="26606"/>
          <ac:spMkLst>
            <pc:docMk/>
            <pc:sldMk cId="117648861" sldId="261"/>
            <ac:spMk id="15" creationId="{1CC0B614-29D2-4FBD-9F99-0F394A8037F4}"/>
          </ac:spMkLst>
        </pc:spChg>
        <pc:spChg chg="add mod">
          <ac:chgData name="Arely Soberanes" userId="69fc31727c55e58c" providerId="LiveId" clId="{68B71988-C4C5-4AF5-9C8C-F6DD78C6EF7C}" dt="2023-09-21T05:29:53.541" v="71" actId="27636"/>
          <ac:spMkLst>
            <pc:docMk/>
            <pc:sldMk cId="117648861" sldId="261"/>
            <ac:spMk id="16" creationId="{00000000-0000-0000-0000-000000000000}"/>
          </ac:spMkLst>
        </pc:spChg>
        <pc:graphicFrameChg chg="add del">
          <ac:chgData name="Arely Soberanes" userId="69fc31727c55e58c" providerId="LiveId" clId="{68B71988-C4C5-4AF5-9C8C-F6DD78C6EF7C}" dt="2023-09-21T05:29:45.088" v="67" actId="26606"/>
          <ac:graphicFrameMkLst>
            <pc:docMk/>
            <pc:sldMk cId="117648861" sldId="261"/>
            <ac:graphicFrameMk id="8" creationId="{88A04932-B722-8BFF-67D1-5E24960FAB74}"/>
          </ac:graphicFrameMkLst>
        </pc:graphicFrameChg>
        <pc:graphicFrameChg chg="add del">
          <ac:chgData name="Arely Soberanes" userId="69fc31727c55e58c" providerId="LiveId" clId="{68B71988-C4C5-4AF5-9C8C-F6DD78C6EF7C}" dt="2023-09-21T05:29:53.307" v="69" actId="26606"/>
          <ac:graphicFrameMkLst>
            <pc:docMk/>
            <pc:sldMk cId="117648861" sldId="261"/>
            <ac:graphicFrameMk id="10" creationId="{7C3759D5-C487-A008-5676-0B4E2457A237}"/>
          </ac:graphicFrameMkLst>
        </pc:graphicFrameChg>
        <pc:picChg chg="mod">
          <ac:chgData name="Arely Soberanes" userId="69fc31727c55e58c" providerId="LiveId" clId="{68B71988-C4C5-4AF5-9C8C-F6DD78C6EF7C}" dt="2023-09-21T05:29:53.354" v="70" actId="26606"/>
          <ac:picMkLst>
            <pc:docMk/>
            <pc:sldMk cId="117648861" sldId="261"/>
            <ac:picMk id="6" creationId="{00000000-0000-0000-0000-000000000000}"/>
          </ac:picMkLst>
        </pc:picChg>
      </pc:sldChg>
      <pc:sldChg chg="modSp mod setBg">
        <pc:chgData name="Arely Soberanes" userId="69fc31727c55e58c" providerId="LiveId" clId="{68B71988-C4C5-4AF5-9C8C-F6DD78C6EF7C}" dt="2023-09-21T05:32:06.365" v="84" actId="14100"/>
        <pc:sldMkLst>
          <pc:docMk/>
          <pc:sldMk cId="365676622" sldId="262"/>
        </pc:sldMkLst>
        <pc:spChg chg="mod">
          <ac:chgData name="Arely Soberanes" userId="69fc31727c55e58c" providerId="LiveId" clId="{68B71988-C4C5-4AF5-9C8C-F6DD78C6EF7C}" dt="2023-09-21T05:31:54.934" v="82" actId="26606"/>
          <ac:spMkLst>
            <pc:docMk/>
            <pc:sldMk cId="365676622" sldId="262"/>
            <ac:spMk id="2" creationId="{00000000-0000-0000-0000-000000000000}"/>
          </ac:spMkLst>
        </pc:spChg>
        <pc:spChg chg="mod">
          <ac:chgData name="Arely Soberanes" userId="69fc31727c55e58c" providerId="LiveId" clId="{68B71988-C4C5-4AF5-9C8C-F6DD78C6EF7C}" dt="2023-09-21T05:31:54.934" v="82" actId="26606"/>
          <ac:spMkLst>
            <pc:docMk/>
            <pc:sldMk cId="365676622" sldId="262"/>
            <ac:spMk id="3" creationId="{00000000-0000-0000-0000-000000000000}"/>
          </ac:spMkLst>
        </pc:spChg>
        <pc:picChg chg="mod">
          <ac:chgData name="Arely Soberanes" userId="69fc31727c55e58c" providerId="LiveId" clId="{68B71988-C4C5-4AF5-9C8C-F6DD78C6EF7C}" dt="2023-09-21T05:32:06.365" v="84" actId="14100"/>
          <ac:picMkLst>
            <pc:docMk/>
            <pc:sldMk cId="365676622" sldId="262"/>
            <ac:picMk id="7" creationId="{00000000-0000-0000-0000-000000000000}"/>
          </ac:picMkLst>
        </pc:picChg>
      </pc:sldChg>
      <pc:sldChg chg="modSp">
        <pc:chgData name="Arely Soberanes" userId="69fc31727c55e58c" providerId="LiveId" clId="{68B71988-C4C5-4AF5-9C8C-F6DD78C6EF7C}" dt="2023-09-21T05:22:50.838" v="5"/>
        <pc:sldMkLst>
          <pc:docMk/>
          <pc:sldMk cId="3603255145" sldId="263"/>
        </pc:sldMkLst>
        <pc:spChg chg="mod">
          <ac:chgData name="Arely Soberanes" userId="69fc31727c55e58c" providerId="LiveId" clId="{68B71988-C4C5-4AF5-9C8C-F6DD78C6EF7C}" dt="2023-09-21T05:22:50.838" v="5"/>
          <ac:spMkLst>
            <pc:docMk/>
            <pc:sldMk cId="3603255145" sldId="263"/>
            <ac:spMk id="2" creationId="{00000000-0000-0000-0000-000000000000}"/>
          </ac:spMkLst>
        </pc:spChg>
        <pc:spChg chg="mod">
          <ac:chgData name="Arely Soberanes" userId="69fc31727c55e58c" providerId="LiveId" clId="{68B71988-C4C5-4AF5-9C8C-F6DD78C6EF7C}" dt="2023-09-21T05:22:50.838" v="5"/>
          <ac:spMkLst>
            <pc:docMk/>
            <pc:sldMk cId="3603255145" sldId="263"/>
            <ac:spMk id="3" creationId="{00000000-0000-0000-0000-000000000000}"/>
          </ac:spMkLst>
        </pc:spChg>
        <pc:picChg chg="mod">
          <ac:chgData name="Arely Soberanes" userId="69fc31727c55e58c" providerId="LiveId" clId="{68B71988-C4C5-4AF5-9C8C-F6DD78C6EF7C}" dt="2023-09-21T05:22:42.821" v="0"/>
          <ac:picMkLst>
            <pc:docMk/>
            <pc:sldMk cId="3603255145" sldId="263"/>
            <ac:picMk id="5" creationId="{00000000-0000-0000-0000-000000000000}"/>
          </ac:picMkLst>
        </pc:picChg>
      </pc:sldChg>
      <pc:sldChg chg="addSp delSp modSp mod setBg">
        <pc:chgData name="Arely Soberanes" userId="69fc31727c55e58c" providerId="LiveId" clId="{68B71988-C4C5-4AF5-9C8C-F6DD78C6EF7C}" dt="2023-09-21T05:28:41.171" v="54" actId="26606"/>
        <pc:sldMkLst>
          <pc:docMk/>
          <pc:sldMk cId="616476491" sldId="266"/>
        </pc:sldMkLst>
        <pc:spChg chg="mod">
          <ac:chgData name="Arely Soberanes" userId="69fc31727c55e58c" providerId="LiveId" clId="{68B71988-C4C5-4AF5-9C8C-F6DD78C6EF7C}" dt="2023-09-21T05:28:41.171" v="54" actId="26606"/>
          <ac:spMkLst>
            <pc:docMk/>
            <pc:sldMk cId="616476491" sldId="266"/>
            <ac:spMk id="2" creationId="{00000000-0000-0000-0000-000000000000}"/>
          </ac:spMkLst>
        </pc:spChg>
        <pc:spChg chg="mod">
          <ac:chgData name="Arely Soberanes" userId="69fc31727c55e58c" providerId="LiveId" clId="{68B71988-C4C5-4AF5-9C8C-F6DD78C6EF7C}" dt="2023-09-21T05:28:41.171" v="54" actId="26606"/>
          <ac:spMkLst>
            <pc:docMk/>
            <pc:sldMk cId="616476491" sldId="266"/>
            <ac:spMk id="3" creationId="{00000000-0000-0000-0000-000000000000}"/>
          </ac:spMkLst>
        </pc:spChg>
        <pc:spChg chg="add">
          <ac:chgData name="Arely Soberanes" userId="69fc31727c55e58c" providerId="LiveId" clId="{68B71988-C4C5-4AF5-9C8C-F6DD78C6EF7C}" dt="2023-09-21T05:28:41.171" v="54" actId="26606"/>
          <ac:spMkLst>
            <pc:docMk/>
            <pc:sldMk cId="616476491" sldId="266"/>
            <ac:spMk id="1031" creationId="{CA77D789-9DE0-43A3-B196-F13CFECFAC1F}"/>
          </ac:spMkLst>
        </pc:spChg>
        <pc:spChg chg="add">
          <ac:chgData name="Arely Soberanes" userId="69fc31727c55e58c" providerId="LiveId" clId="{68B71988-C4C5-4AF5-9C8C-F6DD78C6EF7C}" dt="2023-09-21T05:28:41.171" v="54" actId="26606"/>
          <ac:spMkLst>
            <pc:docMk/>
            <pc:sldMk cId="616476491" sldId="266"/>
            <ac:spMk id="1033" creationId="{F9BC648B-BC3C-4674-B1FD-2F9F1C6D753E}"/>
          </ac:spMkLst>
        </pc:spChg>
        <pc:picChg chg="del mod">
          <ac:chgData name="Arely Soberanes" userId="69fc31727c55e58c" providerId="LiveId" clId="{68B71988-C4C5-4AF5-9C8C-F6DD78C6EF7C}" dt="2023-09-21T05:27:48.742" v="52" actId="478"/>
          <ac:picMkLst>
            <pc:docMk/>
            <pc:sldMk cId="616476491" sldId="266"/>
            <ac:picMk id="5" creationId="{00000000-0000-0000-0000-000000000000}"/>
          </ac:picMkLst>
        </pc:picChg>
        <pc:picChg chg="add mod">
          <ac:chgData name="Arely Soberanes" userId="69fc31727c55e58c" providerId="LiveId" clId="{68B71988-C4C5-4AF5-9C8C-F6DD78C6EF7C}" dt="2023-09-21T05:28:41.171" v="54" actId="26606"/>
          <ac:picMkLst>
            <pc:docMk/>
            <pc:sldMk cId="616476491" sldId="266"/>
            <ac:picMk id="1026" creationId="{0AD0F8A8-8476-DB87-8E24-05BF246A3BDB}"/>
          </ac:picMkLst>
        </pc:picChg>
      </pc:sldChg>
      <pc:sldChg chg="addSp delSp modSp mod setBg">
        <pc:chgData name="Arely Soberanes" userId="69fc31727c55e58c" providerId="LiveId" clId="{68B71988-C4C5-4AF5-9C8C-F6DD78C6EF7C}" dt="2023-10-08T04:17:20.623" v="137" actId="20578"/>
        <pc:sldMkLst>
          <pc:docMk/>
          <pc:sldMk cId="3146970878" sldId="270"/>
        </pc:sldMkLst>
        <pc:spChg chg="mod">
          <ac:chgData name="Arely Soberanes" userId="69fc31727c55e58c" providerId="LiveId" clId="{68B71988-C4C5-4AF5-9C8C-F6DD78C6EF7C}" dt="2023-10-08T04:17:20.623" v="137" actId="20578"/>
          <ac:spMkLst>
            <pc:docMk/>
            <pc:sldMk cId="3146970878" sldId="270"/>
            <ac:spMk id="2" creationId="{00000000-0000-0000-0000-000000000000}"/>
          </ac:spMkLst>
        </pc:spChg>
        <pc:spChg chg="mod ord">
          <ac:chgData name="Arely Soberanes" userId="69fc31727c55e58c" providerId="LiveId" clId="{68B71988-C4C5-4AF5-9C8C-F6DD78C6EF7C}" dt="2023-09-21T05:26:19.182" v="44" actId="26606"/>
          <ac:spMkLst>
            <pc:docMk/>
            <pc:sldMk cId="3146970878" sldId="270"/>
            <ac:spMk id="3" creationId="{00000000-0000-0000-0000-000000000000}"/>
          </ac:spMkLst>
        </pc:spChg>
        <pc:spChg chg="add del">
          <ac:chgData name="Arely Soberanes" userId="69fc31727c55e58c" providerId="LiveId" clId="{68B71988-C4C5-4AF5-9C8C-F6DD78C6EF7C}" dt="2023-09-21T05:26:19.135" v="43" actId="26606"/>
          <ac:spMkLst>
            <pc:docMk/>
            <pc:sldMk cId="3146970878" sldId="270"/>
            <ac:spMk id="10" creationId="{51EBC40F-6C27-4F1D-B4D6-323683330332}"/>
          </ac:spMkLst>
        </pc:spChg>
        <pc:spChg chg="add del">
          <ac:chgData name="Arely Soberanes" userId="69fc31727c55e58c" providerId="LiveId" clId="{68B71988-C4C5-4AF5-9C8C-F6DD78C6EF7C}" dt="2023-09-21T05:26:19.135" v="43" actId="26606"/>
          <ac:spMkLst>
            <pc:docMk/>
            <pc:sldMk cId="3146970878" sldId="270"/>
            <ac:spMk id="12" creationId="{92CE7192-9926-4B6A-A377-FB1A2628C31F}"/>
          </ac:spMkLst>
        </pc:spChg>
        <pc:spChg chg="add">
          <ac:chgData name="Arely Soberanes" userId="69fc31727c55e58c" providerId="LiveId" clId="{68B71988-C4C5-4AF5-9C8C-F6DD78C6EF7C}" dt="2023-09-21T05:26:19.182" v="44" actId="26606"/>
          <ac:spMkLst>
            <pc:docMk/>
            <pc:sldMk cId="3146970878" sldId="270"/>
            <ac:spMk id="14" creationId="{AF1C00E9-CB94-472C-87D5-F831CFB6FB41}"/>
          </ac:spMkLst>
        </pc:spChg>
        <pc:spChg chg="add">
          <ac:chgData name="Arely Soberanes" userId="69fc31727c55e58c" providerId="LiveId" clId="{68B71988-C4C5-4AF5-9C8C-F6DD78C6EF7C}" dt="2023-09-21T05:26:19.182" v="44" actId="26606"/>
          <ac:spMkLst>
            <pc:docMk/>
            <pc:sldMk cId="3146970878" sldId="270"/>
            <ac:spMk id="15" creationId="{41FD8A63-3109-4B9D-BE1D-547B2C55AEA9}"/>
          </ac:spMkLst>
        </pc:spChg>
        <pc:spChg chg="add">
          <ac:chgData name="Arely Soberanes" userId="69fc31727c55e58c" providerId="LiveId" clId="{68B71988-C4C5-4AF5-9C8C-F6DD78C6EF7C}" dt="2023-09-21T05:26:19.182" v="44" actId="26606"/>
          <ac:spMkLst>
            <pc:docMk/>
            <pc:sldMk cId="3146970878" sldId="270"/>
            <ac:spMk id="16" creationId="{1ACEE35C-53C2-4E2E-A607-ACF586CFFE14}"/>
          </ac:spMkLst>
        </pc:spChg>
        <pc:spChg chg="add">
          <ac:chgData name="Arely Soberanes" userId="69fc31727c55e58c" providerId="LiveId" clId="{68B71988-C4C5-4AF5-9C8C-F6DD78C6EF7C}" dt="2023-09-21T05:26:19.182" v="44" actId="26606"/>
          <ac:spMkLst>
            <pc:docMk/>
            <pc:sldMk cId="3146970878" sldId="270"/>
            <ac:spMk id="17" creationId="{DC8C4FD0-5F25-4BC1-B5D7-80DD5B49EF02}"/>
          </ac:spMkLst>
        </pc:spChg>
        <pc:picChg chg="mod ord">
          <ac:chgData name="Arely Soberanes" userId="69fc31727c55e58c" providerId="LiveId" clId="{68B71988-C4C5-4AF5-9C8C-F6DD78C6EF7C}" dt="2023-09-21T05:26:19.182" v="44" actId="26606"/>
          <ac:picMkLst>
            <pc:docMk/>
            <pc:sldMk cId="3146970878" sldId="270"/>
            <ac:picMk id="4" creationId="{00000000-0000-0000-0000-000000000000}"/>
          </ac:picMkLst>
        </pc:picChg>
        <pc:picChg chg="mod">
          <ac:chgData name="Arely Soberanes" userId="69fc31727c55e58c" providerId="LiveId" clId="{68B71988-C4C5-4AF5-9C8C-F6DD78C6EF7C}" dt="2023-09-21T05:26:19.182" v="44" actId="26606"/>
          <ac:picMkLst>
            <pc:docMk/>
            <pc:sldMk cId="3146970878" sldId="270"/>
            <ac:picMk id="5" creationId="{00000000-0000-0000-0000-000000000000}"/>
          </ac:picMkLst>
        </pc:picChg>
      </pc:sldChg>
      <pc:sldChg chg="addSp modSp mod setBg">
        <pc:chgData name="Arely Soberanes" userId="69fc31727c55e58c" providerId="LiveId" clId="{68B71988-C4C5-4AF5-9C8C-F6DD78C6EF7C}" dt="2023-10-08T04:18:27.358" v="140" actId="20577"/>
        <pc:sldMkLst>
          <pc:docMk/>
          <pc:sldMk cId="2174169124" sldId="272"/>
        </pc:sldMkLst>
        <pc:spChg chg="mod">
          <ac:chgData name="Arely Soberanes" userId="69fc31727c55e58c" providerId="LiveId" clId="{68B71988-C4C5-4AF5-9C8C-F6DD78C6EF7C}" dt="2023-09-21T05:26:57.536" v="47" actId="26606"/>
          <ac:spMkLst>
            <pc:docMk/>
            <pc:sldMk cId="2174169124" sldId="272"/>
            <ac:spMk id="2" creationId="{00000000-0000-0000-0000-000000000000}"/>
          </ac:spMkLst>
        </pc:spChg>
        <pc:spChg chg="mod ord">
          <ac:chgData name="Arely Soberanes" userId="69fc31727c55e58c" providerId="LiveId" clId="{68B71988-C4C5-4AF5-9C8C-F6DD78C6EF7C}" dt="2023-10-08T04:18:27.358" v="140" actId="20577"/>
          <ac:spMkLst>
            <pc:docMk/>
            <pc:sldMk cId="2174169124" sldId="272"/>
            <ac:spMk id="3" creationId="{00000000-0000-0000-0000-000000000000}"/>
          </ac:spMkLst>
        </pc:spChg>
        <pc:spChg chg="add">
          <ac:chgData name="Arely Soberanes" userId="69fc31727c55e58c" providerId="LiveId" clId="{68B71988-C4C5-4AF5-9C8C-F6DD78C6EF7C}" dt="2023-09-21T05:26:57.536" v="47" actId="26606"/>
          <ac:spMkLst>
            <pc:docMk/>
            <pc:sldMk cId="2174169124" sldId="272"/>
            <ac:spMk id="10" creationId="{51EBC40F-6C27-4F1D-B4D6-323683330332}"/>
          </ac:spMkLst>
        </pc:spChg>
        <pc:spChg chg="add">
          <ac:chgData name="Arely Soberanes" userId="69fc31727c55e58c" providerId="LiveId" clId="{68B71988-C4C5-4AF5-9C8C-F6DD78C6EF7C}" dt="2023-09-21T05:26:57.536" v="47" actId="26606"/>
          <ac:spMkLst>
            <pc:docMk/>
            <pc:sldMk cId="2174169124" sldId="272"/>
            <ac:spMk id="12" creationId="{92CE7192-9926-4B6A-A377-FB1A2628C31F}"/>
          </ac:spMkLst>
        </pc:spChg>
        <pc:picChg chg="mod ord">
          <ac:chgData name="Arely Soberanes" userId="69fc31727c55e58c" providerId="LiveId" clId="{68B71988-C4C5-4AF5-9C8C-F6DD78C6EF7C}" dt="2023-09-21T05:26:57.536" v="47" actId="26606"/>
          <ac:picMkLst>
            <pc:docMk/>
            <pc:sldMk cId="2174169124" sldId="272"/>
            <ac:picMk id="4" creationId="{00000000-0000-0000-0000-000000000000}"/>
          </ac:picMkLst>
        </pc:picChg>
        <pc:picChg chg="mod">
          <ac:chgData name="Arely Soberanes" userId="69fc31727c55e58c" providerId="LiveId" clId="{68B71988-C4C5-4AF5-9C8C-F6DD78C6EF7C}" dt="2023-09-21T05:26:57.536" v="47" actId="26606"/>
          <ac:picMkLst>
            <pc:docMk/>
            <pc:sldMk cId="2174169124" sldId="272"/>
            <ac:picMk id="5" creationId="{00000000-0000-0000-0000-000000000000}"/>
          </ac:picMkLst>
        </pc:picChg>
      </pc:sldChg>
      <pc:sldChg chg="addSp modSp mod setBg">
        <pc:chgData name="Arely Soberanes" userId="69fc31727c55e58c" providerId="LiveId" clId="{68B71988-C4C5-4AF5-9C8C-F6DD78C6EF7C}" dt="2023-09-21T05:27:13.106" v="48" actId="26606"/>
        <pc:sldMkLst>
          <pc:docMk/>
          <pc:sldMk cId="3059597848" sldId="273"/>
        </pc:sldMkLst>
        <pc:spChg chg="mod">
          <ac:chgData name="Arely Soberanes" userId="69fc31727c55e58c" providerId="LiveId" clId="{68B71988-C4C5-4AF5-9C8C-F6DD78C6EF7C}" dt="2023-09-21T05:27:13.106" v="48" actId="26606"/>
          <ac:spMkLst>
            <pc:docMk/>
            <pc:sldMk cId="3059597848" sldId="273"/>
            <ac:spMk id="2" creationId="{00000000-0000-0000-0000-000000000000}"/>
          </ac:spMkLst>
        </pc:spChg>
        <pc:spChg chg="mod">
          <ac:chgData name="Arely Soberanes" userId="69fc31727c55e58c" providerId="LiveId" clId="{68B71988-C4C5-4AF5-9C8C-F6DD78C6EF7C}" dt="2023-09-21T05:27:13.106" v="48" actId="26606"/>
          <ac:spMkLst>
            <pc:docMk/>
            <pc:sldMk cId="3059597848" sldId="273"/>
            <ac:spMk id="3" creationId="{00000000-0000-0000-0000-000000000000}"/>
          </ac:spMkLst>
        </pc:spChg>
        <pc:spChg chg="add">
          <ac:chgData name="Arely Soberanes" userId="69fc31727c55e58c" providerId="LiveId" clId="{68B71988-C4C5-4AF5-9C8C-F6DD78C6EF7C}" dt="2023-09-21T05:27:13.106" v="48" actId="26606"/>
          <ac:spMkLst>
            <pc:docMk/>
            <pc:sldMk cId="3059597848" sldId="273"/>
            <ac:spMk id="9" creationId="{DC52EE39-EEEF-49AA-9F99-8C3F6AA16DEB}"/>
          </ac:spMkLst>
        </pc:spChg>
        <pc:spChg chg="add">
          <ac:chgData name="Arely Soberanes" userId="69fc31727c55e58c" providerId="LiveId" clId="{68B71988-C4C5-4AF5-9C8C-F6DD78C6EF7C}" dt="2023-09-21T05:27:13.106" v="48" actId="26606"/>
          <ac:spMkLst>
            <pc:docMk/>
            <pc:sldMk cId="3059597848" sldId="273"/>
            <ac:spMk id="11" creationId="{A8EBF079-674B-49EB-B295-57AAB9339E65}"/>
          </ac:spMkLst>
        </pc:spChg>
        <pc:picChg chg="mod ord">
          <ac:chgData name="Arely Soberanes" userId="69fc31727c55e58c" providerId="LiveId" clId="{68B71988-C4C5-4AF5-9C8C-F6DD78C6EF7C}" dt="2023-09-21T05:27:13.106" v="48" actId="26606"/>
          <ac:picMkLst>
            <pc:docMk/>
            <pc:sldMk cId="3059597848" sldId="273"/>
            <ac:picMk id="4" creationId="{00000000-0000-0000-0000-000000000000}"/>
          </ac:picMkLst>
        </pc:picChg>
      </pc:sldChg>
      <pc:sldChg chg="addSp delSp modSp mod setBg setClrOvrMap">
        <pc:chgData name="Arely Soberanes" userId="69fc31727c55e58c" providerId="LiveId" clId="{68B71988-C4C5-4AF5-9C8C-F6DD78C6EF7C}" dt="2023-09-21T05:27:25.781" v="51" actId="26606"/>
        <pc:sldMkLst>
          <pc:docMk/>
          <pc:sldMk cId="882137937" sldId="276"/>
        </pc:sldMkLst>
        <pc:spChg chg="mod">
          <ac:chgData name="Arely Soberanes" userId="69fc31727c55e58c" providerId="LiveId" clId="{68B71988-C4C5-4AF5-9C8C-F6DD78C6EF7C}" dt="2023-09-21T05:27:25.781" v="51" actId="26606"/>
          <ac:spMkLst>
            <pc:docMk/>
            <pc:sldMk cId="882137937" sldId="276"/>
            <ac:spMk id="2" creationId="{00000000-0000-0000-0000-000000000000}"/>
          </ac:spMkLst>
        </pc:spChg>
        <pc:spChg chg="mod ord">
          <ac:chgData name="Arely Soberanes" userId="69fc31727c55e58c" providerId="LiveId" clId="{68B71988-C4C5-4AF5-9C8C-F6DD78C6EF7C}" dt="2023-09-21T05:27:25.781" v="51" actId="26606"/>
          <ac:spMkLst>
            <pc:docMk/>
            <pc:sldMk cId="882137937" sldId="276"/>
            <ac:spMk id="3" creationId="{00000000-0000-0000-0000-000000000000}"/>
          </ac:spMkLst>
        </pc:spChg>
        <pc:spChg chg="add del">
          <ac:chgData name="Arely Soberanes" userId="69fc31727c55e58c" providerId="LiveId" clId="{68B71988-C4C5-4AF5-9C8C-F6DD78C6EF7C}" dt="2023-09-21T05:27:25.750" v="50" actId="26606"/>
          <ac:spMkLst>
            <pc:docMk/>
            <pc:sldMk cId="882137937" sldId="276"/>
            <ac:spMk id="9" creationId="{EC82C6EB-43E1-484A-AB5C-DD662FE6F58B}"/>
          </ac:spMkLst>
        </pc:spChg>
        <pc:spChg chg="add del">
          <ac:chgData name="Arely Soberanes" userId="69fc31727c55e58c" providerId="LiveId" clId="{68B71988-C4C5-4AF5-9C8C-F6DD78C6EF7C}" dt="2023-09-21T05:27:25.750" v="50" actId="26606"/>
          <ac:spMkLst>
            <pc:docMk/>
            <pc:sldMk cId="882137937" sldId="276"/>
            <ac:spMk id="11" creationId="{30F8DF47-C1BC-4ACC-BD2C-8ECAA3B100CC}"/>
          </ac:spMkLst>
        </pc:spChg>
        <pc:spChg chg="add del">
          <ac:chgData name="Arely Soberanes" userId="69fc31727c55e58c" providerId="LiveId" clId="{68B71988-C4C5-4AF5-9C8C-F6DD78C6EF7C}" dt="2023-09-21T05:27:25.750" v="50" actId="26606"/>
          <ac:spMkLst>
            <pc:docMk/>
            <pc:sldMk cId="882137937" sldId="276"/>
            <ac:spMk id="13" creationId="{8AF709DA-DF17-4AB5-977D-8D4016C8B4C5}"/>
          </ac:spMkLst>
        </pc:spChg>
        <pc:spChg chg="add">
          <ac:chgData name="Arely Soberanes" userId="69fc31727c55e58c" providerId="LiveId" clId="{68B71988-C4C5-4AF5-9C8C-F6DD78C6EF7C}" dt="2023-09-21T05:27:25.781" v="51" actId="26606"/>
          <ac:spMkLst>
            <pc:docMk/>
            <pc:sldMk cId="882137937" sldId="276"/>
            <ac:spMk id="15" creationId="{0151AADE-3190-40C1-806A-ED3744263059}"/>
          </ac:spMkLst>
        </pc:spChg>
        <pc:picChg chg="mod ord">
          <ac:chgData name="Arely Soberanes" userId="69fc31727c55e58c" providerId="LiveId" clId="{68B71988-C4C5-4AF5-9C8C-F6DD78C6EF7C}" dt="2023-09-21T05:27:25.781" v="51" actId="26606"/>
          <ac:picMkLst>
            <pc:docMk/>
            <pc:sldMk cId="882137937" sldId="276"/>
            <ac:picMk id="4" creationId="{00000000-0000-0000-0000-000000000000}"/>
          </ac:picMkLst>
        </pc:picChg>
      </pc:sldChg>
      <pc:sldChg chg="addSp modSp del mod setBg">
        <pc:chgData name="Arely Soberanes" userId="69fc31727c55e58c" providerId="LiveId" clId="{68B71988-C4C5-4AF5-9C8C-F6DD78C6EF7C}" dt="2023-09-21T05:26:51.534" v="46" actId="47"/>
        <pc:sldMkLst>
          <pc:docMk/>
          <pc:sldMk cId="3447574798" sldId="277"/>
        </pc:sldMkLst>
        <pc:spChg chg="mod">
          <ac:chgData name="Arely Soberanes" userId="69fc31727c55e58c" providerId="LiveId" clId="{68B71988-C4C5-4AF5-9C8C-F6DD78C6EF7C}" dt="2023-09-21T05:26:39.160" v="45" actId="26606"/>
          <ac:spMkLst>
            <pc:docMk/>
            <pc:sldMk cId="3447574798" sldId="277"/>
            <ac:spMk id="2" creationId="{00000000-0000-0000-0000-000000000000}"/>
          </ac:spMkLst>
        </pc:spChg>
        <pc:spChg chg="mod">
          <ac:chgData name="Arely Soberanes" userId="69fc31727c55e58c" providerId="LiveId" clId="{68B71988-C4C5-4AF5-9C8C-F6DD78C6EF7C}" dt="2023-09-21T05:26:39.160" v="45" actId="26606"/>
          <ac:spMkLst>
            <pc:docMk/>
            <pc:sldMk cId="3447574798" sldId="277"/>
            <ac:spMk id="3" creationId="{00000000-0000-0000-0000-000000000000}"/>
          </ac:spMkLst>
        </pc:spChg>
        <pc:spChg chg="add">
          <ac:chgData name="Arely Soberanes" userId="69fc31727c55e58c" providerId="LiveId" clId="{68B71988-C4C5-4AF5-9C8C-F6DD78C6EF7C}" dt="2023-09-21T05:26:39.160" v="45" actId="26606"/>
          <ac:spMkLst>
            <pc:docMk/>
            <pc:sldMk cId="3447574798" sldId="277"/>
            <ac:spMk id="9" creationId="{DC52EE39-EEEF-49AA-9F99-8C3F6AA16DEB}"/>
          </ac:spMkLst>
        </pc:spChg>
        <pc:spChg chg="add">
          <ac:chgData name="Arely Soberanes" userId="69fc31727c55e58c" providerId="LiveId" clId="{68B71988-C4C5-4AF5-9C8C-F6DD78C6EF7C}" dt="2023-09-21T05:26:39.160" v="45" actId="26606"/>
          <ac:spMkLst>
            <pc:docMk/>
            <pc:sldMk cId="3447574798" sldId="277"/>
            <ac:spMk id="11" creationId="{A8EBF079-674B-49EB-B295-57AAB9339E65}"/>
          </ac:spMkLst>
        </pc:spChg>
        <pc:picChg chg="mod ord">
          <ac:chgData name="Arely Soberanes" userId="69fc31727c55e58c" providerId="LiveId" clId="{68B71988-C4C5-4AF5-9C8C-F6DD78C6EF7C}" dt="2023-09-21T05:26:39.160" v="45" actId="26606"/>
          <ac:picMkLst>
            <pc:docMk/>
            <pc:sldMk cId="3447574798" sldId="277"/>
            <ac:picMk id="4" creationId="{00000000-0000-0000-0000-000000000000}"/>
          </ac:picMkLst>
        </pc:picChg>
      </pc:sldChg>
      <pc:sldChg chg="addSp modSp mod setBg">
        <pc:chgData name="Arely Soberanes" userId="69fc31727c55e58c" providerId="LiveId" clId="{68B71988-C4C5-4AF5-9C8C-F6DD78C6EF7C}" dt="2023-09-21T05:34:55.050" v="92" actId="26606"/>
        <pc:sldMkLst>
          <pc:docMk/>
          <pc:sldMk cId="2113382897" sldId="278"/>
        </pc:sldMkLst>
        <pc:spChg chg="mod">
          <ac:chgData name="Arely Soberanes" userId="69fc31727c55e58c" providerId="LiveId" clId="{68B71988-C4C5-4AF5-9C8C-F6DD78C6EF7C}" dt="2023-09-21T05:34:55.050" v="92" actId="26606"/>
          <ac:spMkLst>
            <pc:docMk/>
            <pc:sldMk cId="2113382897" sldId="278"/>
            <ac:spMk id="2" creationId="{00000000-0000-0000-0000-000000000000}"/>
          </ac:spMkLst>
        </pc:spChg>
        <pc:spChg chg="mod">
          <ac:chgData name="Arely Soberanes" userId="69fc31727c55e58c" providerId="LiveId" clId="{68B71988-C4C5-4AF5-9C8C-F6DD78C6EF7C}" dt="2023-09-21T05:34:55.050" v="92" actId="26606"/>
          <ac:spMkLst>
            <pc:docMk/>
            <pc:sldMk cId="2113382897" sldId="278"/>
            <ac:spMk id="3" creationId="{00000000-0000-0000-0000-000000000000}"/>
          </ac:spMkLst>
        </pc:spChg>
        <pc:picChg chg="add mod">
          <ac:chgData name="Arely Soberanes" userId="69fc31727c55e58c" providerId="LiveId" clId="{68B71988-C4C5-4AF5-9C8C-F6DD78C6EF7C}" dt="2023-09-21T05:34:55.050" v="92" actId="26606"/>
          <ac:picMkLst>
            <pc:docMk/>
            <pc:sldMk cId="2113382897" sldId="278"/>
            <ac:picMk id="4098" creationId="{35D1145A-D6EF-82A9-C37E-B0C742D80DFF}"/>
          </ac:picMkLst>
        </pc:picChg>
      </pc:sldChg>
      <pc:sldChg chg="modSp del">
        <pc:chgData name="Arely Soberanes" userId="69fc31727c55e58c" providerId="LiveId" clId="{68B71988-C4C5-4AF5-9C8C-F6DD78C6EF7C}" dt="2023-09-21T05:34:08.540" v="90" actId="47"/>
        <pc:sldMkLst>
          <pc:docMk/>
          <pc:sldMk cId="1936037934" sldId="279"/>
        </pc:sldMkLst>
        <pc:spChg chg="mod">
          <ac:chgData name="Arely Soberanes" userId="69fc31727c55e58c" providerId="LiveId" clId="{68B71988-C4C5-4AF5-9C8C-F6DD78C6EF7C}" dt="2023-09-21T05:22:50.838" v="5"/>
          <ac:spMkLst>
            <pc:docMk/>
            <pc:sldMk cId="1936037934" sldId="279"/>
            <ac:spMk id="2" creationId="{00000000-0000-0000-0000-000000000000}"/>
          </ac:spMkLst>
        </pc:spChg>
        <pc:spChg chg="mod">
          <ac:chgData name="Arely Soberanes" userId="69fc31727c55e58c" providerId="LiveId" clId="{68B71988-C4C5-4AF5-9C8C-F6DD78C6EF7C}" dt="2023-09-21T05:22:50.838" v="5"/>
          <ac:spMkLst>
            <pc:docMk/>
            <pc:sldMk cId="1936037934" sldId="279"/>
            <ac:spMk id="3" creationId="{00000000-0000-0000-0000-000000000000}"/>
          </ac:spMkLst>
        </pc:spChg>
        <pc:picChg chg="mod">
          <ac:chgData name="Arely Soberanes" userId="69fc31727c55e58c" providerId="LiveId" clId="{68B71988-C4C5-4AF5-9C8C-F6DD78C6EF7C}" dt="2023-09-21T05:22:42.821" v="0"/>
          <ac:picMkLst>
            <pc:docMk/>
            <pc:sldMk cId="1936037934" sldId="279"/>
            <ac:picMk id="6" creationId="{00000000-0000-0000-0000-000000000000}"/>
          </ac:picMkLst>
        </pc:picChg>
      </pc:sldChg>
      <pc:sldChg chg="modSp del">
        <pc:chgData name="Arely Soberanes" userId="69fc31727c55e58c" providerId="LiveId" clId="{68B71988-C4C5-4AF5-9C8C-F6DD78C6EF7C}" dt="2023-09-21T05:34:02.165" v="89" actId="47"/>
        <pc:sldMkLst>
          <pc:docMk/>
          <pc:sldMk cId="1331481971" sldId="280"/>
        </pc:sldMkLst>
        <pc:spChg chg="mod">
          <ac:chgData name="Arely Soberanes" userId="69fc31727c55e58c" providerId="LiveId" clId="{68B71988-C4C5-4AF5-9C8C-F6DD78C6EF7C}" dt="2023-09-21T05:22:50.838" v="5"/>
          <ac:spMkLst>
            <pc:docMk/>
            <pc:sldMk cId="1331481971" sldId="280"/>
            <ac:spMk id="2" creationId="{00000000-0000-0000-0000-000000000000}"/>
          </ac:spMkLst>
        </pc:spChg>
        <pc:spChg chg="mod">
          <ac:chgData name="Arely Soberanes" userId="69fc31727c55e58c" providerId="LiveId" clId="{68B71988-C4C5-4AF5-9C8C-F6DD78C6EF7C}" dt="2023-09-21T05:22:42.821" v="0"/>
          <ac:spMkLst>
            <pc:docMk/>
            <pc:sldMk cId="1331481971" sldId="280"/>
            <ac:spMk id="3" creationId="{00000000-0000-0000-0000-000000000000}"/>
          </ac:spMkLst>
        </pc:spChg>
        <pc:picChg chg="mod">
          <ac:chgData name="Arely Soberanes" userId="69fc31727c55e58c" providerId="LiveId" clId="{68B71988-C4C5-4AF5-9C8C-F6DD78C6EF7C}" dt="2023-09-21T05:22:42.821" v="0"/>
          <ac:picMkLst>
            <pc:docMk/>
            <pc:sldMk cId="1331481971" sldId="280"/>
            <ac:picMk id="6" creationId="{00000000-0000-0000-0000-000000000000}"/>
          </ac:picMkLst>
        </pc:picChg>
      </pc:sldChg>
      <pc:sldChg chg="addSp modSp mod setBg">
        <pc:chgData name="Arely Soberanes" userId="69fc31727c55e58c" providerId="LiveId" clId="{68B71988-C4C5-4AF5-9C8C-F6DD78C6EF7C}" dt="2023-09-21T05:33:42.064" v="88" actId="26606"/>
        <pc:sldMkLst>
          <pc:docMk/>
          <pc:sldMk cId="3382814718" sldId="281"/>
        </pc:sldMkLst>
        <pc:spChg chg="mod">
          <ac:chgData name="Arely Soberanes" userId="69fc31727c55e58c" providerId="LiveId" clId="{68B71988-C4C5-4AF5-9C8C-F6DD78C6EF7C}" dt="2023-09-21T05:33:42.064" v="88" actId="26606"/>
          <ac:spMkLst>
            <pc:docMk/>
            <pc:sldMk cId="3382814718" sldId="281"/>
            <ac:spMk id="2" creationId="{00000000-0000-0000-0000-000000000000}"/>
          </ac:spMkLst>
        </pc:spChg>
        <pc:spChg chg="mod">
          <ac:chgData name="Arely Soberanes" userId="69fc31727c55e58c" providerId="LiveId" clId="{68B71988-C4C5-4AF5-9C8C-F6DD78C6EF7C}" dt="2023-09-21T05:33:42.064" v="88" actId="26606"/>
          <ac:spMkLst>
            <pc:docMk/>
            <pc:sldMk cId="3382814718" sldId="281"/>
            <ac:spMk id="3" creationId="{00000000-0000-0000-0000-000000000000}"/>
          </ac:spMkLst>
        </pc:spChg>
        <pc:spChg chg="add">
          <ac:chgData name="Arely Soberanes" userId="69fc31727c55e58c" providerId="LiveId" clId="{68B71988-C4C5-4AF5-9C8C-F6DD78C6EF7C}" dt="2023-09-21T05:33:42.064" v="88" actId="26606"/>
          <ac:spMkLst>
            <pc:docMk/>
            <pc:sldMk cId="3382814718" sldId="281"/>
            <ac:spMk id="3079" creationId="{DC52EE39-EEEF-49AA-9F99-8C3F6AA16DEB}"/>
          </ac:spMkLst>
        </pc:spChg>
        <pc:spChg chg="add">
          <ac:chgData name="Arely Soberanes" userId="69fc31727c55e58c" providerId="LiveId" clId="{68B71988-C4C5-4AF5-9C8C-F6DD78C6EF7C}" dt="2023-09-21T05:33:42.064" v="88" actId="26606"/>
          <ac:spMkLst>
            <pc:docMk/>
            <pc:sldMk cId="3382814718" sldId="281"/>
            <ac:spMk id="3081" creationId="{A8EBF079-674B-49EB-B295-57AAB9339E65}"/>
          </ac:spMkLst>
        </pc:spChg>
        <pc:picChg chg="add mod ord">
          <ac:chgData name="Arely Soberanes" userId="69fc31727c55e58c" providerId="LiveId" clId="{68B71988-C4C5-4AF5-9C8C-F6DD78C6EF7C}" dt="2023-09-21T05:33:42.064" v="88" actId="26606"/>
          <ac:picMkLst>
            <pc:docMk/>
            <pc:sldMk cId="3382814718" sldId="281"/>
            <ac:picMk id="3074" creationId="{785EA985-80B6-AF1D-67B6-7F52B319607F}"/>
          </ac:picMkLst>
        </pc:picChg>
      </pc:sldChg>
      <pc:sldChg chg="addSp modSp mod setBg">
        <pc:chgData name="Arely Soberanes" userId="69fc31727c55e58c" providerId="LiveId" clId="{68B71988-C4C5-4AF5-9C8C-F6DD78C6EF7C}" dt="2023-09-21T05:32:24.339" v="85" actId="26606"/>
        <pc:sldMkLst>
          <pc:docMk/>
          <pc:sldMk cId="3892469811" sldId="282"/>
        </pc:sldMkLst>
        <pc:spChg chg="mod">
          <ac:chgData name="Arely Soberanes" userId="69fc31727c55e58c" providerId="LiveId" clId="{68B71988-C4C5-4AF5-9C8C-F6DD78C6EF7C}" dt="2023-09-21T05:32:24.339" v="85" actId="26606"/>
          <ac:spMkLst>
            <pc:docMk/>
            <pc:sldMk cId="3892469811" sldId="282"/>
            <ac:spMk id="2" creationId="{00000000-0000-0000-0000-000000000000}"/>
          </ac:spMkLst>
        </pc:spChg>
        <pc:spChg chg="mod ord">
          <ac:chgData name="Arely Soberanes" userId="69fc31727c55e58c" providerId="LiveId" clId="{68B71988-C4C5-4AF5-9C8C-F6DD78C6EF7C}" dt="2023-09-21T05:32:24.339" v="85" actId="26606"/>
          <ac:spMkLst>
            <pc:docMk/>
            <pc:sldMk cId="3892469811" sldId="282"/>
            <ac:spMk id="5" creationId="{00000000-0000-0000-0000-000000000000}"/>
          </ac:spMkLst>
        </pc:spChg>
        <pc:spChg chg="add">
          <ac:chgData name="Arely Soberanes" userId="69fc31727c55e58c" providerId="LiveId" clId="{68B71988-C4C5-4AF5-9C8C-F6DD78C6EF7C}" dt="2023-09-21T05:32:24.339" v="85" actId="26606"/>
          <ac:spMkLst>
            <pc:docMk/>
            <pc:sldMk cId="3892469811" sldId="282"/>
            <ac:spMk id="13" creationId="{EC82C6EB-43E1-484A-AB5C-DD662FE6F58B}"/>
          </ac:spMkLst>
        </pc:spChg>
        <pc:spChg chg="add">
          <ac:chgData name="Arely Soberanes" userId="69fc31727c55e58c" providerId="LiveId" clId="{68B71988-C4C5-4AF5-9C8C-F6DD78C6EF7C}" dt="2023-09-21T05:32:24.339" v="85" actId="26606"/>
          <ac:spMkLst>
            <pc:docMk/>
            <pc:sldMk cId="3892469811" sldId="282"/>
            <ac:spMk id="15" creationId="{30F8DF47-C1BC-4ACC-BD2C-8ECAA3B100CC}"/>
          </ac:spMkLst>
        </pc:spChg>
        <pc:spChg chg="add">
          <ac:chgData name="Arely Soberanes" userId="69fc31727c55e58c" providerId="LiveId" clId="{68B71988-C4C5-4AF5-9C8C-F6DD78C6EF7C}" dt="2023-09-21T05:32:24.339" v="85" actId="26606"/>
          <ac:spMkLst>
            <pc:docMk/>
            <pc:sldMk cId="3892469811" sldId="282"/>
            <ac:spMk id="17" creationId="{8AF709DA-DF17-4AB5-977D-8D4016C8B4C5}"/>
          </ac:spMkLst>
        </pc:spChg>
        <pc:picChg chg="mod">
          <ac:chgData name="Arely Soberanes" userId="69fc31727c55e58c" providerId="LiveId" clId="{68B71988-C4C5-4AF5-9C8C-F6DD78C6EF7C}" dt="2023-09-21T05:32:24.339" v="85" actId="26606"/>
          <ac:picMkLst>
            <pc:docMk/>
            <pc:sldMk cId="3892469811" sldId="282"/>
            <ac:picMk id="8" creationId="{00000000-0000-0000-0000-000000000000}"/>
          </ac:picMkLst>
        </pc:picChg>
      </pc:sldChg>
      <pc:sldChg chg="modSp add del mod">
        <pc:chgData name="Arely Soberanes" userId="69fc31727c55e58c" providerId="LiveId" clId="{68B71988-C4C5-4AF5-9C8C-F6DD78C6EF7C}" dt="2023-10-03T19:32:33.770" v="133" actId="47"/>
        <pc:sldMkLst>
          <pc:docMk/>
          <pc:sldMk cId="1548091446" sldId="284"/>
        </pc:sldMkLst>
        <pc:spChg chg="mod">
          <ac:chgData name="Arely Soberanes" userId="69fc31727c55e58c" providerId="LiveId" clId="{68B71988-C4C5-4AF5-9C8C-F6DD78C6EF7C}" dt="2023-09-21T05:22:50.838" v="5"/>
          <ac:spMkLst>
            <pc:docMk/>
            <pc:sldMk cId="1548091446" sldId="284"/>
            <ac:spMk id="2" creationId="{00000000-0000-0000-0000-000000000000}"/>
          </ac:spMkLst>
        </pc:spChg>
        <pc:spChg chg="mod">
          <ac:chgData name="Arely Soberanes" userId="69fc31727c55e58c" providerId="LiveId" clId="{68B71988-C4C5-4AF5-9C8C-F6DD78C6EF7C}" dt="2023-09-21T05:22:50.838" v="5"/>
          <ac:spMkLst>
            <pc:docMk/>
            <pc:sldMk cId="1548091446" sldId="284"/>
            <ac:spMk id="3" creationId="{00000000-0000-0000-0000-000000000000}"/>
          </ac:spMkLst>
        </pc:spChg>
        <pc:picChg chg="mod">
          <ac:chgData name="Arely Soberanes" userId="69fc31727c55e58c" providerId="LiveId" clId="{68B71988-C4C5-4AF5-9C8C-F6DD78C6EF7C}" dt="2023-09-21T05:29:03.639" v="56" actId="1076"/>
          <ac:picMkLst>
            <pc:docMk/>
            <pc:sldMk cId="1548091446" sldId="284"/>
            <ac:picMk id="5" creationId="{00000000-0000-0000-0000-000000000000}"/>
          </ac:picMkLst>
        </pc:picChg>
      </pc:sldChg>
      <pc:sldChg chg="modSp del mod">
        <pc:chgData name="Arely Soberanes" userId="69fc31727c55e58c" providerId="LiveId" clId="{68B71988-C4C5-4AF5-9C8C-F6DD78C6EF7C}" dt="2023-09-21T05:32:32.335" v="86" actId="47"/>
        <pc:sldMkLst>
          <pc:docMk/>
          <pc:sldMk cId="2329873935" sldId="285"/>
        </pc:sldMkLst>
        <pc:spChg chg="mod">
          <ac:chgData name="Arely Soberanes" userId="69fc31727c55e58c" providerId="LiveId" clId="{68B71988-C4C5-4AF5-9C8C-F6DD78C6EF7C}" dt="2023-09-21T05:22:50.838" v="5"/>
          <ac:spMkLst>
            <pc:docMk/>
            <pc:sldMk cId="2329873935" sldId="285"/>
            <ac:spMk id="2" creationId="{00000000-0000-0000-0000-000000000000}"/>
          </ac:spMkLst>
        </pc:spChg>
        <pc:picChg chg="mod">
          <ac:chgData name="Arely Soberanes" userId="69fc31727c55e58c" providerId="LiveId" clId="{68B71988-C4C5-4AF5-9C8C-F6DD78C6EF7C}" dt="2023-09-21T05:22:42.821" v="0"/>
          <ac:picMkLst>
            <pc:docMk/>
            <pc:sldMk cId="2329873935" sldId="285"/>
            <ac:picMk id="5" creationId="{00000000-0000-0000-0000-000000000000}"/>
          </ac:picMkLst>
        </pc:picChg>
      </pc:sldChg>
      <pc:sldChg chg="addSp delSp modSp mod setBg">
        <pc:chgData name="Arely Soberanes" userId="69fc31727c55e58c" providerId="LiveId" clId="{68B71988-C4C5-4AF5-9C8C-F6DD78C6EF7C}" dt="2023-09-21T05:39:05.660" v="131" actId="26606"/>
        <pc:sldMkLst>
          <pc:docMk/>
          <pc:sldMk cId="2561009978" sldId="286"/>
        </pc:sldMkLst>
        <pc:spChg chg="mod">
          <ac:chgData name="Arely Soberanes" userId="69fc31727c55e58c" providerId="LiveId" clId="{68B71988-C4C5-4AF5-9C8C-F6DD78C6EF7C}" dt="2023-09-21T05:39:05.660" v="131" actId="26606"/>
          <ac:spMkLst>
            <pc:docMk/>
            <pc:sldMk cId="2561009978" sldId="286"/>
            <ac:spMk id="2" creationId="{00000000-0000-0000-0000-000000000000}"/>
          </ac:spMkLst>
        </pc:spChg>
        <pc:spChg chg="mod ord">
          <ac:chgData name="Arely Soberanes" userId="69fc31727c55e58c" providerId="LiveId" clId="{68B71988-C4C5-4AF5-9C8C-F6DD78C6EF7C}" dt="2023-09-21T05:39:05.660" v="131" actId="26606"/>
          <ac:spMkLst>
            <pc:docMk/>
            <pc:sldMk cId="2561009978" sldId="286"/>
            <ac:spMk id="3" creationId="{00000000-0000-0000-0000-000000000000}"/>
          </ac:spMkLst>
        </pc:spChg>
        <pc:spChg chg="add">
          <ac:chgData name="Arely Soberanes" userId="69fc31727c55e58c" providerId="LiveId" clId="{68B71988-C4C5-4AF5-9C8C-F6DD78C6EF7C}" dt="2023-09-21T05:39:05.660" v="131" actId="26606"/>
          <ac:spMkLst>
            <pc:docMk/>
            <pc:sldMk cId="2561009978" sldId="286"/>
            <ac:spMk id="10" creationId="{EC82C6EB-43E1-484A-AB5C-DD662FE6F58B}"/>
          </ac:spMkLst>
        </pc:spChg>
        <pc:spChg chg="add">
          <ac:chgData name="Arely Soberanes" userId="69fc31727c55e58c" providerId="LiveId" clId="{68B71988-C4C5-4AF5-9C8C-F6DD78C6EF7C}" dt="2023-09-21T05:39:05.660" v="131" actId="26606"/>
          <ac:spMkLst>
            <pc:docMk/>
            <pc:sldMk cId="2561009978" sldId="286"/>
            <ac:spMk id="12" creationId="{30F8DF47-C1BC-4ACC-BD2C-8ECAA3B100CC}"/>
          </ac:spMkLst>
        </pc:spChg>
        <pc:spChg chg="add">
          <ac:chgData name="Arely Soberanes" userId="69fc31727c55e58c" providerId="LiveId" clId="{68B71988-C4C5-4AF5-9C8C-F6DD78C6EF7C}" dt="2023-09-21T05:39:05.660" v="131" actId="26606"/>
          <ac:spMkLst>
            <pc:docMk/>
            <pc:sldMk cId="2561009978" sldId="286"/>
            <ac:spMk id="14" creationId="{8AF709DA-DF17-4AB5-977D-8D4016C8B4C5}"/>
          </ac:spMkLst>
        </pc:spChg>
        <pc:picChg chg="del mod">
          <ac:chgData name="Arely Soberanes" userId="69fc31727c55e58c" providerId="LiveId" clId="{68B71988-C4C5-4AF5-9C8C-F6DD78C6EF7C}" dt="2023-09-21T05:39:02.985" v="130" actId="478"/>
          <ac:picMkLst>
            <pc:docMk/>
            <pc:sldMk cId="2561009978" sldId="286"/>
            <ac:picMk id="4" creationId="{00000000-0000-0000-0000-000000000000}"/>
          </ac:picMkLst>
        </pc:picChg>
        <pc:picChg chg="mod">
          <ac:chgData name="Arely Soberanes" userId="69fc31727c55e58c" providerId="LiveId" clId="{68B71988-C4C5-4AF5-9C8C-F6DD78C6EF7C}" dt="2023-09-21T05:39:05.660" v="131" actId="26606"/>
          <ac:picMkLst>
            <pc:docMk/>
            <pc:sldMk cId="2561009978" sldId="286"/>
            <ac:picMk id="5" creationId="{00000000-0000-0000-0000-000000000000}"/>
          </ac:picMkLst>
        </pc:picChg>
      </pc:sldChg>
      <pc:sldChg chg="modSp">
        <pc:chgData name="Arely Soberanes" userId="69fc31727c55e58c" providerId="LiveId" clId="{68B71988-C4C5-4AF5-9C8C-F6DD78C6EF7C}" dt="2023-09-21T05:22:50.838" v="5"/>
        <pc:sldMkLst>
          <pc:docMk/>
          <pc:sldMk cId="1258483293" sldId="287"/>
        </pc:sldMkLst>
        <pc:spChg chg="mod">
          <ac:chgData name="Arely Soberanes" userId="69fc31727c55e58c" providerId="LiveId" clId="{68B71988-C4C5-4AF5-9C8C-F6DD78C6EF7C}" dt="2023-09-21T05:22:50.838" v="5"/>
          <ac:spMkLst>
            <pc:docMk/>
            <pc:sldMk cId="1258483293" sldId="287"/>
            <ac:spMk id="2" creationId="{00000000-0000-0000-0000-000000000000}"/>
          </ac:spMkLst>
        </pc:spChg>
        <pc:spChg chg="mod">
          <ac:chgData name="Arely Soberanes" userId="69fc31727c55e58c" providerId="LiveId" clId="{68B71988-C4C5-4AF5-9C8C-F6DD78C6EF7C}" dt="2023-09-21T05:22:50.838" v="5"/>
          <ac:spMkLst>
            <pc:docMk/>
            <pc:sldMk cId="1258483293" sldId="287"/>
            <ac:spMk id="3" creationId="{00000000-0000-0000-0000-000000000000}"/>
          </ac:spMkLst>
        </pc:spChg>
      </pc:sldChg>
      <pc:sldChg chg="modSp">
        <pc:chgData name="Arely Soberanes" userId="69fc31727c55e58c" providerId="LiveId" clId="{68B71988-C4C5-4AF5-9C8C-F6DD78C6EF7C}" dt="2023-09-21T05:22:50.838" v="5"/>
        <pc:sldMkLst>
          <pc:docMk/>
          <pc:sldMk cId="2513898698" sldId="290"/>
        </pc:sldMkLst>
        <pc:spChg chg="mod">
          <ac:chgData name="Arely Soberanes" userId="69fc31727c55e58c" providerId="LiveId" clId="{68B71988-C4C5-4AF5-9C8C-F6DD78C6EF7C}" dt="2023-09-21T05:22:50.838" v="5"/>
          <ac:spMkLst>
            <pc:docMk/>
            <pc:sldMk cId="2513898698" sldId="290"/>
            <ac:spMk id="2" creationId="{00000000-0000-0000-0000-000000000000}"/>
          </ac:spMkLst>
        </pc:spChg>
        <pc:spChg chg="mod">
          <ac:chgData name="Arely Soberanes" userId="69fc31727c55e58c" providerId="LiveId" clId="{68B71988-C4C5-4AF5-9C8C-F6DD78C6EF7C}" dt="2023-09-21T05:22:50.838" v="5"/>
          <ac:spMkLst>
            <pc:docMk/>
            <pc:sldMk cId="2513898698" sldId="290"/>
            <ac:spMk id="3" creationId="{00000000-0000-0000-0000-000000000000}"/>
          </ac:spMkLst>
        </pc:spChg>
        <pc:picChg chg="mod">
          <ac:chgData name="Arely Soberanes" userId="69fc31727c55e58c" providerId="LiveId" clId="{68B71988-C4C5-4AF5-9C8C-F6DD78C6EF7C}" dt="2023-09-21T05:22:42.821" v="0"/>
          <ac:picMkLst>
            <pc:docMk/>
            <pc:sldMk cId="2513898698" sldId="290"/>
            <ac:picMk id="4" creationId="{00000000-0000-0000-0000-000000000000}"/>
          </ac:picMkLst>
        </pc:picChg>
        <pc:picChg chg="mod">
          <ac:chgData name="Arely Soberanes" userId="69fc31727c55e58c" providerId="LiveId" clId="{68B71988-C4C5-4AF5-9C8C-F6DD78C6EF7C}" dt="2023-09-21T05:22:42.821" v="0"/>
          <ac:picMkLst>
            <pc:docMk/>
            <pc:sldMk cId="2513898698" sldId="290"/>
            <ac:picMk id="5" creationId="{00000000-0000-0000-0000-000000000000}"/>
          </ac:picMkLst>
        </pc:picChg>
      </pc:sldChg>
      <pc:sldChg chg="modSp">
        <pc:chgData name="Arely Soberanes" userId="69fc31727c55e58c" providerId="LiveId" clId="{68B71988-C4C5-4AF5-9C8C-F6DD78C6EF7C}" dt="2023-09-21T05:22:50.838" v="5"/>
        <pc:sldMkLst>
          <pc:docMk/>
          <pc:sldMk cId="3862688771" sldId="291"/>
        </pc:sldMkLst>
        <pc:spChg chg="mod">
          <ac:chgData name="Arely Soberanes" userId="69fc31727c55e58c" providerId="LiveId" clId="{68B71988-C4C5-4AF5-9C8C-F6DD78C6EF7C}" dt="2023-09-21T05:22:50.838" v="5"/>
          <ac:spMkLst>
            <pc:docMk/>
            <pc:sldMk cId="3862688771" sldId="291"/>
            <ac:spMk id="2" creationId="{00000000-0000-0000-0000-000000000000}"/>
          </ac:spMkLst>
        </pc:spChg>
        <pc:spChg chg="mod">
          <ac:chgData name="Arely Soberanes" userId="69fc31727c55e58c" providerId="LiveId" clId="{68B71988-C4C5-4AF5-9C8C-F6DD78C6EF7C}" dt="2023-09-21T05:22:50.838" v="5"/>
          <ac:spMkLst>
            <pc:docMk/>
            <pc:sldMk cId="3862688771" sldId="291"/>
            <ac:spMk id="3" creationId="{00000000-0000-0000-0000-000000000000}"/>
          </ac:spMkLst>
        </pc:spChg>
        <pc:picChg chg="mod">
          <ac:chgData name="Arely Soberanes" userId="69fc31727c55e58c" providerId="LiveId" clId="{68B71988-C4C5-4AF5-9C8C-F6DD78C6EF7C}" dt="2023-09-21T05:22:42.821" v="0"/>
          <ac:picMkLst>
            <pc:docMk/>
            <pc:sldMk cId="3862688771" sldId="291"/>
            <ac:picMk id="4" creationId="{00000000-0000-0000-0000-000000000000}"/>
          </ac:picMkLst>
        </pc:picChg>
        <pc:picChg chg="mod">
          <ac:chgData name="Arely Soberanes" userId="69fc31727c55e58c" providerId="LiveId" clId="{68B71988-C4C5-4AF5-9C8C-F6DD78C6EF7C}" dt="2023-09-21T05:22:42.821" v="0"/>
          <ac:picMkLst>
            <pc:docMk/>
            <pc:sldMk cId="3862688771" sldId="291"/>
            <ac:picMk id="5" creationId="{00000000-0000-0000-0000-000000000000}"/>
          </ac:picMkLst>
        </pc:picChg>
      </pc:sldChg>
      <pc:sldChg chg="modSp">
        <pc:chgData name="Arely Soberanes" userId="69fc31727c55e58c" providerId="LiveId" clId="{68B71988-C4C5-4AF5-9C8C-F6DD78C6EF7C}" dt="2023-09-21T05:22:50.838" v="5"/>
        <pc:sldMkLst>
          <pc:docMk/>
          <pc:sldMk cId="2423096743" sldId="292"/>
        </pc:sldMkLst>
        <pc:spChg chg="mod">
          <ac:chgData name="Arely Soberanes" userId="69fc31727c55e58c" providerId="LiveId" clId="{68B71988-C4C5-4AF5-9C8C-F6DD78C6EF7C}" dt="2023-09-21T05:22:50.838" v="5"/>
          <ac:spMkLst>
            <pc:docMk/>
            <pc:sldMk cId="2423096743" sldId="292"/>
            <ac:spMk id="2" creationId="{00000000-0000-0000-0000-000000000000}"/>
          </ac:spMkLst>
        </pc:spChg>
        <pc:spChg chg="mod">
          <ac:chgData name="Arely Soberanes" userId="69fc31727c55e58c" providerId="LiveId" clId="{68B71988-C4C5-4AF5-9C8C-F6DD78C6EF7C}" dt="2023-09-21T05:22:50.838" v="5"/>
          <ac:spMkLst>
            <pc:docMk/>
            <pc:sldMk cId="2423096743" sldId="292"/>
            <ac:spMk id="3" creationId="{00000000-0000-0000-0000-000000000000}"/>
          </ac:spMkLst>
        </pc:spChg>
        <pc:picChg chg="mod">
          <ac:chgData name="Arely Soberanes" userId="69fc31727c55e58c" providerId="LiveId" clId="{68B71988-C4C5-4AF5-9C8C-F6DD78C6EF7C}" dt="2023-09-21T05:22:42.821" v="0"/>
          <ac:picMkLst>
            <pc:docMk/>
            <pc:sldMk cId="2423096743" sldId="292"/>
            <ac:picMk id="4" creationId="{00000000-0000-0000-0000-000000000000}"/>
          </ac:picMkLst>
        </pc:picChg>
        <pc:picChg chg="mod">
          <ac:chgData name="Arely Soberanes" userId="69fc31727c55e58c" providerId="LiveId" clId="{68B71988-C4C5-4AF5-9C8C-F6DD78C6EF7C}" dt="2023-09-21T05:22:42.821" v="0"/>
          <ac:picMkLst>
            <pc:docMk/>
            <pc:sldMk cId="2423096743" sldId="292"/>
            <ac:picMk id="5" creationId="{00000000-0000-0000-0000-000000000000}"/>
          </ac:picMkLst>
        </pc:picChg>
      </pc:sldChg>
      <pc:sldChg chg="modSp">
        <pc:chgData name="Arely Soberanes" userId="69fc31727c55e58c" providerId="LiveId" clId="{68B71988-C4C5-4AF5-9C8C-F6DD78C6EF7C}" dt="2023-09-21T05:22:50.838" v="5"/>
        <pc:sldMkLst>
          <pc:docMk/>
          <pc:sldMk cId="4193485036" sldId="293"/>
        </pc:sldMkLst>
        <pc:spChg chg="mod">
          <ac:chgData name="Arely Soberanes" userId="69fc31727c55e58c" providerId="LiveId" clId="{68B71988-C4C5-4AF5-9C8C-F6DD78C6EF7C}" dt="2023-09-21T05:22:50.838" v="5"/>
          <ac:spMkLst>
            <pc:docMk/>
            <pc:sldMk cId="4193485036" sldId="293"/>
            <ac:spMk id="2" creationId="{00000000-0000-0000-0000-000000000000}"/>
          </ac:spMkLst>
        </pc:spChg>
        <pc:spChg chg="mod">
          <ac:chgData name="Arely Soberanes" userId="69fc31727c55e58c" providerId="LiveId" clId="{68B71988-C4C5-4AF5-9C8C-F6DD78C6EF7C}" dt="2023-09-21T05:22:50.838" v="5"/>
          <ac:spMkLst>
            <pc:docMk/>
            <pc:sldMk cId="4193485036" sldId="293"/>
            <ac:spMk id="3" creationId="{00000000-0000-0000-0000-000000000000}"/>
          </ac:spMkLst>
        </pc:spChg>
        <pc:picChg chg="mod">
          <ac:chgData name="Arely Soberanes" userId="69fc31727c55e58c" providerId="LiveId" clId="{68B71988-C4C5-4AF5-9C8C-F6DD78C6EF7C}" dt="2023-09-21T05:22:42.821" v="0"/>
          <ac:picMkLst>
            <pc:docMk/>
            <pc:sldMk cId="4193485036" sldId="293"/>
            <ac:picMk id="5" creationId="{00000000-0000-0000-0000-000000000000}"/>
          </ac:picMkLst>
        </pc:picChg>
      </pc:sldChg>
      <pc:sldChg chg="modSp">
        <pc:chgData name="Arely Soberanes" userId="69fc31727c55e58c" providerId="LiveId" clId="{68B71988-C4C5-4AF5-9C8C-F6DD78C6EF7C}" dt="2023-09-21T05:22:50.838" v="5"/>
        <pc:sldMkLst>
          <pc:docMk/>
          <pc:sldMk cId="1112643251" sldId="294"/>
        </pc:sldMkLst>
        <pc:spChg chg="mod">
          <ac:chgData name="Arely Soberanes" userId="69fc31727c55e58c" providerId="LiveId" clId="{68B71988-C4C5-4AF5-9C8C-F6DD78C6EF7C}" dt="2023-09-21T05:22:50.838" v="5"/>
          <ac:spMkLst>
            <pc:docMk/>
            <pc:sldMk cId="1112643251" sldId="294"/>
            <ac:spMk id="2" creationId="{00000000-0000-0000-0000-000000000000}"/>
          </ac:spMkLst>
        </pc:spChg>
        <pc:spChg chg="mod">
          <ac:chgData name="Arely Soberanes" userId="69fc31727c55e58c" providerId="LiveId" clId="{68B71988-C4C5-4AF5-9C8C-F6DD78C6EF7C}" dt="2023-09-21T05:22:50.838" v="5"/>
          <ac:spMkLst>
            <pc:docMk/>
            <pc:sldMk cId="1112643251" sldId="294"/>
            <ac:spMk id="3" creationId="{00000000-0000-0000-0000-000000000000}"/>
          </ac:spMkLst>
        </pc:spChg>
        <pc:picChg chg="mod">
          <ac:chgData name="Arely Soberanes" userId="69fc31727c55e58c" providerId="LiveId" clId="{68B71988-C4C5-4AF5-9C8C-F6DD78C6EF7C}" dt="2023-09-21T05:22:42.821" v="0"/>
          <ac:picMkLst>
            <pc:docMk/>
            <pc:sldMk cId="1112643251" sldId="294"/>
            <ac:picMk id="4" creationId="{00000000-0000-0000-0000-000000000000}"/>
          </ac:picMkLst>
        </pc:picChg>
        <pc:picChg chg="mod">
          <ac:chgData name="Arely Soberanes" userId="69fc31727c55e58c" providerId="LiveId" clId="{68B71988-C4C5-4AF5-9C8C-F6DD78C6EF7C}" dt="2023-09-21T05:22:42.821" v="0"/>
          <ac:picMkLst>
            <pc:docMk/>
            <pc:sldMk cId="1112643251" sldId="294"/>
            <ac:picMk id="5" creationId="{00000000-0000-0000-0000-000000000000}"/>
          </ac:picMkLst>
        </pc:picChg>
      </pc:sldChg>
      <pc:sldChg chg="modSp">
        <pc:chgData name="Arely Soberanes" userId="69fc31727c55e58c" providerId="LiveId" clId="{68B71988-C4C5-4AF5-9C8C-F6DD78C6EF7C}" dt="2023-09-21T05:22:50.838" v="5"/>
        <pc:sldMkLst>
          <pc:docMk/>
          <pc:sldMk cId="3207799008" sldId="295"/>
        </pc:sldMkLst>
        <pc:spChg chg="mod">
          <ac:chgData name="Arely Soberanes" userId="69fc31727c55e58c" providerId="LiveId" clId="{68B71988-C4C5-4AF5-9C8C-F6DD78C6EF7C}" dt="2023-09-21T05:22:50.838" v="5"/>
          <ac:spMkLst>
            <pc:docMk/>
            <pc:sldMk cId="3207799008" sldId="295"/>
            <ac:spMk id="2" creationId="{00000000-0000-0000-0000-000000000000}"/>
          </ac:spMkLst>
        </pc:spChg>
        <pc:picChg chg="mod">
          <ac:chgData name="Arely Soberanes" userId="69fc31727c55e58c" providerId="LiveId" clId="{68B71988-C4C5-4AF5-9C8C-F6DD78C6EF7C}" dt="2023-09-21T05:22:42.821" v="0"/>
          <ac:picMkLst>
            <pc:docMk/>
            <pc:sldMk cId="3207799008" sldId="295"/>
            <ac:picMk id="4" creationId="{00000000-0000-0000-0000-000000000000}"/>
          </ac:picMkLst>
        </pc:picChg>
      </pc:sldChg>
      <pc:sldChg chg="addSp delSp modSp mod setBg">
        <pc:chgData name="Arely Soberanes" userId="69fc31727c55e58c" providerId="LiveId" clId="{68B71988-C4C5-4AF5-9C8C-F6DD78C6EF7C}" dt="2023-09-21T05:31:18.390" v="79" actId="26606"/>
        <pc:sldMkLst>
          <pc:docMk/>
          <pc:sldMk cId="2225282623" sldId="296"/>
        </pc:sldMkLst>
        <pc:spChg chg="mod">
          <ac:chgData name="Arely Soberanes" userId="69fc31727c55e58c" providerId="LiveId" clId="{68B71988-C4C5-4AF5-9C8C-F6DD78C6EF7C}" dt="2023-09-21T05:31:18.390" v="79" actId="26606"/>
          <ac:spMkLst>
            <pc:docMk/>
            <pc:sldMk cId="2225282623" sldId="296"/>
            <ac:spMk id="2" creationId="{00000000-0000-0000-0000-000000000000}"/>
          </ac:spMkLst>
        </pc:spChg>
        <pc:spChg chg="mod ord">
          <ac:chgData name="Arely Soberanes" userId="69fc31727c55e58c" providerId="LiveId" clId="{68B71988-C4C5-4AF5-9C8C-F6DD78C6EF7C}" dt="2023-09-21T05:31:18.390" v="79" actId="26606"/>
          <ac:spMkLst>
            <pc:docMk/>
            <pc:sldMk cId="2225282623" sldId="296"/>
            <ac:spMk id="3" creationId="{00000000-0000-0000-0000-000000000000}"/>
          </ac:spMkLst>
        </pc:spChg>
        <pc:spChg chg="add">
          <ac:chgData name="Arely Soberanes" userId="69fc31727c55e58c" providerId="LiveId" clId="{68B71988-C4C5-4AF5-9C8C-F6DD78C6EF7C}" dt="2023-09-21T05:31:18.390" v="79" actId="26606"/>
          <ac:spMkLst>
            <pc:docMk/>
            <pc:sldMk cId="2225282623" sldId="296"/>
            <ac:spMk id="2052" creationId="{EC82C6EB-43E1-484A-AB5C-DD662FE6F58B}"/>
          </ac:spMkLst>
        </pc:spChg>
        <pc:spChg chg="add">
          <ac:chgData name="Arely Soberanes" userId="69fc31727c55e58c" providerId="LiveId" clId="{68B71988-C4C5-4AF5-9C8C-F6DD78C6EF7C}" dt="2023-09-21T05:31:18.390" v="79" actId="26606"/>
          <ac:spMkLst>
            <pc:docMk/>
            <pc:sldMk cId="2225282623" sldId="296"/>
            <ac:spMk id="2053" creationId="{30F8DF47-C1BC-4ACC-BD2C-8ECAA3B100CC}"/>
          </ac:spMkLst>
        </pc:spChg>
        <pc:spChg chg="add">
          <ac:chgData name="Arely Soberanes" userId="69fc31727c55e58c" providerId="LiveId" clId="{68B71988-C4C5-4AF5-9C8C-F6DD78C6EF7C}" dt="2023-09-21T05:31:18.390" v="79" actId="26606"/>
          <ac:spMkLst>
            <pc:docMk/>
            <pc:sldMk cId="2225282623" sldId="296"/>
            <ac:spMk id="2054" creationId="{8AF709DA-DF17-4AB5-977D-8D4016C8B4C5}"/>
          </ac:spMkLst>
        </pc:spChg>
        <pc:spChg chg="add del">
          <ac:chgData name="Arely Soberanes" userId="69fc31727c55e58c" providerId="LiveId" clId="{68B71988-C4C5-4AF5-9C8C-F6DD78C6EF7C}" dt="2023-09-21T05:31:05.232" v="74" actId="26606"/>
          <ac:spMkLst>
            <pc:docMk/>
            <pc:sldMk cId="2225282623" sldId="296"/>
            <ac:spMk id="2055" creationId="{EC82C6EB-43E1-484A-AB5C-DD662FE6F58B}"/>
          </ac:spMkLst>
        </pc:spChg>
        <pc:spChg chg="add del">
          <ac:chgData name="Arely Soberanes" userId="69fc31727c55e58c" providerId="LiveId" clId="{68B71988-C4C5-4AF5-9C8C-F6DD78C6EF7C}" dt="2023-09-21T05:31:05.232" v="74" actId="26606"/>
          <ac:spMkLst>
            <pc:docMk/>
            <pc:sldMk cId="2225282623" sldId="296"/>
            <ac:spMk id="2057" creationId="{30F8DF47-C1BC-4ACC-BD2C-8ECAA3B100CC}"/>
          </ac:spMkLst>
        </pc:spChg>
        <pc:spChg chg="add del">
          <ac:chgData name="Arely Soberanes" userId="69fc31727c55e58c" providerId="LiveId" clId="{68B71988-C4C5-4AF5-9C8C-F6DD78C6EF7C}" dt="2023-09-21T05:31:05.232" v="74" actId="26606"/>
          <ac:spMkLst>
            <pc:docMk/>
            <pc:sldMk cId="2225282623" sldId="296"/>
            <ac:spMk id="2059" creationId="{8AF709DA-DF17-4AB5-977D-8D4016C8B4C5}"/>
          </ac:spMkLst>
        </pc:spChg>
        <pc:spChg chg="add del">
          <ac:chgData name="Arely Soberanes" userId="69fc31727c55e58c" providerId="LiveId" clId="{68B71988-C4C5-4AF5-9C8C-F6DD78C6EF7C}" dt="2023-09-21T05:31:10.171" v="76" actId="26606"/>
          <ac:spMkLst>
            <pc:docMk/>
            <pc:sldMk cId="2225282623" sldId="296"/>
            <ac:spMk id="2061" creationId="{CA77D789-9DE0-43A3-B196-F13CFECFAC1F}"/>
          </ac:spMkLst>
        </pc:spChg>
        <pc:spChg chg="add del">
          <ac:chgData name="Arely Soberanes" userId="69fc31727c55e58c" providerId="LiveId" clId="{68B71988-C4C5-4AF5-9C8C-F6DD78C6EF7C}" dt="2023-09-21T05:31:10.171" v="76" actId="26606"/>
          <ac:spMkLst>
            <pc:docMk/>
            <pc:sldMk cId="2225282623" sldId="296"/>
            <ac:spMk id="2062" creationId="{F9BC648B-BC3C-4674-B1FD-2F9F1C6D753E}"/>
          </ac:spMkLst>
        </pc:spChg>
        <pc:picChg chg="add mod">
          <ac:chgData name="Arely Soberanes" userId="69fc31727c55e58c" providerId="LiveId" clId="{68B71988-C4C5-4AF5-9C8C-F6DD78C6EF7C}" dt="2023-09-21T05:31:18.390" v="79" actId="26606"/>
          <ac:picMkLst>
            <pc:docMk/>
            <pc:sldMk cId="2225282623" sldId="296"/>
            <ac:picMk id="2050" creationId="{716E52B3-96EA-C898-AB92-49874F3ED3C5}"/>
          </ac:picMkLst>
        </pc:picChg>
      </pc:sldChg>
      <pc:sldChg chg="addSp delSp modSp mod setBg setClrOvrMap">
        <pc:chgData name="Arely Soberanes" userId="69fc31727c55e58c" providerId="LiveId" clId="{68B71988-C4C5-4AF5-9C8C-F6DD78C6EF7C}" dt="2023-09-21T05:37:34.202" v="117"/>
        <pc:sldMkLst>
          <pc:docMk/>
          <pc:sldMk cId="1745567483" sldId="297"/>
        </pc:sldMkLst>
        <pc:spChg chg="mod">
          <ac:chgData name="Arely Soberanes" userId="69fc31727c55e58c" providerId="LiveId" clId="{68B71988-C4C5-4AF5-9C8C-F6DD78C6EF7C}" dt="2023-09-21T05:35:23.104" v="98" actId="26606"/>
          <ac:spMkLst>
            <pc:docMk/>
            <pc:sldMk cId="1745567483" sldId="297"/>
            <ac:spMk id="2" creationId="{00000000-0000-0000-0000-000000000000}"/>
          </ac:spMkLst>
        </pc:spChg>
        <pc:spChg chg="mod">
          <ac:chgData name="Arely Soberanes" userId="69fc31727c55e58c" providerId="LiveId" clId="{68B71988-C4C5-4AF5-9C8C-F6DD78C6EF7C}" dt="2023-09-21T05:35:23.104" v="98" actId="26606"/>
          <ac:spMkLst>
            <pc:docMk/>
            <pc:sldMk cId="1745567483" sldId="297"/>
            <ac:spMk id="3" creationId="{00000000-0000-0000-0000-000000000000}"/>
          </ac:spMkLst>
        </pc:spChg>
        <pc:spChg chg="add del">
          <ac:chgData name="Arely Soberanes" userId="69fc31727c55e58c" providerId="LiveId" clId="{68B71988-C4C5-4AF5-9C8C-F6DD78C6EF7C}" dt="2023-09-21T05:36:06.176" v="104" actId="26606"/>
          <ac:spMkLst>
            <pc:docMk/>
            <pc:sldMk cId="1745567483" sldId="297"/>
            <ac:spMk id="7" creationId="{7C615D28-8D37-47CB-9D5B-9ACFDA308974}"/>
          </ac:spMkLst>
        </pc:spChg>
        <pc:spChg chg="add del">
          <ac:chgData name="Arely Soberanes" userId="69fc31727c55e58c" providerId="LiveId" clId="{68B71988-C4C5-4AF5-9C8C-F6DD78C6EF7C}" dt="2023-09-21T05:36:06.176" v="104" actId="26606"/>
          <ac:spMkLst>
            <pc:docMk/>
            <pc:sldMk cId="1745567483" sldId="297"/>
            <ac:spMk id="8" creationId="{41FDC264-1201-436C-919B-101837D60759}"/>
          </ac:spMkLst>
        </pc:spChg>
        <pc:spChg chg="add del">
          <ac:chgData name="Arely Soberanes" userId="69fc31727c55e58c" providerId="LiveId" clId="{68B71988-C4C5-4AF5-9C8C-F6DD78C6EF7C}" dt="2023-09-21T05:36:06.176" v="104" actId="26606"/>
          <ac:spMkLst>
            <pc:docMk/>
            <pc:sldMk cId="1745567483" sldId="297"/>
            <ac:spMk id="9" creationId="{D6B215F4-747D-4CC6-A400-179A94AB89D8}"/>
          </ac:spMkLst>
        </pc:spChg>
        <pc:spChg chg="add del">
          <ac:chgData name="Arely Soberanes" userId="69fc31727c55e58c" providerId="LiveId" clId="{68B71988-C4C5-4AF5-9C8C-F6DD78C6EF7C}" dt="2023-09-21T05:35:11.740" v="95" actId="26606"/>
          <ac:spMkLst>
            <pc:docMk/>
            <pc:sldMk cId="1745567483" sldId="297"/>
            <ac:spMk id="10" creationId="{7C615D28-8D37-47CB-9D5B-9ACFDA308974}"/>
          </ac:spMkLst>
        </pc:spChg>
        <pc:spChg chg="add del">
          <ac:chgData name="Arely Soberanes" userId="69fc31727c55e58c" providerId="LiveId" clId="{68B71988-C4C5-4AF5-9C8C-F6DD78C6EF7C}" dt="2023-09-21T05:36:06.176" v="104" actId="26606"/>
          <ac:spMkLst>
            <pc:docMk/>
            <pc:sldMk cId="1745567483" sldId="297"/>
            <ac:spMk id="11" creationId="{C336FE1A-0BAD-4B17-A0E2-47F328026E05}"/>
          </ac:spMkLst>
        </pc:spChg>
        <pc:spChg chg="add del">
          <ac:chgData name="Arely Soberanes" userId="69fc31727c55e58c" providerId="LiveId" clId="{68B71988-C4C5-4AF5-9C8C-F6DD78C6EF7C}" dt="2023-09-21T05:35:11.740" v="95" actId="26606"/>
          <ac:spMkLst>
            <pc:docMk/>
            <pc:sldMk cId="1745567483" sldId="297"/>
            <ac:spMk id="12" creationId="{41FDC264-1201-436C-919B-101837D60759}"/>
          </ac:spMkLst>
        </pc:spChg>
        <pc:spChg chg="add del">
          <ac:chgData name="Arely Soberanes" userId="69fc31727c55e58c" providerId="LiveId" clId="{68B71988-C4C5-4AF5-9C8C-F6DD78C6EF7C}" dt="2023-09-21T05:36:06.176" v="104" actId="26606"/>
          <ac:spMkLst>
            <pc:docMk/>
            <pc:sldMk cId="1745567483" sldId="297"/>
            <ac:spMk id="13" creationId="{5D3DD866-9865-42E4-989A-17A2755F2266}"/>
          </ac:spMkLst>
        </pc:spChg>
        <pc:spChg chg="add del">
          <ac:chgData name="Arely Soberanes" userId="69fc31727c55e58c" providerId="LiveId" clId="{68B71988-C4C5-4AF5-9C8C-F6DD78C6EF7C}" dt="2023-09-21T05:35:11.740" v="95" actId="26606"/>
          <ac:spMkLst>
            <pc:docMk/>
            <pc:sldMk cId="1745567483" sldId="297"/>
            <ac:spMk id="14" creationId="{D6B215F4-747D-4CC6-A400-179A94AB89D8}"/>
          </ac:spMkLst>
        </pc:spChg>
        <pc:spChg chg="add del">
          <ac:chgData name="Arely Soberanes" userId="69fc31727c55e58c" providerId="LiveId" clId="{68B71988-C4C5-4AF5-9C8C-F6DD78C6EF7C}" dt="2023-09-21T05:36:06.176" v="104" actId="26606"/>
          <ac:spMkLst>
            <pc:docMk/>
            <pc:sldMk cId="1745567483" sldId="297"/>
            <ac:spMk id="15" creationId="{9E2E6A6E-803E-4838-AD5C-113793CC2067}"/>
          </ac:spMkLst>
        </pc:spChg>
        <pc:spChg chg="add del">
          <ac:chgData name="Arely Soberanes" userId="69fc31727c55e58c" providerId="LiveId" clId="{68B71988-C4C5-4AF5-9C8C-F6DD78C6EF7C}" dt="2023-09-21T05:35:11.740" v="95" actId="26606"/>
          <ac:spMkLst>
            <pc:docMk/>
            <pc:sldMk cId="1745567483" sldId="297"/>
            <ac:spMk id="16" creationId="{C336FE1A-0BAD-4B17-A0E2-47F328026E05}"/>
          </ac:spMkLst>
        </pc:spChg>
        <pc:spChg chg="add mod">
          <ac:chgData name="Arely Soberanes" userId="69fc31727c55e58c" providerId="LiveId" clId="{68B71988-C4C5-4AF5-9C8C-F6DD78C6EF7C}" dt="2023-09-21T05:36:47.892" v="106" actId="1076"/>
          <ac:spMkLst>
            <pc:docMk/>
            <pc:sldMk cId="1745567483" sldId="297"/>
            <ac:spMk id="17" creationId="{F7B053E5-BB06-1A41-BB90-4D9A79357109}"/>
          </ac:spMkLst>
        </pc:spChg>
        <pc:spChg chg="add del">
          <ac:chgData name="Arely Soberanes" userId="69fc31727c55e58c" providerId="LiveId" clId="{68B71988-C4C5-4AF5-9C8C-F6DD78C6EF7C}" dt="2023-09-21T05:35:11.740" v="95" actId="26606"/>
          <ac:spMkLst>
            <pc:docMk/>
            <pc:sldMk cId="1745567483" sldId="297"/>
            <ac:spMk id="18" creationId="{5D3DD866-9865-42E4-989A-17A2755F2266}"/>
          </ac:spMkLst>
        </pc:spChg>
        <pc:spChg chg="add del">
          <ac:chgData name="Arely Soberanes" userId="69fc31727c55e58c" providerId="LiveId" clId="{68B71988-C4C5-4AF5-9C8C-F6DD78C6EF7C}" dt="2023-09-21T05:35:11.740" v="95" actId="26606"/>
          <ac:spMkLst>
            <pc:docMk/>
            <pc:sldMk cId="1745567483" sldId="297"/>
            <ac:spMk id="20" creationId="{9E2E6A6E-803E-4838-AD5C-113793CC2067}"/>
          </ac:spMkLst>
        </pc:spChg>
        <pc:spChg chg="add del">
          <ac:chgData name="Arely Soberanes" userId="69fc31727c55e58c" providerId="LiveId" clId="{68B71988-C4C5-4AF5-9C8C-F6DD78C6EF7C}" dt="2023-09-21T05:36:06.129" v="103" actId="26606"/>
          <ac:spMkLst>
            <pc:docMk/>
            <pc:sldMk cId="1745567483" sldId="297"/>
            <ac:spMk id="5127" creationId="{7C615D28-8D37-47CB-9D5B-9ACFDA308974}"/>
          </ac:spMkLst>
        </pc:spChg>
        <pc:spChg chg="add del">
          <ac:chgData name="Arely Soberanes" userId="69fc31727c55e58c" providerId="LiveId" clId="{68B71988-C4C5-4AF5-9C8C-F6DD78C6EF7C}" dt="2023-09-21T05:36:06.129" v="103" actId="26606"/>
          <ac:spMkLst>
            <pc:docMk/>
            <pc:sldMk cId="1745567483" sldId="297"/>
            <ac:spMk id="5129" creationId="{D6B215F4-747D-4CC6-A400-179A94AB89D8}"/>
          </ac:spMkLst>
        </pc:spChg>
        <pc:spChg chg="add del">
          <ac:chgData name="Arely Soberanes" userId="69fc31727c55e58c" providerId="LiveId" clId="{68B71988-C4C5-4AF5-9C8C-F6DD78C6EF7C}" dt="2023-09-21T05:36:06.129" v="103" actId="26606"/>
          <ac:spMkLst>
            <pc:docMk/>
            <pc:sldMk cId="1745567483" sldId="297"/>
            <ac:spMk id="5131" creationId="{C336FE1A-0BAD-4B17-A0E2-47F328026E05}"/>
          </ac:spMkLst>
        </pc:spChg>
        <pc:spChg chg="add del">
          <ac:chgData name="Arely Soberanes" userId="69fc31727c55e58c" providerId="LiveId" clId="{68B71988-C4C5-4AF5-9C8C-F6DD78C6EF7C}" dt="2023-09-21T05:36:06.129" v="103" actId="26606"/>
          <ac:spMkLst>
            <pc:docMk/>
            <pc:sldMk cId="1745567483" sldId="297"/>
            <ac:spMk id="5133" creationId="{5D3DD866-9865-42E4-989A-17A2755F2266}"/>
          </ac:spMkLst>
        </pc:spChg>
        <pc:spChg chg="add del">
          <ac:chgData name="Arely Soberanes" userId="69fc31727c55e58c" providerId="LiveId" clId="{68B71988-C4C5-4AF5-9C8C-F6DD78C6EF7C}" dt="2023-09-21T05:36:06.129" v="103" actId="26606"/>
          <ac:spMkLst>
            <pc:docMk/>
            <pc:sldMk cId="1745567483" sldId="297"/>
            <ac:spMk id="5135" creationId="{9E2E6A6E-803E-4838-AD5C-113793CC2067}"/>
          </ac:spMkLst>
        </pc:spChg>
        <pc:spChg chg="add">
          <ac:chgData name="Arely Soberanes" userId="69fc31727c55e58c" providerId="LiveId" clId="{68B71988-C4C5-4AF5-9C8C-F6DD78C6EF7C}" dt="2023-09-21T05:36:06.176" v="104" actId="26606"/>
          <ac:spMkLst>
            <pc:docMk/>
            <pc:sldMk cId="1745567483" sldId="297"/>
            <ac:spMk id="5137" creationId="{9E2E6A6E-803E-4838-AD5C-113793CC2067}"/>
          </ac:spMkLst>
        </pc:spChg>
        <pc:spChg chg="add">
          <ac:chgData name="Arely Soberanes" userId="69fc31727c55e58c" providerId="LiveId" clId="{68B71988-C4C5-4AF5-9C8C-F6DD78C6EF7C}" dt="2023-09-21T05:36:06.176" v="104" actId="26606"/>
          <ac:spMkLst>
            <pc:docMk/>
            <pc:sldMk cId="1745567483" sldId="297"/>
            <ac:spMk id="5138" creationId="{7C615D28-8D37-47CB-9D5B-9ACFDA308974}"/>
          </ac:spMkLst>
        </pc:spChg>
        <pc:spChg chg="add">
          <ac:chgData name="Arely Soberanes" userId="69fc31727c55e58c" providerId="LiveId" clId="{68B71988-C4C5-4AF5-9C8C-F6DD78C6EF7C}" dt="2023-09-21T05:36:06.176" v="104" actId="26606"/>
          <ac:spMkLst>
            <pc:docMk/>
            <pc:sldMk cId="1745567483" sldId="297"/>
            <ac:spMk id="5139" creationId="{41FDC264-1201-436C-919B-101837D60759}"/>
          </ac:spMkLst>
        </pc:spChg>
        <pc:spChg chg="add">
          <ac:chgData name="Arely Soberanes" userId="69fc31727c55e58c" providerId="LiveId" clId="{68B71988-C4C5-4AF5-9C8C-F6DD78C6EF7C}" dt="2023-09-21T05:36:06.176" v="104" actId="26606"/>
          <ac:spMkLst>
            <pc:docMk/>
            <pc:sldMk cId="1745567483" sldId="297"/>
            <ac:spMk id="5140" creationId="{D6B215F4-747D-4CC6-A400-179A94AB89D8}"/>
          </ac:spMkLst>
        </pc:spChg>
        <pc:spChg chg="add">
          <ac:chgData name="Arely Soberanes" userId="69fc31727c55e58c" providerId="LiveId" clId="{68B71988-C4C5-4AF5-9C8C-F6DD78C6EF7C}" dt="2023-09-21T05:36:06.176" v="104" actId="26606"/>
          <ac:spMkLst>
            <pc:docMk/>
            <pc:sldMk cId="1745567483" sldId="297"/>
            <ac:spMk id="5141" creationId="{C336FE1A-0BAD-4B17-A0E2-47F328026E05}"/>
          </ac:spMkLst>
        </pc:spChg>
        <pc:spChg chg="add">
          <ac:chgData name="Arely Soberanes" userId="69fc31727c55e58c" providerId="LiveId" clId="{68B71988-C4C5-4AF5-9C8C-F6DD78C6EF7C}" dt="2023-09-21T05:36:06.176" v="104" actId="26606"/>
          <ac:spMkLst>
            <pc:docMk/>
            <pc:sldMk cId="1745567483" sldId="297"/>
            <ac:spMk id="5142" creationId="{5D3DD866-9865-42E4-989A-17A2755F2266}"/>
          </ac:spMkLst>
        </pc:spChg>
        <pc:picChg chg="add del mod ord">
          <ac:chgData name="Arely Soberanes" userId="69fc31727c55e58c" providerId="LiveId" clId="{68B71988-C4C5-4AF5-9C8C-F6DD78C6EF7C}" dt="2023-09-21T05:35:24.854" v="99" actId="478"/>
          <ac:picMkLst>
            <pc:docMk/>
            <pc:sldMk cId="1745567483" sldId="297"/>
            <ac:picMk id="4" creationId="{00000000-0000-0000-0000-000000000000}"/>
          </ac:picMkLst>
        </pc:picChg>
        <pc:picChg chg="mod">
          <ac:chgData name="Arely Soberanes" userId="69fc31727c55e58c" providerId="LiveId" clId="{68B71988-C4C5-4AF5-9C8C-F6DD78C6EF7C}" dt="2023-09-21T05:37:32.827" v="114" actId="1076"/>
          <ac:picMkLst>
            <pc:docMk/>
            <pc:sldMk cId="1745567483" sldId="297"/>
            <ac:picMk id="5" creationId="{00000000-0000-0000-0000-000000000000}"/>
          </ac:picMkLst>
        </pc:picChg>
        <pc:picChg chg="add del mod">
          <ac:chgData name="Arely Soberanes" userId="69fc31727c55e58c" providerId="LiveId" clId="{68B71988-C4C5-4AF5-9C8C-F6DD78C6EF7C}" dt="2023-09-21T05:37:34.202" v="117"/>
          <ac:picMkLst>
            <pc:docMk/>
            <pc:sldMk cId="1745567483" sldId="297"/>
            <ac:picMk id="19" creationId="{AD679760-F8D6-6503-FE10-E94D6978B72F}"/>
          </ac:picMkLst>
        </pc:picChg>
        <pc:picChg chg="add mod">
          <ac:chgData name="Arely Soberanes" userId="69fc31727c55e58c" providerId="LiveId" clId="{68B71988-C4C5-4AF5-9C8C-F6DD78C6EF7C}" dt="2023-09-21T05:36:06.176" v="104" actId="26606"/>
          <ac:picMkLst>
            <pc:docMk/>
            <pc:sldMk cId="1745567483" sldId="297"/>
            <ac:picMk id="5122" creationId="{F4F7EDA9-4B07-EF89-AF1D-E2A4342FEFAD}"/>
          </ac:picMkLst>
        </pc:picChg>
      </pc:sldChg>
      <pc:sldChg chg="addSp delSp modSp del">
        <pc:chgData name="Arely Soberanes" userId="69fc31727c55e58c" providerId="LiveId" clId="{68B71988-C4C5-4AF5-9C8C-F6DD78C6EF7C}" dt="2023-09-21T05:37:46.082" v="119" actId="47"/>
        <pc:sldMkLst>
          <pc:docMk/>
          <pc:sldMk cId="1554979390" sldId="298"/>
        </pc:sldMkLst>
        <pc:spChg chg="mod">
          <ac:chgData name="Arely Soberanes" userId="69fc31727c55e58c" providerId="LiveId" clId="{68B71988-C4C5-4AF5-9C8C-F6DD78C6EF7C}" dt="2023-09-21T05:22:50.838" v="5"/>
          <ac:spMkLst>
            <pc:docMk/>
            <pc:sldMk cId="1554979390" sldId="298"/>
            <ac:spMk id="2" creationId="{00000000-0000-0000-0000-000000000000}"/>
          </ac:spMkLst>
        </pc:spChg>
        <pc:spChg chg="mod">
          <ac:chgData name="Arely Soberanes" userId="69fc31727c55e58c" providerId="LiveId" clId="{68B71988-C4C5-4AF5-9C8C-F6DD78C6EF7C}" dt="2023-09-21T05:22:50.838" v="5"/>
          <ac:spMkLst>
            <pc:docMk/>
            <pc:sldMk cId="1554979390" sldId="298"/>
            <ac:spMk id="3" creationId="{00000000-0000-0000-0000-000000000000}"/>
          </ac:spMkLst>
        </pc:spChg>
        <pc:picChg chg="add del mod">
          <ac:chgData name="Arely Soberanes" userId="69fc31727c55e58c" providerId="LiveId" clId="{68B71988-C4C5-4AF5-9C8C-F6DD78C6EF7C}" dt="2023-09-21T05:37:34.704" v="118" actId="21"/>
          <ac:picMkLst>
            <pc:docMk/>
            <pc:sldMk cId="1554979390" sldId="298"/>
            <ac:picMk id="4" creationId="{00000000-0000-0000-0000-000000000000}"/>
          </ac:picMkLst>
        </pc:picChg>
      </pc:sldChg>
      <pc:sldChg chg="modSp del">
        <pc:chgData name="Arely Soberanes" userId="69fc31727c55e58c" providerId="LiveId" clId="{68B71988-C4C5-4AF5-9C8C-F6DD78C6EF7C}" dt="2023-09-21T05:35:00.724" v="93" actId="47"/>
        <pc:sldMkLst>
          <pc:docMk/>
          <pc:sldMk cId="4004184903" sldId="299"/>
        </pc:sldMkLst>
        <pc:spChg chg="mod">
          <ac:chgData name="Arely Soberanes" userId="69fc31727c55e58c" providerId="LiveId" clId="{68B71988-C4C5-4AF5-9C8C-F6DD78C6EF7C}" dt="2023-09-21T05:22:50.838" v="5"/>
          <ac:spMkLst>
            <pc:docMk/>
            <pc:sldMk cId="4004184903" sldId="299"/>
            <ac:spMk id="2" creationId="{00000000-0000-0000-0000-000000000000}"/>
          </ac:spMkLst>
        </pc:spChg>
        <pc:picChg chg="mod">
          <ac:chgData name="Arely Soberanes" userId="69fc31727c55e58c" providerId="LiveId" clId="{68B71988-C4C5-4AF5-9C8C-F6DD78C6EF7C}" dt="2023-09-21T05:22:42.821" v="0"/>
          <ac:picMkLst>
            <pc:docMk/>
            <pc:sldMk cId="4004184903" sldId="299"/>
            <ac:picMk id="4" creationId="{00000000-0000-0000-0000-000000000000}"/>
          </ac:picMkLst>
        </pc:picChg>
      </pc:sldChg>
      <pc:sldChg chg="modSp del">
        <pc:chgData name="Arely Soberanes" userId="69fc31727c55e58c" providerId="LiveId" clId="{68B71988-C4C5-4AF5-9C8C-F6DD78C6EF7C}" dt="2023-09-21T05:37:49.807" v="120" actId="47"/>
        <pc:sldMkLst>
          <pc:docMk/>
          <pc:sldMk cId="3063336374" sldId="300"/>
        </pc:sldMkLst>
        <pc:spChg chg="mod">
          <ac:chgData name="Arely Soberanes" userId="69fc31727c55e58c" providerId="LiveId" clId="{68B71988-C4C5-4AF5-9C8C-F6DD78C6EF7C}" dt="2023-09-21T05:22:50.838" v="5"/>
          <ac:spMkLst>
            <pc:docMk/>
            <pc:sldMk cId="3063336374" sldId="300"/>
            <ac:spMk id="2" creationId="{00000000-0000-0000-0000-000000000000}"/>
          </ac:spMkLst>
        </pc:spChg>
        <pc:spChg chg="mod">
          <ac:chgData name="Arely Soberanes" userId="69fc31727c55e58c" providerId="LiveId" clId="{68B71988-C4C5-4AF5-9C8C-F6DD78C6EF7C}" dt="2023-09-21T05:22:50.838" v="5"/>
          <ac:spMkLst>
            <pc:docMk/>
            <pc:sldMk cId="3063336374" sldId="300"/>
            <ac:spMk id="3" creationId="{00000000-0000-0000-0000-000000000000}"/>
          </ac:spMkLst>
        </pc:spChg>
      </pc:sldChg>
      <pc:sldChg chg="modSp del">
        <pc:chgData name="Arely Soberanes" userId="69fc31727c55e58c" providerId="LiveId" clId="{68B71988-C4C5-4AF5-9C8C-F6DD78C6EF7C}" dt="2023-09-21T05:37:51.793" v="121" actId="47"/>
        <pc:sldMkLst>
          <pc:docMk/>
          <pc:sldMk cId="3774457583" sldId="302"/>
        </pc:sldMkLst>
        <pc:spChg chg="mod">
          <ac:chgData name="Arely Soberanes" userId="69fc31727c55e58c" providerId="LiveId" clId="{68B71988-C4C5-4AF5-9C8C-F6DD78C6EF7C}" dt="2023-09-21T05:22:50.838" v="5"/>
          <ac:spMkLst>
            <pc:docMk/>
            <pc:sldMk cId="3774457583" sldId="302"/>
            <ac:spMk id="2" creationId="{00000000-0000-0000-0000-000000000000}"/>
          </ac:spMkLst>
        </pc:spChg>
        <pc:spChg chg="mod">
          <ac:chgData name="Arely Soberanes" userId="69fc31727c55e58c" providerId="LiveId" clId="{68B71988-C4C5-4AF5-9C8C-F6DD78C6EF7C}" dt="2023-09-21T05:22:50.838" v="5"/>
          <ac:spMkLst>
            <pc:docMk/>
            <pc:sldMk cId="3774457583" sldId="302"/>
            <ac:spMk id="3" creationId="{00000000-0000-0000-0000-000000000000}"/>
          </ac:spMkLst>
        </pc:spChg>
        <pc:picChg chg="mod">
          <ac:chgData name="Arely Soberanes" userId="69fc31727c55e58c" providerId="LiveId" clId="{68B71988-C4C5-4AF5-9C8C-F6DD78C6EF7C}" dt="2023-09-21T05:22:42.821" v="0"/>
          <ac:picMkLst>
            <pc:docMk/>
            <pc:sldMk cId="3774457583" sldId="302"/>
            <ac:picMk id="4" creationId="{00000000-0000-0000-0000-000000000000}"/>
          </ac:picMkLst>
        </pc:picChg>
      </pc:sldChg>
      <pc:sldChg chg="modSp del">
        <pc:chgData name="Arely Soberanes" userId="69fc31727c55e58c" providerId="LiveId" clId="{68B71988-C4C5-4AF5-9C8C-F6DD78C6EF7C}" dt="2023-09-21T05:38:02.543" v="122" actId="47"/>
        <pc:sldMkLst>
          <pc:docMk/>
          <pc:sldMk cId="192056600" sldId="303"/>
        </pc:sldMkLst>
        <pc:spChg chg="mod">
          <ac:chgData name="Arely Soberanes" userId="69fc31727c55e58c" providerId="LiveId" clId="{68B71988-C4C5-4AF5-9C8C-F6DD78C6EF7C}" dt="2023-09-21T05:22:50.838" v="5"/>
          <ac:spMkLst>
            <pc:docMk/>
            <pc:sldMk cId="192056600" sldId="303"/>
            <ac:spMk id="2" creationId="{00000000-0000-0000-0000-000000000000}"/>
          </ac:spMkLst>
        </pc:spChg>
        <pc:spChg chg="mod">
          <ac:chgData name="Arely Soberanes" userId="69fc31727c55e58c" providerId="LiveId" clId="{68B71988-C4C5-4AF5-9C8C-F6DD78C6EF7C}" dt="2023-09-21T05:22:50.838" v="5"/>
          <ac:spMkLst>
            <pc:docMk/>
            <pc:sldMk cId="192056600" sldId="303"/>
            <ac:spMk id="3" creationId="{00000000-0000-0000-0000-000000000000}"/>
          </ac:spMkLst>
        </pc:spChg>
        <pc:picChg chg="mod">
          <ac:chgData name="Arely Soberanes" userId="69fc31727c55e58c" providerId="LiveId" clId="{68B71988-C4C5-4AF5-9C8C-F6DD78C6EF7C}" dt="2023-09-21T05:22:42.821" v="0"/>
          <ac:picMkLst>
            <pc:docMk/>
            <pc:sldMk cId="192056600" sldId="303"/>
            <ac:picMk id="5" creationId="{00000000-0000-0000-0000-000000000000}"/>
          </ac:picMkLst>
        </pc:picChg>
      </pc:sldChg>
      <pc:sldChg chg="modSp mod setBg">
        <pc:chgData name="Arely Soberanes" userId="69fc31727c55e58c" providerId="LiveId" clId="{68B71988-C4C5-4AF5-9C8C-F6DD78C6EF7C}" dt="2023-09-21T05:38:30.741" v="128" actId="403"/>
        <pc:sldMkLst>
          <pc:docMk/>
          <pc:sldMk cId="2405265584" sldId="305"/>
        </pc:sldMkLst>
        <pc:spChg chg="mod">
          <ac:chgData name="Arely Soberanes" userId="69fc31727c55e58c" providerId="LiveId" clId="{68B71988-C4C5-4AF5-9C8C-F6DD78C6EF7C}" dt="2023-09-21T05:38:23.147" v="125" actId="26606"/>
          <ac:spMkLst>
            <pc:docMk/>
            <pc:sldMk cId="2405265584" sldId="305"/>
            <ac:spMk id="2" creationId="{00000000-0000-0000-0000-000000000000}"/>
          </ac:spMkLst>
        </pc:spChg>
        <pc:spChg chg="mod ord">
          <ac:chgData name="Arely Soberanes" userId="69fc31727c55e58c" providerId="LiveId" clId="{68B71988-C4C5-4AF5-9C8C-F6DD78C6EF7C}" dt="2023-09-21T05:38:30.741" v="128" actId="403"/>
          <ac:spMkLst>
            <pc:docMk/>
            <pc:sldMk cId="2405265584" sldId="305"/>
            <ac:spMk id="3" creationId="{00000000-0000-0000-0000-000000000000}"/>
          </ac:spMkLst>
        </pc:spChg>
        <pc:picChg chg="mod">
          <ac:chgData name="Arely Soberanes" userId="69fc31727c55e58c" providerId="LiveId" clId="{68B71988-C4C5-4AF5-9C8C-F6DD78C6EF7C}" dt="2023-09-21T05:38:23.147" v="125" actId="26606"/>
          <ac:picMkLst>
            <pc:docMk/>
            <pc:sldMk cId="2405265584" sldId="305"/>
            <ac:picMk id="4" creationId="{00000000-0000-0000-0000-000000000000}"/>
          </ac:picMkLst>
        </pc:picChg>
      </pc:sldChg>
      <pc:sldChg chg="addSp modSp mod setBg">
        <pc:chgData name="Arely Soberanes" userId="69fc31727c55e58c" providerId="LiveId" clId="{68B71988-C4C5-4AF5-9C8C-F6DD78C6EF7C}" dt="2023-09-21T05:38:47.164" v="129" actId="26606"/>
        <pc:sldMkLst>
          <pc:docMk/>
          <pc:sldMk cId="3111822944" sldId="306"/>
        </pc:sldMkLst>
        <pc:spChg chg="mod">
          <ac:chgData name="Arely Soberanes" userId="69fc31727c55e58c" providerId="LiveId" clId="{68B71988-C4C5-4AF5-9C8C-F6DD78C6EF7C}" dt="2023-09-21T05:38:47.164" v="129" actId="26606"/>
          <ac:spMkLst>
            <pc:docMk/>
            <pc:sldMk cId="3111822944" sldId="306"/>
            <ac:spMk id="2" creationId="{00000000-0000-0000-0000-000000000000}"/>
          </ac:spMkLst>
        </pc:spChg>
        <pc:spChg chg="mod">
          <ac:chgData name="Arely Soberanes" userId="69fc31727c55e58c" providerId="LiveId" clId="{68B71988-C4C5-4AF5-9C8C-F6DD78C6EF7C}" dt="2023-09-21T05:38:47.164" v="129" actId="26606"/>
          <ac:spMkLst>
            <pc:docMk/>
            <pc:sldMk cId="3111822944" sldId="306"/>
            <ac:spMk id="3" creationId="{00000000-0000-0000-0000-000000000000}"/>
          </ac:spMkLst>
        </pc:spChg>
        <pc:spChg chg="add">
          <ac:chgData name="Arely Soberanes" userId="69fc31727c55e58c" providerId="LiveId" clId="{68B71988-C4C5-4AF5-9C8C-F6DD78C6EF7C}" dt="2023-09-21T05:38:47.164" v="129" actId="26606"/>
          <ac:spMkLst>
            <pc:docMk/>
            <pc:sldMk cId="3111822944" sldId="306"/>
            <ac:spMk id="9" creationId="{2374ED80-45FF-4F86-B49C-1306F7061CA2}"/>
          </ac:spMkLst>
        </pc:spChg>
        <pc:spChg chg="add">
          <ac:chgData name="Arely Soberanes" userId="69fc31727c55e58c" providerId="LiveId" clId="{68B71988-C4C5-4AF5-9C8C-F6DD78C6EF7C}" dt="2023-09-21T05:38:47.164" v="129" actId="26606"/>
          <ac:spMkLst>
            <pc:docMk/>
            <pc:sldMk cId="3111822944" sldId="306"/>
            <ac:spMk id="11" creationId="{ED5847CD-959D-4EEF-A551-65942EBC3F52}"/>
          </ac:spMkLst>
        </pc:spChg>
        <pc:spChg chg="add">
          <ac:chgData name="Arely Soberanes" userId="69fc31727c55e58c" providerId="LiveId" clId="{68B71988-C4C5-4AF5-9C8C-F6DD78C6EF7C}" dt="2023-09-21T05:38:47.164" v="129" actId="26606"/>
          <ac:spMkLst>
            <pc:docMk/>
            <pc:sldMk cId="3111822944" sldId="306"/>
            <ac:spMk id="13" creationId="{1CC0B614-29D2-4FBD-9F99-0F394A8037F4}"/>
          </ac:spMkLst>
        </pc:spChg>
        <pc:picChg chg="mod">
          <ac:chgData name="Arely Soberanes" userId="69fc31727c55e58c" providerId="LiveId" clId="{68B71988-C4C5-4AF5-9C8C-F6DD78C6EF7C}" dt="2023-09-21T05:38:47.164" v="129" actId="26606"/>
          <ac:picMkLst>
            <pc:docMk/>
            <pc:sldMk cId="3111822944" sldId="306"/>
            <ac:picMk id="4" creationId="{00000000-0000-0000-0000-000000000000}"/>
          </ac:picMkLst>
        </pc:picChg>
      </pc:sldChg>
      <pc:sldMasterChg chg="modSp modSldLayout">
        <pc:chgData name="Arely Soberanes" userId="69fc31727c55e58c" providerId="LiveId" clId="{68B71988-C4C5-4AF5-9C8C-F6DD78C6EF7C}" dt="2023-09-21T05:22:42.821" v="0"/>
        <pc:sldMasterMkLst>
          <pc:docMk/>
          <pc:sldMasterMk cId="4028354321" sldId="2147483720"/>
        </pc:sldMasterMkLst>
        <pc:spChg chg="mod">
          <ac:chgData name="Arely Soberanes" userId="69fc31727c55e58c" providerId="LiveId" clId="{68B71988-C4C5-4AF5-9C8C-F6DD78C6EF7C}" dt="2023-09-21T05:22:42.821" v="0"/>
          <ac:spMkLst>
            <pc:docMk/>
            <pc:sldMasterMk cId="4028354321" sldId="2147483720"/>
            <ac:spMk id="2" creationId="{00000000-0000-0000-0000-000000000000}"/>
          </ac:spMkLst>
        </pc:spChg>
        <pc:spChg chg="mod">
          <ac:chgData name="Arely Soberanes" userId="69fc31727c55e58c" providerId="LiveId" clId="{68B71988-C4C5-4AF5-9C8C-F6DD78C6EF7C}" dt="2023-09-21T05:22:42.821" v="0"/>
          <ac:spMkLst>
            <pc:docMk/>
            <pc:sldMasterMk cId="4028354321" sldId="2147483720"/>
            <ac:spMk id="3" creationId="{00000000-0000-0000-0000-000000000000}"/>
          </ac:spMkLst>
        </pc:spChg>
        <pc:spChg chg="mod">
          <ac:chgData name="Arely Soberanes" userId="69fc31727c55e58c" providerId="LiveId" clId="{68B71988-C4C5-4AF5-9C8C-F6DD78C6EF7C}" dt="2023-09-21T05:22:42.821" v="0"/>
          <ac:spMkLst>
            <pc:docMk/>
            <pc:sldMasterMk cId="4028354321" sldId="2147483720"/>
            <ac:spMk id="4" creationId="{00000000-0000-0000-0000-000000000000}"/>
          </ac:spMkLst>
        </pc:spChg>
        <pc:spChg chg="mod">
          <ac:chgData name="Arely Soberanes" userId="69fc31727c55e58c" providerId="LiveId" clId="{68B71988-C4C5-4AF5-9C8C-F6DD78C6EF7C}" dt="2023-09-21T05:22:42.821" v="0"/>
          <ac:spMkLst>
            <pc:docMk/>
            <pc:sldMasterMk cId="4028354321" sldId="2147483720"/>
            <ac:spMk id="5" creationId="{00000000-0000-0000-0000-000000000000}"/>
          </ac:spMkLst>
        </pc:spChg>
        <pc:spChg chg="mod">
          <ac:chgData name="Arely Soberanes" userId="69fc31727c55e58c" providerId="LiveId" clId="{68B71988-C4C5-4AF5-9C8C-F6DD78C6EF7C}" dt="2023-09-21T05:22:42.821" v="0"/>
          <ac:spMkLst>
            <pc:docMk/>
            <pc:sldMasterMk cId="4028354321" sldId="2147483720"/>
            <ac:spMk id="6" creationId="{00000000-0000-0000-0000-000000000000}"/>
          </ac:spMkLst>
        </pc:spChg>
        <pc:spChg chg="mod">
          <ac:chgData name="Arely Soberanes" userId="69fc31727c55e58c" providerId="LiveId" clId="{68B71988-C4C5-4AF5-9C8C-F6DD78C6EF7C}" dt="2023-09-21T05:22:42.821" v="0"/>
          <ac:spMkLst>
            <pc:docMk/>
            <pc:sldMasterMk cId="4028354321" sldId="2147483720"/>
            <ac:spMk id="10" creationId="{00000000-0000-0000-0000-000000000000}"/>
          </ac:spMkLst>
        </pc:spChg>
        <pc:spChg chg="mod">
          <ac:chgData name="Arely Soberanes" userId="69fc31727c55e58c" providerId="LiveId" clId="{68B71988-C4C5-4AF5-9C8C-F6DD78C6EF7C}" dt="2023-09-21T05:22:42.821" v="0"/>
          <ac:spMkLst>
            <pc:docMk/>
            <pc:sldMasterMk cId="4028354321" sldId="2147483720"/>
            <ac:spMk id="12" creationId="{00000000-0000-0000-0000-000000000000}"/>
          </ac:spMkLst>
        </pc:spChg>
        <pc:spChg chg="mod">
          <ac:chgData name="Arely Soberanes" userId="69fc31727c55e58c" providerId="LiveId" clId="{68B71988-C4C5-4AF5-9C8C-F6DD78C6EF7C}" dt="2023-09-21T05:22:42.821" v="0"/>
          <ac:spMkLst>
            <pc:docMk/>
            <pc:sldMasterMk cId="4028354321" sldId="2147483720"/>
            <ac:spMk id="14" creationId="{00000000-0000-0000-0000-000000000000}"/>
          </ac:spMkLst>
        </pc:spChg>
        <pc:sldLayoutChg chg="modSp">
          <pc:chgData name="Arely Soberanes" userId="69fc31727c55e58c" providerId="LiveId" clId="{68B71988-C4C5-4AF5-9C8C-F6DD78C6EF7C}" dt="2023-09-21T05:22:42.821" v="0"/>
          <pc:sldLayoutMkLst>
            <pc:docMk/>
            <pc:sldMasterMk cId="4028354321" sldId="2147483720"/>
            <pc:sldLayoutMk cId="710806954" sldId="2147483721"/>
          </pc:sldLayoutMkLst>
          <pc:spChg chg="mod">
            <ac:chgData name="Arely Soberanes" userId="69fc31727c55e58c" providerId="LiveId" clId="{68B71988-C4C5-4AF5-9C8C-F6DD78C6EF7C}" dt="2023-09-21T05:22:42.821" v="0"/>
            <ac:spMkLst>
              <pc:docMk/>
              <pc:sldMasterMk cId="4028354321" sldId="2147483720"/>
              <pc:sldLayoutMk cId="710806954" sldId="2147483721"/>
              <ac:spMk id="2"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710806954" sldId="2147483721"/>
              <ac:spMk id="3"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710806954" sldId="2147483721"/>
              <ac:spMk id="4"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710806954" sldId="2147483721"/>
              <ac:spMk id="5"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710806954" sldId="2147483721"/>
              <ac:spMk id="6"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710806954" sldId="2147483721"/>
              <ac:spMk id="10"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710806954" sldId="2147483721"/>
              <ac:spMk id="11"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710806954" sldId="2147483721"/>
              <ac:spMk id="13" creationId="{00000000-0000-0000-0000-000000000000}"/>
            </ac:spMkLst>
          </pc:spChg>
        </pc:sldLayoutChg>
        <pc:sldLayoutChg chg="modSp">
          <pc:chgData name="Arely Soberanes" userId="69fc31727c55e58c" providerId="LiveId" clId="{68B71988-C4C5-4AF5-9C8C-F6DD78C6EF7C}" dt="2023-09-21T05:22:42.821" v="0"/>
          <pc:sldLayoutMkLst>
            <pc:docMk/>
            <pc:sldMasterMk cId="4028354321" sldId="2147483720"/>
            <pc:sldLayoutMk cId="1793962544" sldId="2147483723"/>
          </pc:sldLayoutMkLst>
          <pc:spChg chg="mod">
            <ac:chgData name="Arely Soberanes" userId="69fc31727c55e58c" providerId="LiveId" clId="{68B71988-C4C5-4AF5-9C8C-F6DD78C6EF7C}" dt="2023-09-21T05:22:42.821" v="0"/>
            <ac:spMkLst>
              <pc:docMk/>
              <pc:sldMasterMk cId="4028354321" sldId="2147483720"/>
              <pc:sldLayoutMk cId="1793962544" sldId="2147483723"/>
              <ac:spMk id="2"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1793962544" sldId="2147483723"/>
              <ac:spMk id="3"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1793962544" sldId="2147483723"/>
              <ac:spMk id="4"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1793962544" sldId="2147483723"/>
              <ac:spMk id="5"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1793962544" sldId="2147483723"/>
              <ac:spMk id="6"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1793962544" sldId="2147483723"/>
              <ac:spMk id="9"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1793962544" sldId="2147483723"/>
              <ac:spMk id="10"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1793962544" sldId="2147483723"/>
              <ac:spMk id="11"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1793962544" sldId="2147483723"/>
              <ac:spMk id="16" creationId="{00000000-0000-0000-0000-000000000000}"/>
            </ac:spMkLst>
          </pc:spChg>
          <pc:grpChg chg="mod">
            <ac:chgData name="Arely Soberanes" userId="69fc31727c55e58c" providerId="LiveId" clId="{68B71988-C4C5-4AF5-9C8C-F6DD78C6EF7C}" dt="2023-09-21T05:22:42.821" v="0"/>
            <ac:grpSpMkLst>
              <pc:docMk/>
              <pc:sldMasterMk cId="4028354321" sldId="2147483720"/>
              <pc:sldLayoutMk cId="1793962544" sldId="2147483723"/>
              <ac:grpSpMk id="7" creationId="{00000000-0000-0000-0000-000000000000}"/>
            </ac:grpSpMkLst>
          </pc:grpChg>
        </pc:sldLayoutChg>
        <pc:sldLayoutChg chg="modSp">
          <pc:chgData name="Arely Soberanes" userId="69fc31727c55e58c" providerId="LiveId" clId="{68B71988-C4C5-4AF5-9C8C-F6DD78C6EF7C}" dt="2023-09-21T05:22:42.821" v="0"/>
          <pc:sldLayoutMkLst>
            <pc:docMk/>
            <pc:sldMasterMk cId="4028354321" sldId="2147483720"/>
            <pc:sldLayoutMk cId="4126396391" sldId="2147483724"/>
          </pc:sldLayoutMkLst>
          <pc:spChg chg="mod">
            <ac:chgData name="Arely Soberanes" userId="69fc31727c55e58c" providerId="LiveId" clId="{68B71988-C4C5-4AF5-9C8C-F6DD78C6EF7C}" dt="2023-09-21T05:22:42.821" v="0"/>
            <ac:spMkLst>
              <pc:docMk/>
              <pc:sldMasterMk cId="4028354321" sldId="2147483720"/>
              <pc:sldLayoutMk cId="4126396391" sldId="2147483724"/>
              <ac:spMk id="3"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4126396391" sldId="2147483724"/>
              <ac:spMk id="4" creationId="{00000000-0000-0000-0000-000000000000}"/>
            </ac:spMkLst>
          </pc:spChg>
        </pc:sldLayoutChg>
        <pc:sldLayoutChg chg="modSp">
          <pc:chgData name="Arely Soberanes" userId="69fc31727c55e58c" providerId="LiveId" clId="{68B71988-C4C5-4AF5-9C8C-F6DD78C6EF7C}" dt="2023-09-21T05:22:42.821" v="0"/>
          <pc:sldLayoutMkLst>
            <pc:docMk/>
            <pc:sldMasterMk cId="4028354321" sldId="2147483720"/>
            <pc:sldLayoutMk cId="3420594875" sldId="2147483725"/>
          </pc:sldLayoutMkLst>
          <pc:spChg chg="mod">
            <ac:chgData name="Arely Soberanes" userId="69fc31727c55e58c" providerId="LiveId" clId="{68B71988-C4C5-4AF5-9C8C-F6DD78C6EF7C}" dt="2023-09-21T05:22:42.821" v="0"/>
            <ac:spMkLst>
              <pc:docMk/>
              <pc:sldMasterMk cId="4028354321" sldId="2147483720"/>
              <pc:sldLayoutMk cId="3420594875" sldId="2147483725"/>
              <ac:spMk id="2"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420594875" sldId="2147483725"/>
              <ac:spMk id="3"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420594875" sldId="2147483725"/>
              <ac:spMk id="4"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420594875" sldId="2147483725"/>
              <ac:spMk id="5"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420594875" sldId="2147483725"/>
              <ac:spMk id="6" creationId="{00000000-0000-0000-0000-000000000000}"/>
            </ac:spMkLst>
          </pc:spChg>
        </pc:sldLayoutChg>
        <pc:sldLayoutChg chg="modSp">
          <pc:chgData name="Arely Soberanes" userId="69fc31727c55e58c" providerId="LiveId" clId="{68B71988-C4C5-4AF5-9C8C-F6DD78C6EF7C}" dt="2023-09-21T05:22:42.821" v="0"/>
          <pc:sldLayoutMkLst>
            <pc:docMk/>
            <pc:sldMasterMk cId="4028354321" sldId="2147483720"/>
            <pc:sldLayoutMk cId="2776088258" sldId="2147483728"/>
          </pc:sldLayoutMkLst>
          <pc:spChg chg="mod">
            <ac:chgData name="Arely Soberanes" userId="69fc31727c55e58c" providerId="LiveId" clId="{68B71988-C4C5-4AF5-9C8C-F6DD78C6EF7C}" dt="2023-09-21T05:22:42.821" v="0"/>
            <ac:spMkLst>
              <pc:docMk/>
              <pc:sldMasterMk cId="4028354321" sldId="2147483720"/>
              <pc:sldLayoutMk cId="2776088258" sldId="2147483728"/>
              <ac:spMk id="2"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2776088258" sldId="2147483728"/>
              <ac:spMk id="3"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2776088258" sldId="2147483728"/>
              <ac:spMk id="4"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2776088258" sldId="2147483728"/>
              <ac:spMk id="5"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2776088258" sldId="2147483728"/>
              <ac:spMk id="6"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2776088258" sldId="2147483728"/>
              <ac:spMk id="7"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2776088258" sldId="2147483728"/>
              <ac:spMk id="8"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2776088258" sldId="2147483728"/>
              <ac:spMk id="11"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2776088258" sldId="2147483728"/>
              <ac:spMk id="17" creationId="{00000000-0000-0000-0000-000000000000}"/>
            </ac:spMkLst>
          </pc:spChg>
        </pc:sldLayoutChg>
        <pc:sldLayoutChg chg="modSp">
          <pc:chgData name="Arely Soberanes" userId="69fc31727c55e58c" providerId="LiveId" clId="{68B71988-C4C5-4AF5-9C8C-F6DD78C6EF7C}" dt="2023-09-21T05:22:42.821" v="0"/>
          <pc:sldLayoutMkLst>
            <pc:docMk/>
            <pc:sldMasterMk cId="4028354321" sldId="2147483720"/>
            <pc:sldLayoutMk cId="3326315094" sldId="2147483729"/>
          </pc:sldLayoutMkLst>
          <pc:spChg chg="mod">
            <ac:chgData name="Arely Soberanes" userId="69fc31727c55e58c" providerId="LiveId" clId="{68B71988-C4C5-4AF5-9C8C-F6DD78C6EF7C}" dt="2023-09-21T05:22:42.821" v="0"/>
            <ac:spMkLst>
              <pc:docMk/>
              <pc:sldMasterMk cId="4028354321" sldId="2147483720"/>
              <pc:sldLayoutMk cId="3326315094" sldId="2147483729"/>
              <ac:spMk id="2"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326315094" sldId="2147483729"/>
              <ac:spMk id="3"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326315094" sldId="2147483729"/>
              <ac:spMk id="4"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326315094" sldId="2147483729"/>
              <ac:spMk id="5"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326315094" sldId="2147483729"/>
              <ac:spMk id="6"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326315094" sldId="2147483729"/>
              <ac:spMk id="7"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326315094" sldId="2147483729"/>
              <ac:spMk id="11"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326315094" sldId="2147483729"/>
              <ac:spMk id="12"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3326315094" sldId="2147483729"/>
              <ac:spMk id="13" creationId="{00000000-0000-0000-0000-000000000000}"/>
            </ac:spMkLst>
          </pc:spChg>
        </pc:sldLayoutChg>
        <pc:sldLayoutChg chg="modSp">
          <pc:chgData name="Arely Soberanes" userId="69fc31727c55e58c" providerId="LiveId" clId="{68B71988-C4C5-4AF5-9C8C-F6DD78C6EF7C}" dt="2023-09-21T05:22:42.821" v="0"/>
          <pc:sldLayoutMkLst>
            <pc:docMk/>
            <pc:sldMasterMk cId="4028354321" sldId="2147483720"/>
            <pc:sldLayoutMk cId="2545426284" sldId="2147483731"/>
          </pc:sldLayoutMkLst>
          <pc:spChg chg="mod">
            <ac:chgData name="Arely Soberanes" userId="69fc31727c55e58c" providerId="LiveId" clId="{68B71988-C4C5-4AF5-9C8C-F6DD78C6EF7C}" dt="2023-09-21T05:22:42.821" v="0"/>
            <ac:spMkLst>
              <pc:docMk/>
              <pc:sldMasterMk cId="4028354321" sldId="2147483720"/>
              <pc:sldLayoutMk cId="2545426284" sldId="2147483731"/>
              <ac:spMk id="2" creationId="{00000000-0000-0000-0000-000000000000}"/>
            </ac:spMkLst>
          </pc:spChg>
          <pc:spChg chg="mod">
            <ac:chgData name="Arely Soberanes" userId="69fc31727c55e58c" providerId="LiveId" clId="{68B71988-C4C5-4AF5-9C8C-F6DD78C6EF7C}" dt="2023-09-21T05:22:42.821" v="0"/>
            <ac:spMkLst>
              <pc:docMk/>
              <pc:sldMasterMk cId="4028354321" sldId="2147483720"/>
              <pc:sldLayoutMk cId="2545426284" sldId="2147483731"/>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C214B-6A8D-4046-8B79-7DA685D449AE}" type="datetimeFigureOut">
              <a:rPr lang="es-MX" smtClean="0"/>
              <a:t>07/10/2023</a:t>
            </a:fld>
            <a:endParaRPr lang="es-MX"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2A4DE-E15B-4CFC-B569-C45BCB4450F8}" type="slidenum">
              <a:rPr lang="es-MX" smtClean="0"/>
              <a:t>‹Nº›</a:t>
            </a:fld>
            <a:endParaRPr lang="es-MX" dirty="0"/>
          </a:p>
        </p:txBody>
      </p:sp>
    </p:spTree>
    <p:extLst>
      <p:ext uri="{BB962C8B-B14F-4D97-AF65-F5344CB8AC3E}">
        <p14:creationId xmlns:p14="http://schemas.microsoft.com/office/powerpoint/2010/main" val="142282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FC38000F-1F23-46E7-9DAD-961F352B955D}" type="datetimeFigureOut">
              <a:rPr lang="es-MX" smtClean="0"/>
              <a:t>07/10/2023</a:t>
            </a:fld>
            <a:endParaRPr lang="es-MX"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s-MX"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DE5290D-AEFA-4BCF-98F7-A9EE41B667A0}" type="slidenum">
              <a:rPr lang="es-MX" smtClean="0"/>
              <a:t>‹Nº›</a:t>
            </a:fld>
            <a:endParaRPr lang="es-MX" dirty="0"/>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718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C38000F-1F23-46E7-9DAD-961F352B955D}" type="datetimeFigureOut">
              <a:rPr lang="es-MX" smtClean="0"/>
              <a:t>07/10/2023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DE5290D-AEFA-4BCF-98F7-A9EE41B667A0}" type="slidenum">
              <a:rPr lang="es-MX" smtClean="0"/>
              <a:t>‹Nº›</a:t>
            </a:fld>
            <a:endParaRPr lang="es-MX" dirty="0"/>
          </a:p>
        </p:txBody>
      </p:sp>
    </p:spTree>
    <p:extLst>
      <p:ext uri="{BB962C8B-B14F-4D97-AF65-F5344CB8AC3E}">
        <p14:creationId xmlns:p14="http://schemas.microsoft.com/office/powerpoint/2010/main" val="52118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C38000F-1F23-46E7-9DAD-961F352B955D}" type="datetimeFigureOut">
              <a:rPr lang="es-MX" smtClean="0"/>
              <a:t>07/10/2023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DE5290D-AEFA-4BCF-98F7-A9EE41B667A0}" type="slidenum">
              <a:rPr lang="es-MX" smtClean="0"/>
              <a:t>‹Nº›</a:t>
            </a:fld>
            <a:endParaRPr lang="es-MX" dirty="0"/>
          </a:p>
        </p:txBody>
      </p:sp>
    </p:spTree>
    <p:extLst>
      <p:ext uri="{BB962C8B-B14F-4D97-AF65-F5344CB8AC3E}">
        <p14:creationId xmlns:p14="http://schemas.microsoft.com/office/powerpoint/2010/main" val="185673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C38000F-1F23-46E7-9DAD-961F352B955D}" type="datetimeFigureOut">
              <a:rPr lang="es-MX" smtClean="0"/>
              <a:t>07/10/2023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DE5290D-AEFA-4BCF-98F7-A9EE41B667A0}" type="slidenum">
              <a:rPr lang="es-MX" smtClean="0"/>
              <a:t>‹Nº›</a:t>
            </a:fld>
            <a:endParaRPr lang="es-MX" dirty="0"/>
          </a:p>
        </p:txBody>
      </p:sp>
    </p:spTree>
    <p:extLst>
      <p:ext uri="{BB962C8B-B14F-4D97-AF65-F5344CB8AC3E}">
        <p14:creationId xmlns:p14="http://schemas.microsoft.com/office/powerpoint/2010/main" val="386222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C38000F-1F23-46E7-9DAD-961F352B955D}" type="datetimeFigureOut">
              <a:rPr lang="es-MX" smtClean="0"/>
              <a:t>07/10/2023</a:t>
            </a:fld>
            <a:endParaRPr lang="es-MX"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MX"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E5290D-AEFA-4BCF-98F7-A9EE41B667A0}" type="slidenum">
              <a:rPr lang="es-MX" smtClean="0"/>
              <a:t>‹Nº›</a:t>
            </a:fld>
            <a:endParaRPr lang="es-MX"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27928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FC38000F-1F23-46E7-9DAD-961F352B955D}" type="datetimeFigureOut">
              <a:rPr lang="es-MX" smtClean="0"/>
              <a:t>07/10/2023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DE5290D-AEFA-4BCF-98F7-A9EE41B667A0}" type="slidenum">
              <a:rPr lang="es-MX" smtClean="0"/>
              <a:t>‹Nº›</a:t>
            </a:fld>
            <a:endParaRPr lang="es-MX" dirty="0"/>
          </a:p>
        </p:txBody>
      </p:sp>
    </p:spTree>
    <p:extLst>
      <p:ext uri="{BB962C8B-B14F-4D97-AF65-F5344CB8AC3E}">
        <p14:creationId xmlns:p14="http://schemas.microsoft.com/office/powerpoint/2010/main" val="25080312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FC38000F-1F23-46E7-9DAD-961F352B955D}" type="datetimeFigureOut">
              <a:rPr lang="es-MX" smtClean="0"/>
              <a:t>07/10/2023</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6DE5290D-AEFA-4BCF-98F7-A9EE41B667A0}" type="slidenum">
              <a:rPr lang="es-MX" smtClean="0"/>
              <a:t>‹Nº›</a:t>
            </a:fld>
            <a:endParaRPr lang="es-MX" dirty="0"/>
          </a:p>
        </p:txBody>
      </p:sp>
    </p:spTree>
    <p:extLst>
      <p:ext uri="{BB962C8B-B14F-4D97-AF65-F5344CB8AC3E}">
        <p14:creationId xmlns:p14="http://schemas.microsoft.com/office/powerpoint/2010/main" val="25556368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FC38000F-1F23-46E7-9DAD-961F352B955D}" type="datetimeFigureOut">
              <a:rPr lang="es-MX" smtClean="0"/>
              <a:t>07/10/2023</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6DE5290D-AEFA-4BCF-98F7-A9EE41B667A0}" type="slidenum">
              <a:rPr lang="es-MX" smtClean="0"/>
              <a:t>‹Nº›</a:t>
            </a:fld>
            <a:endParaRPr lang="es-MX" dirty="0"/>
          </a:p>
        </p:txBody>
      </p:sp>
    </p:spTree>
    <p:extLst>
      <p:ext uri="{BB962C8B-B14F-4D97-AF65-F5344CB8AC3E}">
        <p14:creationId xmlns:p14="http://schemas.microsoft.com/office/powerpoint/2010/main" val="128304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8000F-1F23-46E7-9DAD-961F352B955D}" type="datetimeFigureOut">
              <a:rPr lang="es-MX" smtClean="0"/>
              <a:t>07/10/2023</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6DE5290D-AEFA-4BCF-98F7-A9EE41B667A0}" type="slidenum">
              <a:rPr lang="es-MX" smtClean="0"/>
              <a:t>‹Nº›</a:t>
            </a:fld>
            <a:endParaRPr lang="es-MX" dirty="0"/>
          </a:p>
        </p:txBody>
      </p:sp>
    </p:spTree>
    <p:extLst>
      <p:ext uri="{BB962C8B-B14F-4D97-AF65-F5344CB8AC3E}">
        <p14:creationId xmlns:p14="http://schemas.microsoft.com/office/powerpoint/2010/main" val="32509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FC38000F-1F23-46E7-9DAD-961F352B955D}" type="datetimeFigureOut">
              <a:rPr lang="es-MX" smtClean="0"/>
              <a:t>07/10/2023</a:t>
            </a:fld>
            <a:endParaRPr lang="es-MX" dirty="0"/>
          </a:p>
        </p:txBody>
      </p:sp>
      <p:sp>
        <p:nvSpPr>
          <p:cNvPr id="6" name="Footer Placeholder 5"/>
          <p:cNvSpPr>
            <a:spLocks noGrp="1"/>
          </p:cNvSpPr>
          <p:nvPr>
            <p:ph type="ftr" sz="quarter" idx="11"/>
          </p:nvPr>
        </p:nvSpPr>
        <p:spPr>
          <a:xfrm>
            <a:off x="2103620" y="6375679"/>
            <a:ext cx="3482179" cy="345796"/>
          </a:xfrm>
        </p:spPr>
        <p:txBody>
          <a:bodyPr/>
          <a:lstStyle/>
          <a:p>
            <a:endParaRPr lang="es-MX" dirty="0"/>
          </a:p>
        </p:txBody>
      </p:sp>
      <p:sp>
        <p:nvSpPr>
          <p:cNvPr id="7" name="Slide Number Placeholder 6"/>
          <p:cNvSpPr>
            <a:spLocks noGrp="1"/>
          </p:cNvSpPr>
          <p:nvPr>
            <p:ph type="sldNum" sz="quarter" idx="12"/>
          </p:nvPr>
        </p:nvSpPr>
        <p:spPr>
          <a:xfrm>
            <a:off x="5691014" y="6375679"/>
            <a:ext cx="1232456" cy="345796"/>
          </a:xfrm>
        </p:spPr>
        <p:txBody>
          <a:bodyPr/>
          <a:lstStyle/>
          <a:p>
            <a:fld id="{6DE5290D-AEFA-4BCF-98F7-A9EE41B667A0}" type="slidenum">
              <a:rPr lang="es-MX" smtClean="0"/>
              <a:t>‹Nº›</a:t>
            </a:fld>
            <a:endParaRPr lang="es-MX"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0580684"/>
      </p:ext>
    </p:extLst>
  </p:cSld>
  <p:clrMapOvr>
    <a:masterClrMapping/>
  </p:clrMapOvr>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FC38000F-1F23-46E7-9DAD-961F352B955D}" type="datetimeFigureOut">
              <a:rPr lang="es-MX" smtClean="0"/>
              <a:t>07/10/2023</a:t>
            </a:fld>
            <a:endParaRPr lang="es-MX" dirty="0"/>
          </a:p>
        </p:txBody>
      </p:sp>
      <p:sp>
        <p:nvSpPr>
          <p:cNvPr id="6" name="Footer Placeholder 5"/>
          <p:cNvSpPr>
            <a:spLocks noGrp="1"/>
          </p:cNvSpPr>
          <p:nvPr>
            <p:ph type="ftr" sz="quarter" idx="11"/>
          </p:nvPr>
        </p:nvSpPr>
        <p:spPr>
          <a:xfrm>
            <a:off x="2103621" y="6375679"/>
            <a:ext cx="3482178" cy="345796"/>
          </a:xfrm>
        </p:spPr>
        <p:txBody>
          <a:bodyPr/>
          <a:lstStyle/>
          <a:p>
            <a:endParaRPr lang="es-MX" dirty="0"/>
          </a:p>
        </p:txBody>
      </p:sp>
      <p:sp>
        <p:nvSpPr>
          <p:cNvPr id="7" name="Slide Number Placeholder 6"/>
          <p:cNvSpPr>
            <a:spLocks noGrp="1"/>
          </p:cNvSpPr>
          <p:nvPr>
            <p:ph type="sldNum" sz="quarter" idx="12"/>
          </p:nvPr>
        </p:nvSpPr>
        <p:spPr>
          <a:xfrm>
            <a:off x="5687568" y="6375679"/>
            <a:ext cx="1234440" cy="345796"/>
          </a:xfrm>
        </p:spPr>
        <p:txBody>
          <a:bodyPr/>
          <a:lstStyle/>
          <a:p>
            <a:fld id="{6DE5290D-AEFA-4BCF-98F7-A9EE41B667A0}" type="slidenum">
              <a:rPr lang="es-MX" smtClean="0"/>
              <a:t>‹Nº›</a:t>
            </a:fld>
            <a:endParaRPr lang="es-MX" dirty="0"/>
          </a:p>
        </p:txBody>
      </p:sp>
    </p:spTree>
    <p:extLst>
      <p:ext uri="{BB962C8B-B14F-4D97-AF65-F5344CB8AC3E}">
        <p14:creationId xmlns:p14="http://schemas.microsoft.com/office/powerpoint/2010/main" val="283324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C38000F-1F23-46E7-9DAD-961F352B955D}" type="datetimeFigureOut">
              <a:rPr lang="es-MX" smtClean="0"/>
              <a:t>07/10/2023</a:t>
            </a:fld>
            <a:endParaRPr lang="es-MX"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MX"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E5290D-AEFA-4BCF-98F7-A9EE41B667A0}" type="slidenum">
              <a:rPr lang="es-MX" smtClean="0"/>
              <a:t>‹Nº›</a:t>
            </a:fld>
            <a:endParaRPr lang="es-MX"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43066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1056" userDrawn="1">
          <p15:clr>
            <a:srgbClr val="F26B43"/>
          </p15:clr>
        </p15:guide>
        <p15:guide id="8" pos="9600" userDrawn="1">
          <p15:clr>
            <a:srgbClr val="F26B43"/>
          </p15:clr>
        </p15:guide>
        <p15:guide id="9" pos="792" userDrawn="1">
          <p15:clr>
            <a:srgbClr val="F26B43"/>
          </p15:clr>
        </p15:guide>
        <p15:guide id="10" pos="7200" userDrawn="1">
          <p15:clr>
            <a:srgbClr val="F26B43"/>
          </p15:clr>
        </p15:guide>
        <p15:guide id="11" orient="horz" pos="4008" userDrawn="1">
          <p15:clr>
            <a:srgbClr val="F26B43"/>
          </p15:clr>
        </p15:guide>
        <p15:guide id="12" orient="horz" pos="1440" userDrawn="1">
          <p15:clr>
            <a:srgbClr val="F26B43"/>
          </p15:clr>
        </p15:guide>
        <p15:guide id="13" orient="horz" pos="3720" userDrawn="1">
          <p15:clr>
            <a:srgbClr val="F26B43"/>
          </p15:clr>
        </p15:guide>
        <p15:guide id="14"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D97402-E874-4ED7-9E8B-E993C54B4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DF1FBF-199D-2226-024D-79DE481B301C}"/>
              </a:ext>
            </a:extLst>
          </p:cNvPr>
          <p:cNvPicPr>
            <a:picLocks noChangeAspect="1"/>
          </p:cNvPicPr>
          <p:nvPr/>
        </p:nvPicPr>
        <p:blipFill rotWithShape="1">
          <a:blip r:embed="rId2">
            <a:duotone>
              <a:prstClr val="black"/>
              <a:prstClr val="white"/>
            </a:duotone>
          </a:blip>
          <a:srcRect b="1651"/>
          <a:stretch/>
        </p:blipFill>
        <p:spPr>
          <a:xfrm>
            <a:off x="20" y="-1"/>
            <a:ext cx="12191980" cy="6864691"/>
          </a:xfrm>
          <a:prstGeom prst="rect">
            <a:avLst/>
          </a:prstGeom>
        </p:spPr>
      </p:pic>
      <p:sp>
        <p:nvSpPr>
          <p:cNvPr id="20" name="Rectangle 19">
            <a:extLst>
              <a:ext uri="{FF2B5EF4-FFF2-40B4-BE49-F238E27FC236}">
                <a16:creationId xmlns:a16="http://schemas.microsoft.com/office/drawing/2014/main" id="{ABFC9D42-8B54-4495-8E12-D027DC654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75000"/>
            </a:schemeClr>
          </a:solidFill>
          <a:ln w="0">
            <a:noFill/>
            <a:prstDash val="solid"/>
            <a:round/>
            <a:headEnd/>
            <a:tailEnd/>
          </a:ln>
        </p:spPr>
        <p:txBody>
          <a:bodyPr rtlCol="0" anchor="ctr"/>
          <a:lstStyle/>
          <a:p>
            <a:pPr algn="ctr"/>
            <a:endParaRPr lang="en-US"/>
          </a:p>
        </p:txBody>
      </p:sp>
      <p:sp>
        <p:nvSpPr>
          <p:cNvPr id="22" name="Rectangle 21">
            <a:extLst>
              <a:ext uri="{FF2B5EF4-FFF2-40B4-BE49-F238E27FC236}">
                <a16:creationId xmlns:a16="http://schemas.microsoft.com/office/drawing/2014/main" id="{3E6FEB0C-FD78-4E38-962D-5CEE93C1C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24" name="Freeform 6">
            <a:extLst>
              <a:ext uri="{FF2B5EF4-FFF2-40B4-BE49-F238E27FC236}">
                <a16:creationId xmlns:a16="http://schemas.microsoft.com/office/drawing/2014/main" id="{53FCCE6B-8DCC-42B1-884C-6891EEA89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alpha val="52000"/>
            </a:schemeClr>
          </a:solidFill>
          <a:ln w="0">
            <a:noFill/>
            <a:prstDash val="solid"/>
            <a:round/>
            <a:headEnd/>
            <a:tailEnd/>
          </a:ln>
        </p:spPr>
        <p:txBody>
          <a:bodyPr/>
          <a:lstStyle/>
          <a:p>
            <a:endParaRPr lang="es-MX"/>
          </a:p>
        </p:txBody>
      </p:sp>
      <p:sp>
        <p:nvSpPr>
          <p:cNvPr id="3" name="2 Subtítulo"/>
          <p:cNvSpPr>
            <a:spLocks noGrp="1"/>
          </p:cNvSpPr>
          <p:nvPr>
            <p:ph type="subTitle" idx="1"/>
          </p:nvPr>
        </p:nvSpPr>
        <p:spPr>
          <a:xfrm>
            <a:off x="983432" y="2917099"/>
            <a:ext cx="9829646" cy="1231981"/>
          </a:xfrm>
        </p:spPr>
        <p:txBody>
          <a:bodyPr>
            <a:normAutofit fontScale="92500" lnSpcReduction="10000"/>
          </a:bodyPr>
          <a:lstStyle/>
          <a:p>
            <a:r>
              <a:rPr lang="es-MX" sz="8800" dirty="0">
                <a:latin typeface="Bauhaus 93" panose="04030905020B02020C02" pitchFamily="82" charset="0"/>
              </a:rPr>
              <a:t>LÍPIDOS</a:t>
            </a:r>
          </a:p>
        </p:txBody>
      </p:sp>
    </p:spTree>
    <p:extLst>
      <p:ext uri="{BB962C8B-B14F-4D97-AF65-F5344CB8AC3E}">
        <p14:creationId xmlns:p14="http://schemas.microsoft.com/office/powerpoint/2010/main" val="253636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4">
            <a:extLst>
              <a:ext uri="{FF2B5EF4-FFF2-40B4-BE49-F238E27FC236}">
                <a16:creationId xmlns:a16="http://schemas.microsoft.com/office/drawing/2014/main" id="{EC82C6EB-43E1-484A-AB5C-DD662FE6F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2056">
            <a:extLst>
              <a:ext uri="{FF2B5EF4-FFF2-40B4-BE49-F238E27FC236}">
                <a16:creationId xmlns:a16="http://schemas.microsoft.com/office/drawing/2014/main" id="{30F8DF47-C1BC-4ACC-BD2C-8ECAA3B10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2054" name="Freeform 11">
            <a:extLst>
              <a:ext uri="{FF2B5EF4-FFF2-40B4-BE49-F238E27FC236}">
                <a16:creationId xmlns:a16="http://schemas.microsoft.com/office/drawing/2014/main" id="{8AF709DA-DF17-4AB5-977D-8D4016C8B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es-MX"/>
          </a:p>
        </p:txBody>
      </p:sp>
      <p:sp>
        <p:nvSpPr>
          <p:cNvPr id="2" name="1 Título"/>
          <p:cNvSpPr>
            <a:spLocks noGrp="1"/>
          </p:cNvSpPr>
          <p:nvPr>
            <p:ph type="title"/>
          </p:nvPr>
        </p:nvSpPr>
        <p:spPr>
          <a:xfrm>
            <a:off x="8339328" y="457200"/>
            <a:ext cx="3090672" cy="1197864"/>
          </a:xfrm>
        </p:spPr>
        <p:txBody>
          <a:bodyPr anchor="b">
            <a:normAutofit/>
          </a:bodyPr>
          <a:lstStyle/>
          <a:p>
            <a:r>
              <a:rPr lang="es-MX" sz="1900">
                <a:solidFill>
                  <a:schemeClr val="accent1"/>
                </a:solidFill>
              </a:rPr>
              <a:t>CLASIFICACION DE LOS  LIPIDOS</a:t>
            </a:r>
          </a:p>
        </p:txBody>
      </p:sp>
      <p:pic>
        <p:nvPicPr>
          <p:cNvPr id="2050" name="Picture 2" descr="LIPIDOS - Blog Eric Favre ES">
            <a:extLst>
              <a:ext uri="{FF2B5EF4-FFF2-40B4-BE49-F238E27FC236}">
                <a16:creationId xmlns:a16="http://schemas.microsoft.com/office/drawing/2014/main" id="{716E52B3-96EA-C898-AB92-49874F3ED3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6927" y="1270938"/>
            <a:ext cx="5978273" cy="400544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8339328" y="1655065"/>
            <a:ext cx="3090672" cy="4224528"/>
          </a:xfrm>
        </p:spPr>
        <p:txBody>
          <a:bodyPr>
            <a:normAutofit/>
          </a:bodyPr>
          <a:lstStyle/>
          <a:p>
            <a:pPr marL="0" indent="0">
              <a:buNone/>
            </a:pPr>
            <a:r>
              <a:rPr lang="es-MX" sz="1600" b="1" i="1">
                <a:solidFill>
                  <a:srgbClr val="FFFFFF"/>
                </a:solidFill>
              </a:rPr>
              <a:t>Lípidos Saponificables</a:t>
            </a:r>
          </a:p>
          <a:p>
            <a:r>
              <a:rPr lang="es-MX" sz="1600">
                <a:solidFill>
                  <a:srgbClr val="FFFFFF"/>
                </a:solidFill>
              </a:rPr>
              <a:t>Este tipo de lípidos puede clasificarse en dos:</a:t>
            </a:r>
          </a:p>
          <a:p>
            <a:endParaRPr lang="es-MX" sz="1600">
              <a:solidFill>
                <a:srgbClr val="FFFFFF"/>
              </a:solidFill>
            </a:endParaRPr>
          </a:p>
          <a:p>
            <a:pPr lvl="1"/>
            <a:r>
              <a:rPr lang="es-MX" sz="1600" b="1" i="1">
                <a:solidFill>
                  <a:srgbClr val="FFFFFF"/>
                </a:solidFill>
              </a:rPr>
              <a:t>Lípidos Saponificables Simples</a:t>
            </a:r>
          </a:p>
          <a:p>
            <a:pPr lvl="1"/>
            <a:r>
              <a:rPr lang="es-MX" sz="1600" b="1" i="1">
                <a:solidFill>
                  <a:srgbClr val="FFFFFF"/>
                </a:solidFill>
              </a:rPr>
              <a:t>Lípidos Saponificables Complejos</a:t>
            </a:r>
          </a:p>
          <a:p>
            <a:endParaRPr lang="es-MX" sz="1600">
              <a:solidFill>
                <a:srgbClr val="FFFFFF"/>
              </a:solidFill>
            </a:endParaRPr>
          </a:p>
        </p:txBody>
      </p:sp>
    </p:spTree>
    <p:extLst>
      <p:ext uri="{BB962C8B-B14F-4D97-AF65-F5344CB8AC3E}">
        <p14:creationId xmlns:p14="http://schemas.microsoft.com/office/powerpoint/2010/main" val="222528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51678" y="382385"/>
            <a:ext cx="10178322" cy="1492132"/>
          </a:xfrm>
        </p:spPr>
        <p:txBody>
          <a:bodyPr>
            <a:normAutofit/>
          </a:bodyPr>
          <a:lstStyle/>
          <a:p>
            <a:r>
              <a:rPr lang="es-MX"/>
              <a:t>Clasificación de los lípidos</a:t>
            </a:r>
            <a:endParaRPr lang="es-MX" dirty="0"/>
          </a:p>
        </p:txBody>
      </p:sp>
      <p:sp>
        <p:nvSpPr>
          <p:cNvPr id="3" name="2 Marcador de contenido"/>
          <p:cNvSpPr>
            <a:spLocks noGrp="1"/>
          </p:cNvSpPr>
          <p:nvPr>
            <p:ph idx="1"/>
          </p:nvPr>
        </p:nvSpPr>
        <p:spPr>
          <a:xfrm>
            <a:off x="1251678" y="2286001"/>
            <a:ext cx="5984274" cy="3593591"/>
          </a:xfrm>
        </p:spPr>
        <p:txBody>
          <a:bodyPr>
            <a:normAutofit/>
          </a:bodyPr>
          <a:lstStyle/>
          <a:p>
            <a:pPr marL="114300" indent="0">
              <a:buNone/>
            </a:pPr>
            <a:r>
              <a:rPr lang="es-MX" b="1" dirty="0">
                <a:solidFill>
                  <a:srgbClr val="000000"/>
                </a:solidFill>
              </a:rPr>
              <a:t>SAPONIFICABLES SIMPLES</a:t>
            </a:r>
          </a:p>
          <a:p>
            <a:pPr marL="114300" indent="0">
              <a:buNone/>
            </a:pPr>
            <a:r>
              <a:rPr lang="es-MX" dirty="0">
                <a:solidFill>
                  <a:srgbClr val="000000"/>
                </a:solidFill>
              </a:rPr>
              <a:t>Lípidos que sólo contienen carbono, hidrógeno y oxígeno. Acilglicéridos. </a:t>
            </a:r>
          </a:p>
          <a:p>
            <a:pPr marL="0" indent="0">
              <a:buNone/>
            </a:pPr>
            <a:r>
              <a:rPr lang="es-MX" dirty="0">
                <a:solidFill>
                  <a:srgbClr val="000000"/>
                </a:solidFill>
              </a:rPr>
              <a:t>Ejemplos de ellos son:</a:t>
            </a:r>
          </a:p>
          <a:p>
            <a:pPr lvl="2" indent="-914400" eaLnBrk="0" fontAlgn="base" hangingPunct="0">
              <a:spcBef>
                <a:spcPct val="0"/>
              </a:spcBef>
              <a:spcAft>
                <a:spcPct val="0"/>
              </a:spcAft>
              <a:buClrTx/>
              <a:buNone/>
            </a:pPr>
            <a:r>
              <a:rPr lang="es-MX" b="1" dirty="0">
                <a:solidFill>
                  <a:srgbClr val="000000"/>
                </a:solidFill>
              </a:rPr>
              <a:t>Acilglicéridos.-</a:t>
            </a:r>
            <a:r>
              <a:rPr lang="es-MX" dirty="0">
                <a:solidFill>
                  <a:srgbClr val="000000"/>
                </a:solidFill>
              </a:rPr>
              <a:t> Que son ésteres de ácidos grasos con glicerol. Cuando son sólidos se les llama grasas y cuando son líquidos a temperatura ambiente se llaman aceites.</a:t>
            </a:r>
          </a:p>
          <a:p>
            <a:pPr lvl="2" indent="-914400" eaLnBrk="0" fontAlgn="base" hangingPunct="0">
              <a:spcBef>
                <a:spcPct val="0"/>
              </a:spcBef>
              <a:spcAft>
                <a:spcPct val="0"/>
              </a:spcAft>
              <a:buClrTx/>
              <a:buNone/>
            </a:pPr>
            <a:r>
              <a:rPr lang="es-MX" b="1" dirty="0">
                <a:solidFill>
                  <a:srgbClr val="000000"/>
                </a:solidFill>
              </a:rPr>
              <a:t>Céridos.-   </a:t>
            </a:r>
            <a:r>
              <a:rPr lang="es-MX" dirty="0">
                <a:solidFill>
                  <a:srgbClr val="000000"/>
                </a:solidFill>
              </a:rPr>
              <a:t>por mencionar un ejemplo son las ceras que conocemos</a:t>
            </a:r>
          </a:p>
          <a:p>
            <a:pPr marL="114300" indent="0">
              <a:buNone/>
            </a:pPr>
            <a:endParaRPr lang="es-MX" dirty="0">
              <a:solidFill>
                <a:srgbClr val="000000"/>
              </a:solidFill>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36" y="4993697"/>
            <a:ext cx="5417855" cy="1814980"/>
          </a:xfrm>
          <a:prstGeom prst="rect">
            <a:avLst/>
          </a:prstGeom>
        </p:spPr>
      </p:pic>
    </p:spTree>
    <p:extLst>
      <p:ext uri="{BB962C8B-B14F-4D97-AF65-F5344CB8AC3E}">
        <p14:creationId xmlns:p14="http://schemas.microsoft.com/office/powerpoint/2010/main" val="36567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82C6EB-43E1-484A-AB5C-DD662FE6F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F8DF47-C1BC-4ACC-BD2C-8ECAA3B10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7" name="Freeform 11">
            <a:extLst>
              <a:ext uri="{FF2B5EF4-FFF2-40B4-BE49-F238E27FC236}">
                <a16:creationId xmlns:a16="http://schemas.microsoft.com/office/drawing/2014/main" id="{8AF709DA-DF17-4AB5-977D-8D4016C8B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es-MX"/>
          </a:p>
        </p:txBody>
      </p:sp>
      <p:sp>
        <p:nvSpPr>
          <p:cNvPr id="2" name="1 Título"/>
          <p:cNvSpPr>
            <a:spLocks noGrp="1"/>
          </p:cNvSpPr>
          <p:nvPr>
            <p:ph type="title"/>
          </p:nvPr>
        </p:nvSpPr>
        <p:spPr>
          <a:xfrm>
            <a:off x="8339328" y="457200"/>
            <a:ext cx="3090672" cy="1197864"/>
          </a:xfrm>
        </p:spPr>
        <p:txBody>
          <a:bodyPr anchor="b">
            <a:normAutofit/>
          </a:bodyPr>
          <a:lstStyle/>
          <a:p>
            <a:r>
              <a:rPr lang="es-MX" sz="1900">
                <a:solidFill>
                  <a:schemeClr val="accent1"/>
                </a:solidFill>
              </a:rPr>
              <a:t>Clasificación DE LOS LIPIDOS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6927" y="1666998"/>
            <a:ext cx="5978273" cy="32133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arcador de contenido"/>
          <p:cNvSpPr>
            <a:spLocks noGrp="1"/>
          </p:cNvSpPr>
          <p:nvPr>
            <p:ph idx="1"/>
          </p:nvPr>
        </p:nvSpPr>
        <p:spPr>
          <a:xfrm>
            <a:off x="8339328" y="1655065"/>
            <a:ext cx="3090672" cy="4224528"/>
          </a:xfrm>
        </p:spPr>
        <p:txBody>
          <a:bodyPr>
            <a:normAutofit/>
          </a:bodyPr>
          <a:lstStyle/>
          <a:p>
            <a:pPr marL="0" indent="0">
              <a:lnSpc>
                <a:spcPct val="100000"/>
              </a:lnSpc>
              <a:buNone/>
            </a:pPr>
            <a:r>
              <a:rPr lang="es-MX" sz="1500" b="1" i="1">
                <a:solidFill>
                  <a:srgbClr val="FFFFFF"/>
                </a:solidFill>
              </a:rPr>
              <a:t>Lípidos Saponificables Complejos: </a:t>
            </a:r>
          </a:p>
          <a:p>
            <a:pPr>
              <a:lnSpc>
                <a:spcPct val="100000"/>
              </a:lnSpc>
            </a:pPr>
            <a:r>
              <a:rPr lang="es-MX" sz="1500">
                <a:solidFill>
                  <a:srgbClr val="FFFFFF"/>
                </a:solidFill>
              </a:rPr>
              <a:t>Son los lípidos que, además de contener en su molécula carbono, hidrógeno y oxígeno, contienen otros elementos como nitrógeno, fósforo, azufre u otra biomolecular como un glúcido.</a:t>
            </a:r>
          </a:p>
          <a:p>
            <a:pPr>
              <a:lnSpc>
                <a:spcPct val="100000"/>
              </a:lnSpc>
            </a:pPr>
            <a:r>
              <a:rPr lang="es-MX" sz="1500">
                <a:solidFill>
                  <a:srgbClr val="FFFFFF"/>
                </a:solidFill>
              </a:rPr>
              <a:t>Ejemplos de ellos son:</a:t>
            </a:r>
          </a:p>
          <a:p>
            <a:pPr marL="285750" indent="-285750">
              <a:lnSpc>
                <a:spcPct val="100000"/>
              </a:lnSpc>
            </a:pPr>
            <a:r>
              <a:rPr lang="es-MX" sz="1500" b="1">
                <a:solidFill>
                  <a:srgbClr val="FFFFFF"/>
                </a:solidFill>
              </a:rPr>
              <a:t>Fosfolípidos</a:t>
            </a:r>
          </a:p>
          <a:p>
            <a:pPr marL="285750" indent="-285750">
              <a:lnSpc>
                <a:spcPct val="100000"/>
              </a:lnSpc>
            </a:pPr>
            <a:r>
              <a:rPr lang="es-MX" sz="1500" b="1">
                <a:solidFill>
                  <a:srgbClr val="FFFFFF"/>
                </a:solidFill>
              </a:rPr>
              <a:t>Fosfoglicéridos</a:t>
            </a:r>
          </a:p>
          <a:p>
            <a:pPr marL="285750" indent="-285750">
              <a:lnSpc>
                <a:spcPct val="100000"/>
              </a:lnSpc>
            </a:pPr>
            <a:r>
              <a:rPr lang="es-MX" sz="1500" b="1">
                <a:solidFill>
                  <a:srgbClr val="FFFFFF"/>
                </a:solidFill>
              </a:rPr>
              <a:t>Fosfoesfingolípidos</a:t>
            </a:r>
          </a:p>
          <a:p>
            <a:pPr marL="285750" indent="-285750">
              <a:lnSpc>
                <a:spcPct val="100000"/>
              </a:lnSpc>
            </a:pPr>
            <a:r>
              <a:rPr lang="es-MX" sz="1500" b="1">
                <a:solidFill>
                  <a:srgbClr val="FFFFFF"/>
                </a:solidFill>
              </a:rPr>
              <a:t>Glucolípidos</a:t>
            </a:r>
          </a:p>
          <a:p>
            <a:pPr marL="285750" indent="-285750">
              <a:lnSpc>
                <a:spcPct val="100000"/>
              </a:lnSpc>
            </a:pPr>
            <a:r>
              <a:rPr lang="es-MX" sz="1500" b="1">
                <a:solidFill>
                  <a:srgbClr val="FFFFFF"/>
                </a:solidFill>
              </a:rPr>
              <a:t>Cerebrósidos</a:t>
            </a:r>
          </a:p>
          <a:p>
            <a:pPr marL="285750" indent="-285750">
              <a:lnSpc>
                <a:spcPct val="100000"/>
              </a:lnSpc>
            </a:pPr>
            <a:r>
              <a:rPr lang="es-MX" sz="1500" b="1">
                <a:solidFill>
                  <a:srgbClr val="FFFFFF"/>
                </a:solidFill>
              </a:rPr>
              <a:t>Gangliósidos</a:t>
            </a:r>
          </a:p>
          <a:p>
            <a:pPr marL="114300" indent="0">
              <a:lnSpc>
                <a:spcPct val="100000"/>
              </a:lnSpc>
              <a:buNone/>
            </a:pPr>
            <a:endParaRPr lang="es-MX" sz="1500">
              <a:solidFill>
                <a:srgbClr val="FFFFFF"/>
              </a:solidFill>
            </a:endParaRPr>
          </a:p>
        </p:txBody>
      </p:sp>
    </p:spTree>
    <p:extLst>
      <p:ext uri="{BB962C8B-B14F-4D97-AF65-F5344CB8AC3E}">
        <p14:creationId xmlns:p14="http://schemas.microsoft.com/office/powerpoint/2010/main" val="389246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Top 7 de alimentos ricos en omega 3">
            <a:extLst>
              <a:ext uri="{FF2B5EF4-FFF2-40B4-BE49-F238E27FC236}">
                <a16:creationId xmlns:a16="http://schemas.microsoft.com/office/drawing/2014/main" id="{785EA985-80B6-AF1D-67B6-7F52B31960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78" r="27783" b="-2"/>
          <a:stretch/>
        </p:blipFill>
        <p:spPr bwMode="auto">
          <a:xfrm>
            <a:off x="7338646" y="10"/>
            <a:ext cx="4853354"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s-MX"/>
          </a:p>
        </p:txBody>
      </p:sp>
      <p:sp>
        <p:nvSpPr>
          <p:cNvPr id="2" name="1 Título"/>
          <p:cNvSpPr>
            <a:spLocks noGrp="1"/>
          </p:cNvSpPr>
          <p:nvPr>
            <p:ph type="title"/>
          </p:nvPr>
        </p:nvSpPr>
        <p:spPr>
          <a:xfrm>
            <a:off x="765051" y="382385"/>
            <a:ext cx="6015897" cy="1492132"/>
          </a:xfrm>
        </p:spPr>
        <p:txBody>
          <a:bodyPr>
            <a:normAutofit/>
          </a:bodyPr>
          <a:lstStyle/>
          <a:p>
            <a:r>
              <a:rPr lang="es-MX" dirty="0"/>
              <a:t>Clasificación de los lípidos</a:t>
            </a:r>
          </a:p>
        </p:txBody>
      </p:sp>
      <p:sp>
        <p:nvSpPr>
          <p:cNvPr id="3081" name="Rectangle 3080">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3" name="2 Marcador de contenido"/>
          <p:cNvSpPr>
            <a:spLocks noGrp="1"/>
          </p:cNvSpPr>
          <p:nvPr>
            <p:ph idx="1"/>
          </p:nvPr>
        </p:nvSpPr>
        <p:spPr>
          <a:xfrm>
            <a:off x="765051" y="2286001"/>
            <a:ext cx="6015897" cy="3593591"/>
          </a:xfrm>
        </p:spPr>
        <p:txBody>
          <a:bodyPr>
            <a:normAutofit/>
          </a:bodyPr>
          <a:lstStyle/>
          <a:p>
            <a:pPr marL="0" indent="0">
              <a:buNone/>
            </a:pPr>
            <a:r>
              <a:rPr lang="es-MX" b="1" i="1" dirty="0"/>
              <a:t>EICOSENOIDES o ICOSANOIDES: </a:t>
            </a:r>
          </a:p>
          <a:p>
            <a:pPr marL="342900" lvl="1" indent="-342900" eaLnBrk="0" fontAlgn="base" hangingPunct="0">
              <a:spcBef>
                <a:spcPct val="0"/>
              </a:spcBef>
              <a:spcAft>
                <a:spcPct val="0"/>
              </a:spcAft>
              <a:buClrTx/>
            </a:pPr>
            <a:r>
              <a:rPr lang="es-MX" dirty="0"/>
              <a:t>Son lípidos derivados de los ácidos grasos esenciales de 20 carbonos tipo omega-3 y omega-6.</a:t>
            </a:r>
          </a:p>
          <a:p>
            <a:pPr marL="342900" lvl="1" indent="-342900" eaLnBrk="0" fontAlgn="base" hangingPunct="0">
              <a:spcBef>
                <a:spcPct val="0"/>
              </a:spcBef>
              <a:spcAft>
                <a:spcPct val="0"/>
              </a:spcAft>
              <a:buClrTx/>
            </a:pPr>
            <a:r>
              <a:rPr lang="es-MX" dirty="0"/>
              <a:t>Pueden clasificarse en tres tipos: </a:t>
            </a:r>
          </a:p>
          <a:p>
            <a:pPr marL="800100" lvl="2" indent="-342900" eaLnBrk="0" fontAlgn="base" hangingPunct="0">
              <a:spcBef>
                <a:spcPct val="0"/>
              </a:spcBef>
              <a:spcAft>
                <a:spcPct val="0"/>
              </a:spcAft>
              <a:buClrTx/>
            </a:pPr>
            <a:r>
              <a:rPr lang="es-MX" b="1" i="1" dirty="0"/>
              <a:t>Prostaglandinas</a:t>
            </a:r>
            <a:r>
              <a:rPr lang="es-MX" dirty="0"/>
              <a:t>, </a:t>
            </a:r>
          </a:p>
          <a:p>
            <a:pPr marL="800100" lvl="2" indent="-342900" eaLnBrk="0" fontAlgn="base" hangingPunct="0">
              <a:spcBef>
                <a:spcPct val="0"/>
              </a:spcBef>
              <a:spcAft>
                <a:spcPct val="0"/>
              </a:spcAft>
              <a:buClrTx/>
            </a:pPr>
            <a:r>
              <a:rPr lang="es-MX" b="1" i="1" dirty="0"/>
              <a:t>Tromboxanos</a:t>
            </a:r>
            <a:r>
              <a:rPr lang="es-MX" dirty="0"/>
              <a:t> y </a:t>
            </a:r>
          </a:p>
          <a:p>
            <a:pPr marL="800100" lvl="2" indent="-342900" eaLnBrk="0" fontAlgn="base" hangingPunct="0">
              <a:spcBef>
                <a:spcPct val="0"/>
              </a:spcBef>
              <a:spcAft>
                <a:spcPct val="0"/>
              </a:spcAft>
              <a:buClrTx/>
            </a:pPr>
            <a:r>
              <a:rPr lang="es-MX" b="1" i="1" dirty="0"/>
              <a:t>Leucotrienos</a:t>
            </a:r>
            <a:r>
              <a:rPr lang="es-MX" dirty="0"/>
              <a:t>.</a:t>
            </a:r>
          </a:p>
          <a:p>
            <a:pPr marL="342900" lvl="1" indent="-342900" eaLnBrk="0" fontAlgn="base" hangingPunct="0">
              <a:spcBef>
                <a:spcPct val="0"/>
              </a:spcBef>
              <a:spcAft>
                <a:spcPct val="0"/>
              </a:spcAft>
              <a:buClrTx/>
            </a:pPr>
            <a:endParaRPr lang="es-MX" b="1" i="1" dirty="0"/>
          </a:p>
          <a:p>
            <a:pPr marL="114300" indent="0">
              <a:buNone/>
            </a:pPr>
            <a:endParaRPr lang="es-MX" dirty="0"/>
          </a:p>
        </p:txBody>
      </p:sp>
    </p:spTree>
    <p:extLst>
      <p:ext uri="{BB962C8B-B14F-4D97-AF65-F5344CB8AC3E}">
        <p14:creationId xmlns:p14="http://schemas.microsoft.com/office/powerpoint/2010/main" val="338281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51677" y="645105"/>
            <a:ext cx="4357499" cy="1320855"/>
          </a:xfrm>
        </p:spPr>
        <p:txBody>
          <a:bodyPr>
            <a:normAutofit/>
          </a:bodyPr>
          <a:lstStyle/>
          <a:p>
            <a:r>
              <a:rPr lang="es-MX" sz="4400"/>
              <a:t>Clasificación de los lípidos</a:t>
            </a:r>
          </a:p>
        </p:txBody>
      </p:sp>
      <p:sp>
        <p:nvSpPr>
          <p:cNvPr id="3" name="2 Marcador de contenido"/>
          <p:cNvSpPr>
            <a:spLocks noGrp="1"/>
          </p:cNvSpPr>
          <p:nvPr>
            <p:ph idx="1"/>
          </p:nvPr>
        </p:nvSpPr>
        <p:spPr>
          <a:xfrm>
            <a:off x="1251678" y="2286001"/>
            <a:ext cx="4363595" cy="3593591"/>
          </a:xfrm>
        </p:spPr>
        <p:txBody>
          <a:bodyPr>
            <a:normAutofit/>
          </a:bodyPr>
          <a:lstStyle/>
          <a:p>
            <a:pPr marL="0" indent="0">
              <a:lnSpc>
                <a:spcPct val="100000"/>
              </a:lnSpc>
              <a:buNone/>
            </a:pPr>
            <a:r>
              <a:rPr lang="es-MX" sz="1900"/>
              <a:t>EICOSENOIDES O ICOSANOIDES </a:t>
            </a:r>
          </a:p>
          <a:p>
            <a:pPr marL="0" indent="0">
              <a:lnSpc>
                <a:spcPct val="100000"/>
              </a:lnSpc>
              <a:buNone/>
            </a:pPr>
            <a:r>
              <a:rPr lang="es-MX" sz="1900"/>
              <a:t>Cumplen amplias funciones como: </a:t>
            </a:r>
          </a:p>
          <a:p>
            <a:pPr>
              <a:lnSpc>
                <a:spcPct val="100000"/>
              </a:lnSpc>
            </a:pPr>
            <a:r>
              <a:rPr lang="es-MX" sz="1900"/>
              <a:t>Mediadores para el sistema nervioso central</a:t>
            </a:r>
          </a:p>
          <a:p>
            <a:pPr>
              <a:lnSpc>
                <a:spcPct val="100000"/>
              </a:lnSpc>
            </a:pPr>
            <a:r>
              <a:rPr lang="es-MX" sz="1900"/>
              <a:t>Los procesos de la inflamación y de la respuesta inmune tanto de vertebrados como invertebrados. </a:t>
            </a:r>
          </a:p>
          <a:p>
            <a:pPr>
              <a:lnSpc>
                <a:spcPct val="100000"/>
              </a:lnSpc>
            </a:pPr>
            <a:r>
              <a:rPr lang="es-MX" sz="1900"/>
              <a:t>Constituyen las moléculas involucradas en las redes de comunicación celular</a:t>
            </a:r>
          </a:p>
          <a:p>
            <a:pPr>
              <a:lnSpc>
                <a:spcPct val="100000"/>
              </a:lnSpc>
              <a:buNone/>
            </a:pPr>
            <a:r>
              <a:rPr lang="es-MX" sz="1900"/>
              <a:t>      más complejas.</a:t>
            </a:r>
          </a:p>
          <a:p>
            <a:pPr>
              <a:lnSpc>
                <a:spcPct val="100000"/>
              </a:lnSpc>
            </a:pPr>
            <a:endParaRPr lang="es-MX" sz="1900"/>
          </a:p>
          <a:p>
            <a:pPr>
              <a:lnSpc>
                <a:spcPct val="100000"/>
              </a:lnSpc>
            </a:pPr>
            <a:endParaRPr lang="es-MX" sz="1900"/>
          </a:p>
        </p:txBody>
      </p:sp>
      <p:pic>
        <p:nvPicPr>
          <p:cNvPr id="4098" name="Picture 2" descr="10 alimentos con Omega 3 esenciales para nuestra salud">
            <a:extLst>
              <a:ext uri="{FF2B5EF4-FFF2-40B4-BE49-F238E27FC236}">
                <a16:creationId xmlns:a16="http://schemas.microsoft.com/office/drawing/2014/main" id="{35D1145A-D6EF-82A9-C37E-B0C742D80D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95" r="-3" b="-3"/>
          <a:stretch/>
        </p:blipFill>
        <p:spPr bwMode="auto">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8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5138" name="Rectangle 5126">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193799" y="804335"/>
            <a:ext cx="6340851" cy="1681709"/>
          </a:xfrm>
        </p:spPr>
        <p:txBody>
          <a:bodyPr>
            <a:normAutofit/>
          </a:bodyPr>
          <a:lstStyle/>
          <a:p>
            <a:r>
              <a:rPr lang="es-MX" dirty="0"/>
              <a:t>CLASIFICACION DE LOS LIPIDOS</a:t>
            </a:r>
          </a:p>
        </p:txBody>
      </p:sp>
      <p:sp>
        <p:nvSpPr>
          <p:cNvPr id="5139" name="Freeform: Shape 5128">
            <a:extLst>
              <a:ext uri="{FF2B5EF4-FFF2-40B4-BE49-F238E27FC236}">
                <a16:creationId xmlns:a16="http://schemas.microsoft.com/office/drawing/2014/main" id="{41FDC264-1201-436C-919B-101837D6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txBody>
          <a:bodyPr/>
          <a:lstStyle/>
          <a:p>
            <a:endParaRPr lang="es-MX"/>
          </a:p>
        </p:txBody>
      </p:sp>
      <p:sp>
        <p:nvSpPr>
          <p:cNvPr id="3" name="2 Marcador de contenido"/>
          <p:cNvSpPr>
            <a:spLocks noGrp="1"/>
          </p:cNvSpPr>
          <p:nvPr>
            <p:ph idx="1"/>
          </p:nvPr>
        </p:nvSpPr>
        <p:spPr>
          <a:xfrm>
            <a:off x="1193799" y="2871982"/>
            <a:ext cx="6340855" cy="3181684"/>
          </a:xfrm>
        </p:spPr>
        <p:txBody>
          <a:bodyPr anchor="t">
            <a:normAutofit/>
          </a:bodyPr>
          <a:lstStyle/>
          <a:p>
            <a:pPr marL="0" indent="0">
              <a:buNone/>
            </a:pPr>
            <a:r>
              <a:rPr lang="es-MX" sz="1800" b="1" i="1">
                <a:solidFill>
                  <a:schemeClr val="tx1"/>
                </a:solidFill>
              </a:rPr>
              <a:t>ANFIPÁTICOS: </a:t>
            </a:r>
          </a:p>
          <a:p>
            <a:pPr marL="342900" lvl="1" indent="-342900" eaLnBrk="0" fontAlgn="base" hangingPunct="0">
              <a:spcBef>
                <a:spcPct val="0"/>
              </a:spcBef>
              <a:spcAft>
                <a:spcPct val="0"/>
              </a:spcAft>
              <a:buClrTx/>
            </a:pPr>
            <a:r>
              <a:rPr lang="es-MX" b="1">
                <a:solidFill>
                  <a:schemeClr val="tx1"/>
                </a:solidFill>
              </a:rPr>
              <a:t>Se caracterizan por tener, en la misma molécula, una zona polar, que interacciona fácilmente con el agua, y una zona hidrofóbica(No soluble en agua), de la cual el agua, y otros compuestos polares, quedan excluidos.</a:t>
            </a:r>
          </a:p>
          <a:p>
            <a:endParaRPr lang="es-MX" sz="1800">
              <a:solidFill>
                <a:schemeClr val="tx1"/>
              </a:solidFill>
            </a:endParaRPr>
          </a:p>
        </p:txBody>
      </p:sp>
      <p:sp>
        <p:nvSpPr>
          <p:cNvPr id="5140" name="Freeform: Shape 5130">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5141" name="Freeform: Shape 5132">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38777" y="885297"/>
            <a:ext cx="2897623" cy="10624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2" name="Freeform: Shape 5134">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5137" name="Freeform: Shape 5136">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Lípidos">
            <a:extLst>
              <a:ext uri="{FF2B5EF4-FFF2-40B4-BE49-F238E27FC236}">
                <a16:creationId xmlns:a16="http://schemas.microsoft.com/office/drawing/2014/main" id="{F4F7EDA9-4B07-EF89-AF1D-E2A4342FEF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90690" y="5080410"/>
            <a:ext cx="2045710" cy="1319482"/>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F7B053E5-BB06-1A41-BB90-4D9A79357109}"/>
              </a:ext>
            </a:extLst>
          </p:cNvPr>
          <p:cNvSpPr txBox="1"/>
          <p:nvPr/>
        </p:nvSpPr>
        <p:spPr>
          <a:xfrm>
            <a:off x="1268066" y="5110384"/>
            <a:ext cx="6096000" cy="646331"/>
          </a:xfrm>
          <a:prstGeom prst="rect">
            <a:avLst/>
          </a:prstGeom>
          <a:noFill/>
        </p:spPr>
        <p:txBody>
          <a:bodyPr wrap="square">
            <a:spAutoFit/>
          </a:bodyPr>
          <a:lstStyle/>
          <a:p>
            <a:r>
              <a:rPr lang="es-MX" sz="1800" dirty="0">
                <a:latin typeface="Arial"/>
              </a:rPr>
              <a:t>Los lípidos anfipáticos son los componentes básicos de todas las membranas, y de ahí su enorme importancia</a:t>
            </a:r>
            <a:endParaRPr lang="es-MX" dirty="0"/>
          </a:p>
        </p:txBody>
      </p:sp>
    </p:spTree>
    <p:extLst>
      <p:ext uri="{BB962C8B-B14F-4D97-AF65-F5344CB8AC3E}">
        <p14:creationId xmlns:p14="http://schemas.microsoft.com/office/powerpoint/2010/main" val="174556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51678" y="382385"/>
            <a:ext cx="10178322" cy="1492132"/>
          </a:xfrm>
        </p:spPr>
        <p:txBody>
          <a:bodyPr>
            <a:normAutofit/>
          </a:bodyPr>
          <a:lstStyle/>
          <a:p>
            <a:r>
              <a:rPr lang="es-MX" dirty="0"/>
              <a:t>CLASIFICACION DE LOS LIPIDOS</a:t>
            </a:r>
          </a:p>
        </p:txBody>
      </p:sp>
      <p:pic>
        <p:nvPicPr>
          <p:cNvPr id="4" name="Picture 2" descr="http://upload.wikimedia.org/wikipedia/commons/thumb/2/25/Cholesterol.png/220px-Cholesterol.png"/>
          <p:cNvPicPr>
            <a:picLocks noChangeAspect="1" noChangeArrowheads="1"/>
          </p:cNvPicPr>
          <p:nvPr/>
        </p:nvPicPr>
        <p:blipFill rotWithShape="1">
          <a:blip r:embed="rId2">
            <a:extLst>
              <a:ext uri="{28A0092B-C50C-407E-A947-70E740481C1C}">
                <a14:useLocalDpi xmlns:a14="http://schemas.microsoft.com/office/drawing/2010/main" val="0"/>
              </a:ext>
            </a:extLst>
          </a:blip>
          <a:srcRect l="3825" r="26759"/>
          <a:stretch/>
        </p:blipFill>
        <p:spPr bwMode="auto">
          <a:xfrm>
            <a:off x="1328739" y="2400300"/>
            <a:ext cx="3743323"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414103" y="2286001"/>
            <a:ext cx="6015897" cy="3593591"/>
          </a:xfrm>
        </p:spPr>
        <p:txBody>
          <a:bodyPr>
            <a:normAutofit/>
          </a:bodyPr>
          <a:lstStyle/>
          <a:p>
            <a:pPr marL="0" indent="0">
              <a:buNone/>
            </a:pPr>
            <a:r>
              <a:rPr lang="es-MX" dirty="0"/>
              <a:t>Se denominan lípidos</a:t>
            </a:r>
            <a:r>
              <a:rPr lang="es-MX" b="1" dirty="0"/>
              <a:t> insaponificables </a:t>
            </a:r>
            <a:r>
              <a:rPr lang="es-MX" dirty="0"/>
              <a:t>porque no contienen ácidos grasos en su composición; por ello no pueden realizar la reacción de saponificación, es decir, no pueden formar jabones.</a:t>
            </a:r>
          </a:p>
          <a:p>
            <a:pPr marL="0" indent="0">
              <a:buNone/>
            </a:pPr>
            <a:r>
              <a:rPr lang="es-MX" dirty="0"/>
              <a:t>Se clasifican en:</a:t>
            </a:r>
          </a:p>
          <a:p>
            <a:pPr lvl="3"/>
            <a:r>
              <a:rPr lang="es-MX" sz="2000" b="1" i="1" dirty="0"/>
              <a:t>Terpenos</a:t>
            </a:r>
          </a:p>
          <a:p>
            <a:pPr lvl="3"/>
            <a:r>
              <a:rPr lang="es-MX" sz="2000" b="1" i="1" dirty="0"/>
              <a:t>Esteroides</a:t>
            </a:r>
          </a:p>
          <a:p>
            <a:endParaRPr lang="es-MX" dirty="0"/>
          </a:p>
        </p:txBody>
      </p:sp>
    </p:spTree>
    <p:extLst>
      <p:ext uri="{BB962C8B-B14F-4D97-AF65-F5344CB8AC3E}">
        <p14:creationId xmlns:p14="http://schemas.microsoft.com/office/powerpoint/2010/main" val="240526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CLASIFICACION DE LOS LIPIDOS</a:t>
            </a:r>
          </a:p>
        </p:txBody>
      </p:sp>
      <p:sp>
        <p:nvSpPr>
          <p:cNvPr id="3" name="2 Marcador de contenido"/>
          <p:cNvSpPr>
            <a:spLocks noGrp="1"/>
          </p:cNvSpPr>
          <p:nvPr>
            <p:ph idx="1"/>
          </p:nvPr>
        </p:nvSpPr>
        <p:spPr/>
        <p:txBody>
          <a:bodyPr>
            <a:normAutofit/>
          </a:bodyPr>
          <a:lstStyle/>
          <a:p>
            <a:pPr marL="114300" indent="0" algn="ctr">
              <a:buNone/>
            </a:pPr>
            <a:r>
              <a:rPr lang="es-MX" sz="2800" dirty="0">
                <a:solidFill>
                  <a:schemeClr val="tx1"/>
                </a:solidFill>
                <a:latin typeface="Berlin Sans FB" pitchFamily="34" charset="0"/>
              </a:rPr>
              <a:t>NO SAPONIFICABLES</a:t>
            </a:r>
          </a:p>
          <a:p>
            <a:pPr lvl="3" algn="just"/>
            <a:r>
              <a:rPr lang="es-MX" sz="2200" dirty="0">
                <a:solidFill>
                  <a:schemeClr val="tx1"/>
                </a:solidFill>
                <a:latin typeface="Arial" pitchFamily="34" charset="0"/>
                <a:cs typeface="Arial" pitchFamily="34" charset="0"/>
              </a:rPr>
              <a:t>TERPENOS: Los terpenos son compuestos orgánicos aromáticos y volátiles. son los responsables de los aromas y sabores específicos de las plantas, mientras mayor sea la cantidad de oxígeno en la molécula, mayor será su aroma.</a:t>
            </a:r>
          </a:p>
          <a:p>
            <a:pPr lvl="3" algn="just"/>
            <a:endParaRPr lang="es-MX" sz="2200" b="1" i="1" dirty="0">
              <a:solidFill>
                <a:srgbClr val="C00000"/>
              </a:solidFill>
              <a:latin typeface="Arial" pitchFamily="34" charset="0"/>
              <a:cs typeface="Arial" pitchFamily="34" charset="0"/>
            </a:endParaRPr>
          </a:p>
          <a:p>
            <a:pPr marL="114300" indent="0" algn="just">
              <a:buNone/>
            </a:pPr>
            <a:endParaRPr lang="es-MX" sz="2200" dirty="0">
              <a:solidFill>
                <a:schemeClr val="tx1"/>
              </a:solidFill>
              <a:latin typeface="Arial" pitchFamily="34" charset="0"/>
              <a:cs typeface="Arial"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728" y="5144106"/>
            <a:ext cx="5690346" cy="1470974"/>
          </a:xfrm>
          <a:prstGeom prst="rect">
            <a:avLst/>
          </a:prstGeom>
        </p:spPr>
      </p:pic>
    </p:spTree>
    <p:extLst>
      <p:ext uri="{BB962C8B-B14F-4D97-AF65-F5344CB8AC3E}">
        <p14:creationId xmlns:p14="http://schemas.microsoft.com/office/powerpoint/2010/main" val="360325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74ED80-45FF-4F86-B49C-1306F7061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ED5847CD-959D-4EEF-A551-65942EBC3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txBody>
          <a:bodyPr/>
          <a:lstStyle/>
          <a:p>
            <a:endParaRPr lang="es-MX"/>
          </a:p>
        </p:txBody>
      </p:sp>
      <p:sp>
        <p:nvSpPr>
          <p:cNvPr id="2" name="1 Título"/>
          <p:cNvSpPr>
            <a:spLocks noGrp="1"/>
          </p:cNvSpPr>
          <p:nvPr>
            <p:ph type="title"/>
          </p:nvPr>
        </p:nvSpPr>
        <p:spPr>
          <a:xfrm>
            <a:off x="754144" y="484631"/>
            <a:ext cx="6340519" cy="1638469"/>
          </a:xfrm>
        </p:spPr>
        <p:txBody>
          <a:bodyPr>
            <a:normAutofit/>
          </a:bodyPr>
          <a:lstStyle/>
          <a:p>
            <a:r>
              <a:rPr lang="es-MX" dirty="0"/>
              <a:t>CLASIFICACION DE LOS LIPIDOS</a:t>
            </a:r>
          </a:p>
        </p:txBody>
      </p:sp>
      <p:sp>
        <p:nvSpPr>
          <p:cNvPr id="13" name="Rectangle 12">
            <a:extLst>
              <a:ext uri="{FF2B5EF4-FFF2-40B4-BE49-F238E27FC236}">
                <a16:creationId xmlns:a16="http://schemas.microsoft.com/office/drawing/2014/main" id="{1CC0B614-29D2-4FBD-9F99-0F394A803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3" name="2 Marcador de contenido"/>
          <p:cNvSpPr>
            <a:spLocks noGrp="1"/>
          </p:cNvSpPr>
          <p:nvPr>
            <p:ph idx="1"/>
          </p:nvPr>
        </p:nvSpPr>
        <p:spPr>
          <a:xfrm>
            <a:off x="765051" y="2443140"/>
            <a:ext cx="6306309" cy="3930227"/>
          </a:xfrm>
        </p:spPr>
        <p:txBody>
          <a:bodyPr>
            <a:normAutofit/>
          </a:bodyPr>
          <a:lstStyle/>
          <a:p>
            <a:pPr marL="0" indent="0">
              <a:buNone/>
            </a:pPr>
            <a:r>
              <a:rPr lang="es-MX" b="1" i="1">
                <a:solidFill>
                  <a:srgbClr val="000000"/>
                </a:solidFill>
              </a:rPr>
              <a:t>Insaponificables</a:t>
            </a:r>
          </a:p>
          <a:p>
            <a:pPr marL="0" indent="0">
              <a:buNone/>
            </a:pPr>
            <a:r>
              <a:rPr lang="es-MX" b="1" i="1">
                <a:solidFill>
                  <a:srgbClr val="000000"/>
                </a:solidFill>
              </a:rPr>
              <a:t>Terpenos.-</a:t>
            </a:r>
          </a:p>
          <a:p>
            <a:pPr marL="0" indent="0">
              <a:buNone/>
            </a:pPr>
            <a:r>
              <a:rPr lang="es-MX">
                <a:solidFill>
                  <a:srgbClr val="000000"/>
                </a:solidFill>
              </a:rPr>
              <a:t>Algunos terpenos importantes son los aceites esenciales (mentol, limoneno, geraniol), el fitol (que forma parte de la molécula de clorofila), las vitaminas A, K y E, los carotenoides (que son pigmentos fotosintéticos) y el caucho (que se obtiene del árbol Hevea brasiliensis).</a:t>
            </a:r>
          </a:p>
          <a:p>
            <a:endParaRPr lang="es-MX">
              <a:solidFill>
                <a:srgbClr val="000000"/>
              </a:solidFill>
            </a:endParaRPr>
          </a:p>
        </p:txBody>
      </p:sp>
      <p:pic>
        <p:nvPicPr>
          <p:cNvPr id="4" name="Picture 2" descr="http://www.preparatoriaabierta.com.mx/quimica-2/images/quimica2_fasc2_img_670.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50787" y="2409728"/>
            <a:ext cx="3656581" cy="203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2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82C6EB-43E1-484A-AB5C-DD662FE6F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F8DF47-C1BC-4ACC-BD2C-8ECAA3B10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4" name="Freeform 11">
            <a:extLst>
              <a:ext uri="{FF2B5EF4-FFF2-40B4-BE49-F238E27FC236}">
                <a16:creationId xmlns:a16="http://schemas.microsoft.com/office/drawing/2014/main" id="{8AF709DA-DF17-4AB5-977D-8D4016C8B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es-MX"/>
          </a:p>
        </p:txBody>
      </p:sp>
      <p:sp>
        <p:nvSpPr>
          <p:cNvPr id="2" name="1 Título"/>
          <p:cNvSpPr>
            <a:spLocks noGrp="1"/>
          </p:cNvSpPr>
          <p:nvPr>
            <p:ph type="title"/>
          </p:nvPr>
        </p:nvSpPr>
        <p:spPr>
          <a:xfrm>
            <a:off x="8339328" y="457200"/>
            <a:ext cx="3090672" cy="1197864"/>
          </a:xfrm>
        </p:spPr>
        <p:txBody>
          <a:bodyPr anchor="b">
            <a:normAutofit/>
          </a:bodyPr>
          <a:lstStyle/>
          <a:p>
            <a:r>
              <a:rPr lang="es-MX" sz="1900">
                <a:solidFill>
                  <a:schemeClr val="accent1"/>
                </a:solidFill>
              </a:rPr>
              <a:t>CLASIFICACION DE LOS LIPIDOS</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27" y="1063302"/>
            <a:ext cx="5978273" cy="4420715"/>
          </a:xfrm>
          <a:prstGeom prst="rect">
            <a:avLst/>
          </a:prstGeom>
        </p:spPr>
      </p:pic>
      <p:sp>
        <p:nvSpPr>
          <p:cNvPr id="3" name="2 Marcador de contenido"/>
          <p:cNvSpPr>
            <a:spLocks noGrp="1"/>
          </p:cNvSpPr>
          <p:nvPr>
            <p:ph idx="1"/>
          </p:nvPr>
        </p:nvSpPr>
        <p:spPr>
          <a:xfrm>
            <a:off x="8339328" y="1655065"/>
            <a:ext cx="3090672" cy="4224528"/>
          </a:xfrm>
        </p:spPr>
        <p:txBody>
          <a:bodyPr>
            <a:normAutofit/>
          </a:bodyPr>
          <a:lstStyle/>
          <a:p>
            <a:pPr marL="114300" indent="0">
              <a:buNone/>
            </a:pPr>
            <a:r>
              <a:rPr lang="es-MX" sz="1600">
                <a:solidFill>
                  <a:srgbClr val="FFFFFF"/>
                </a:solidFill>
                <a:latin typeface="Berlin Sans FB" pitchFamily="34" charset="0"/>
              </a:rPr>
              <a:t>NO SAPONIFICABLES</a:t>
            </a:r>
          </a:p>
          <a:p>
            <a:pPr marL="114300" indent="0">
              <a:buNone/>
            </a:pPr>
            <a:r>
              <a:rPr lang="es-MX" sz="1600">
                <a:solidFill>
                  <a:srgbClr val="FFFFFF"/>
                </a:solidFill>
                <a:latin typeface="Berlin Sans FB" pitchFamily="34" charset="0"/>
              </a:rPr>
              <a:t>ESTEROIDES: </a:t>
            </a:r>
            <a:r>
              <a:rPr lang="es-MX" sz="1600">
                <a:solidFill>
                  <a:srgbClr val="FFFFFF"/>
                </a:solidFill>
              </a:rPr>
              <a:t>Entre los esteroides más destacados se encuentran los</a:t>
            </a:r>
            <a:r>
              <a:rPr lang="es-MX" sz="1600" b="1">
                <a:solidFill>
                  <a:srgbClr val="FFFFFF"/>
                </a:solidFill>
              </a:rPr>
              <a:t> ácidos biliares</a:t>
            </a:r>
            <a:r>
              <a:rPr lang="es-MX" sz="1600">
                <a:solidFill>
                  <a:srgbClr val="FFFFFF"/>
                </a:solidFill>
              </a:rPr>
              <a:t>, las </a:t>
            </a:r>
            <a:r>
              <a:rPr lang="es-MX" sz="1600" b="1">
                <a:solidFill>
                  <a:srgbClr val="FFFFFF"/>
                </a:solidFill>
              </a:rPr>
              <a:t>hormonas sexuales</a:t>
            </a:r>
            <a:r>
              <a:rPr lang="es-MX" sz="1600">
                <a:solidFill>
                  <a:srgbClr val="FFFFFF"/>
                </a:solidFill>
              </a:rPr>
              <a:t>, las </a:t>
            </a:r>
            <a:r>
              <a:rPr lang="es-MX" sz="1600" b="1">
                <a:solidFill>
                  <a:srgbClr val="FFFFFF"/>
                </a:solidFill>
              </a:rPr>
              <a:t>corticosteroides</a:t>
            </a:r>
            <a:r>
              <a:rPr lang="es-MX" sz="1600">
                <a:solidFill>
                  <a:srgbClr val="FFFFFF"/>
                </a:solidFill>
              </a:rPr>
              <a:t>, la</a:t>
            </a:r>
            <a:r>
              <a:rPr lang="es-MX" sz="1600" b="1">
                <a:solidFill>
                  <a:srgbClr val="FFFFFF"/>
                </a:solidFill>
              </a:rPr>
              <a:t> vitamina D</a:t>
            </a:r>
            <a:r>
              <a:rPr lang="es-MX" sz="1600">
                <a:solidFill>
                  <a:srgbClr val="FFFFFF"/>
                </a:solidFill>
              </a:rPr>
              <a:t> y </a:t>
            </a:r>
            <a:r>
              <a:rPr lang="es-MX" sz="1600" b="1">
                <a:solidFill>
                  <a:srgbClr val="FFFFFF"/>
                </a:solidFill>
              </a:rPr>
              <a:t>el colesterol</a:t>
            </a:r>
            <a:r>
              <a:rPr lang="es-MX" sz="1600">
                <a:solidFill>
                  <a:srgbClr val="FFFFFF"/>
                </a:solidFill>
              </a:rPr>
              <a:t>.</a:t>
            </a:r>
          </a:p>
          <a:p>
            <a:pPr marL="114300" indent="0">
              <a:buNone/>
            </a:pPr>
            <a:endParaRPr lang="es-MX" sz="1600">
              <a:solidFill>
                <a:srgbClr val="FFFFFF"/>
              </a:solidFill>
              <a:latin typeface="Berlin Sans FB" pitchFamily="34" charset="0"/>
            </a:endParaRPr>
          </a:p>
        </p:txBody>
      </p:sp>
    </p:spTree>
    <p:extLst>
      <p:ext uri="{BB962C8B-B14F-4D97-AF65-F5344CB8AC3E}">
        <p14:creationId xmlns:p14="http://schemas.microsoft.com/office/powerpoint/2010/main" val="256100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51678" y="382385"/>
            <a:ext cx="10178322" cy="1492132"/>
          </a:xfrm>
        </p:spPr>
        <p:txBody>
          <a:bodyPr>
            <a:normAutofit/>
          </a:bodyPr>
          <a:lstStyle/>
          <a:p>
            <a:r>
              <a:rPr lang="es-MX"/>
              <a:t>LIPIDOS</a:t>
            </a:r>
          </a:p>
        </p:txBody>
      </p:sp>
      <p:sp>
        <p:nvSpPr>
          <p:cNvPr id="3" name="2 Marcador de contenido"/>
          <p:cNvSpPr>
            <a:spLocks noGrp="1"/>
          </p:cNvSpPr>
          <p:nvPr>
            <p:ph idx="1"/>
          </p:nvPr>
        </p:nvSpPr>
        <p:spPr>
          <a:xfrm>
            <a:off x="1251678" y="2286001"/>
            <a:ext cx="6015897" cy="3593591"/>
          </a:xfrm>
        </p:spPr>
        <p:txBody>
          <a:bodyPr>
            <a:normAutofit/>
          </a:bodyPr>
          <a:lstStyle/>
          <a:p>
            <a:pPr>
              <a:buFont typeface="Wingdings" pitchFamily="2" charset="2"/>
              <a:buChar char="Ø"/>
            </a:pPr>
            <a:r>
              <a:rPr lang="es-MX"/>
              <a:t>Un conjunto de moléculas orgánicas compuestas principalmente por carbono e hidrógeno y en menor medida oxígeno, aunque también pueden contener fósforo, azufre y nitrógeno. </a:t>
            </a:r>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17059" r="5274" b="1"/>
          <a:stretch/>
        </p:blipFill>
        <p:spPr>
          <a:xfrm>
            <a:off x="7715250" y="2400300"/>
            <a:ext cx="3743323" cy="3505200"/>
          </a:xfrm>
          <a:prstGeom prst="rect">
            <a:avLst/>
          </a:prstGeom>
        </p:spPr>
      </p:pic>
    </p:spTree>
    <p:extLst>
      <p:ext uri="{BB962C8B-B14F-4D97-AF65-F5344CB8AC3E}">
        <p14:creationId xmlns:p14="http://schemas.microsoft.com/office/powerpoint/2010/main" val="238944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PATOLOGIAS POR LIPIDOS</a:t>
            </a:r>
          </a:p>
        </p:txBody>
      </p:sp>
      <p:sp>
        <p:nvSpPr>
          <p:cNvPr id="3" name="2 Marcador de contenido"/>
          <p:cNvSpPr>
            <a:spLocks noGrp="1"/>
          </p:cNvSpPr>
          <p:nvPr>
            <p:ph idx="1"/>
          </p:nvPr>
        </p:nvSpPr>
        <p:spPr/>
        <p:txBody>
          <a:bodyPr/>
          <a:lstStyle/>
          <a:p>
            <a:pPr algn="just">
              <a:buFont typeface="Wingdings" pitchFamily="2" charset="2"/>
              <a:buChar char="Ø"/>
            </a:pPr>
            <a:r>
              <a:rPr lang="es-MX" dirty="0"/>
              <a:t> Arteriosclerosis. </a:t>
            </a:r>
          </a:p>
          <a:p>
            <a:pPr algn="just">
              <a:buFont typeface="Wingdings" pitchFamily="2" charset="2"/>
              <a:buChar char="Ø"/>
            </a:pPr>
            <a:r>
              <a:rPr lang="es-MX" dirty="0"/>
              <a:t>Hipertensión arterial. </a:t>
            </a:r>
          </a:p>
          <a:p>
            <a:pPr algn="just">
              <a:buFont typeface="Wingdings" pitchFamily="2" charset="2"/>
              <a:buChar char="Ø"/>
            </a:pPr>
            <a:r>
              <a:rPr lang="es-MX" dirty="0"/>
              <a:t>Diabetes mellitus. </a:t>
            </a:r>
          </a:p>
          <a:p>
            <a:pPr algn="just">
              <a:buFont typeface="Wingdings" pitchFamily="2" charset="2"/>
              <a:buChar char="Ø"/>
            </a:pPr>
            <a:r>
              <a:rPr lang="es-MX" dirty="0"/>
              <a:t>Enfermedades coronarias. </a:t>
            </a:r>
          </a:p>
          <a:p>
            <a:pPr algn="just">
              <a:buFont typeface="Wingdings" pitchFamily="2" charset="2"/>
              <a:buChar char="Ø"/>
            </a:pPr>
            <a:r>
              <a:rPr lang="es-MX" dirty="0"/>
              <a:t>Enfermedades cardiovasculares.</a:t>
            </a:r>
            <a:endParaRPr lang="es-MX" dirty="0">
              <a:latin typeface="Arial" panose="020B0604020202020204" pitchFamily="34" charset="0"/>
              <a:cs typeface="Arial" panose="020B0604020202020204" pitchFamily="34" charset="0"/>
            </a:endParaRPr>
          </a:p>
          <a:p>
            <a:pPr algn="just">
              <a:buFont typeface="Wingdings" pitchFamily="2" charset="2"/>
              <a:buChar char="Ø"/>
            </a:pPr>
            <a:endParaRPr lang="es-MX" dirty="0">
              <a:solidFill>
                <a:schemeClr val="tx1"/>
              </a:solidFill>
              <a:latin typeface="Berlin Sans FB" pitchFamily="34" charset="0"/>
            </a:endParaRPr>
          </a:p>
        </p:txBody>
      </p:sp>
    </p:spTree>
    <p:extLst>
      <p:ext uri="{BB962C8B-B14F-4D97-AF65-F5344CB8AC3E}">
        <p14:creationId xmlns:p14="http://schemas.microsoft.com/office/powerpoint/2010/main" val="125848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PATOLOGIAS POR LIPIDOS</a:t>
            </a:r>
          </a:p>
        </p:txBody>
      </p:sp>
      <p:sp>
        <p:nvSpPr>
          <p:cNvPr id="3" name="2 Marcador de contenido"/>
          <p:cNvSpPr>
            <a:spLocks noGrp="1"/>
          </p:cNvSpPr>
          <p:nvPr>
            <p:ph idx="1"/>
          </p:nvPr>
        </p:nvSpPr>
        <p:spPr/>
        <p:txBody>
          <a:bodyPr/>
          <a:lstStyle/>
          <a:p>
            <a:pPr marL="114300" indent="0" algn="ctr">
              <a:buNone/>
            </a:pPr>
            <a:r>
              <a:rPr lang="es-MX" dirty="0">
                <a:solidFill>
                  <a:schemeClr val="tx1"/>
                </a:solidFill>
                <a:latin typeface="Berlin Sans FB" pitchFamily="34" charset="0"/>
              </a:rPr>
              <a:t>ARTEROSCLEROSIS</a:t>
            </a:r>
          </a:p>
          <a:p>
            <a:pPr marL="114300" indent="0" algn="just">
              <a:buNone/>
            </a:pPr>
            <a:r>
              <a:rPr lang="es-MX" dirty="0">
                <a:solidFill>
                  <a:schemeClr val="tx1"/>
                </a:solidFill>
                <a:cs typeface="Arial" panose="020B0604020202020204" pitchFamily="34" charset="0"/>
              </a:rPr>
              <a:t>La arterioesclerosis es una afección en la cual placa se acumula dentro de las arterias. Placa es una sustancia pegajosa compuesta de grasa, colesterol, calcio y otras sustancias que se encuentran en la sangre</a:t>
            </a:r>
            <a:endParaRPr lang="es-MX" dirty="0">
              <a:solidFill>
                <a:schemeClr val="tx1"/>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758" y="4293096"/>
            <a:ext cx="3024336" cy="212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4311191"/>
            <a:ext cx="2729880" cy="218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688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PATOLOGIAS POR LIPIDOS</a:t>
            </a:r>
          </a:p>
        </p:txBody>
      </p:sp>
      <p:sp>
        <p:nvSpPr>
          <p:cNvPr id="3" name="2 Marcador de contenido"/>
          <p:cNvSpPr>
            <a:spLocks noGrp="1"/>
          </p:cNvSpPr>
          <p:nvPr>
            <p:ph idx="1"/>
          </p:nvPr>
        </p:nvSpPr>
        <p:spPr/>
        <p:txBody>
          <a:bodyPr>
            <a:normAutofit/>
          </a:bodyPr>
          <a:lstStyle/>
          <a:p>
            <a:pPr marL="114300" indent="0" algn="ctr">
              <a:buNone/>
            </a:pPr>
            <a:r>
              <a:rPr lang="es-MX" sz="2800" dirty="0">
                <a:solidFill>
                  <a:schemeClr val="tx1"/>
                </a:solidFill>
              </a:rPr>
              <a:t>HIPERTENSION</a:t>
            </a:r>
          </a:p>
          <a:p>
            <a:pPr marL="114300" indent="0" algn="just">
              <a:buNone/>
            </a:pPr>
            <a:r>
              <a:rPr lang="es-MX" dirty="0">
                <a:solidFill>
                  <a:schemeClr val="tx1"/>
                </a:solidFill>
                <a:cs typeface="Arial" panose="020B0604020202020204" pitchFamily="34" charset="0"/>
              </a:rPr>
              <a:t>Término empleado para describir la presión arterial alta.</a:t>
            </a:r>
          </a:p>
          <a:p>
            <a:pPr marL="114300" indent="0" algn="just">
              <a:buNone/>
            </a:pPr>
            <a:endParaRPr lang="es-MX" dirty="0">
              <a:solidFill>
                <a:schemeClr val="tx1"/>
              </a:solidFill>
              <a:latin typeface="Berlin Sans FB" pitchFamily="34"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91" y="4104456"/>
            <a:ext cx="3200608"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240" y="3786559"/>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096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PATOLOGIAS POR LIPIDOS</a:t>
            </a:r>
          </a:p>
        </p:txBody>
      </p:sp>
      <p:sp>
        <p:nvSpPr>
          <p:cNvPr id="3" name="2 Marcador de contenido"/>
          <p:cNvSpPr>
            <a:spLocks noGrp="1"/>
          </p:cNvSpPr>
          <p:nvPr>
            <p:ph idx="1"/>
          </p:nvPr>
        </p:nvSpPr>
        <p:spPr/>
        <p:txBody>
          <a:bodyPr/>
          <a:lstStyle/>
          <a:p>
            <a:pPr marL="114300" indent="0" algn="ctr">
              <a:buNone/>
            </a:pPr>
            <a:r>
              <a:rPr lang="es-MX" sz="2800" dirty="0">
                <a:solidFill>
                  <a:schemeClr val="tx1"/>
                </a:solidFill>
              </a:rPr>
              <a:t>DIABETES MELLITUS</a:t>
            </a:r>
          </a:p>
          <a:p>
            <a:pPr algn="just"/>
            <a:r>
              <a:rPr lang="es-MX" dirty="0">
                <a:solidFill>
                  <a:schemeClr val="tx1"/>
                </a:solidFill>
              </a:rPr>
              <a:t>La diabetes mellitus (DM) es un conjunto de trastornos metabólicos, que comparten la característica común de presentar concentraciones elevadas de glucosa en la sangre (hiperglicemia) de manera persistente o crónica.</a:t>
            </a:r>
            <a:r>
              <a:rPr lang="es-MX" dirty="0"/>
              <a:t> </a:t>
            </a:r>
            <a:endParaRPr lang="es-MX" dirty="0">
              <a:solidFill>
                <a:schemeClr val="tx1"/>
              </a:solidFill>
              <a:latin typeface="Berlin Sans FB" pitchFamily="34"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140" y="4293096"/>
            <a:ext cx="3240360" cy="231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48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PATOLOGIAS POR LIPIDOS</a:t>
            </a:r>
          </a:p>
        </p:txBody>
      </p:sp>
      <p:sp>
        <p:nvSpPr>
          <p:cNvPr id="3" name="2 Marcador de contenido"/>
          <p:cNvSpPr>
            <a:spLocks noGrp="1"/>
          </p:cNvSpPr>
          <p:nvPr>
            <p:ph idx="1"/>
          </p:nvPr>
        </p:nvSpPr>
        <p:spPr/>
        <p:txBody>
          <a:bodyPr>
            <a:normAutofit/>
          </a:bodyPr>
          <a:lstStyle/>
          <a:p>
            <a:pPr marL="114300" indent="0" algn="ctr">
              <a:buNone/>
            </a:pPr>
            <a:r>
              <a:rPr lang="es-MX" sz="2800" dirty="0">
                <a:solidFill>
                  <a:schemeClr val="tx1"/>
                </a:solidFill>
              </a:rPr>
              <a:t>ENFERMEDADES CORONARIAS</a:t>
            </a:r>
          </a:p>
          <a:p>
            <a:pPr marL="114300" indent="0" algn="just">
              <a:buNone/>
            </a:pPr>
            <a:r>
              <a:rPr lang="es-MX" dirty="0">
                <a:solidFill>
                  <a:schemeClr val="tx1"/>
                </a:solidFill>
                <a:cs typeface="Arial" panose="020B0604020202020204" pitchFamily="34" charset="0"/>
              </a:rPr>
              <a:t>La enfermedad coronaria, conocida también como enfermedad de las arterias coronarias, es una afección en la que la placa se deposita dentro de las arterias coronarias. Estas arterias suministran sangre rica en oxígeno al músculo cardíaco, que es el músculo del corazón.</a:t>
            </a:r>
          </a:p>
          <a:p>
            <a:pPr marL="114300" indent="0" algn="just">
              <a:buNone/>
            </a:pPr>
            <a:endParaRPr lang="es-MX" sz="28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5" y="4641882"/>
            <a:ext cx="2175509" cy="221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4964289"/>
            <a:ext cx="3384376" cy="181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89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PATOLOGIAS POR LIPIDOS</a:t>
            </a:r>
          </a:p>
        </p:txBody>
      </p:sp>
      <p:sp>
        <p:nvSpPr>
          <p:cNvPr id="3" name="2 Marcador de contenido"/>
          <p:cNvSpPr>
            <a:spLocks noGrp="1"/>
          </p:cNvSpPr>
          <p:nvPr>
            <p:ph idx="1"/>
          </p:nvPr>
        </p:nvSpPr>
        <p:spPr/>
        <p:txBody>
          <a:bodyPr>
            <a:normAutofit/>
          </a:bodyPr>
          <a:lstStyle/>
          <a:p>
            <a:pPr marL="114300" indent="0" algn="ctr">
              <a:buNone/>
            </a:pPr>
            <a:r>
              <a:rPr lang="es-MX" sz="2800" dirty="0">
                <a:solidFill>
                  <a:schemeClr val="tx1"/>
                </a:solidFill>
              </a:rPr>
              <a:t>ENFERMEDADES CARDIOVASCULARES</a:t>
            </a:r>
          </a:p>
          <a:p>
            <a:pPr marL="114300" indent="0" algn="just">
              <a:buNone/>
            </a:pPr>
            <a:r>
              <a:rPr lang="es-MX" dirty="0">
                <a:solidFill>
                  <a:schemeClr val="tx1"/>
                </a:solidFill>
                <a:cs typeface="Arial" panose="020B0604020202020204" pitchFamily="34" charset="0"/>
              </a:rPr>
              <a:t>Las enfermedades cardiovasculares se deben a trastornos del corazón y los vasos sanguíneos.</a:t>
            </a:r>
          </a:p>
          <a:p>
            <a:pPr marL="114300" indent="0" algn="just">
              <a:buNone/>
            </a:pPr>
            <a:endParaRPr lang="es-MX" dirty="0">
              <a:solidFill>
                <a:schemeClr val="tx1"/>
              </a:solidFill>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3949849"/>
            <a:ext cx="2664296" cy="260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641" y="3823320"/>
            <a:ext cx="2664296" cy="285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643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7608" y="0"/>
            <a:ext cx="6768752" cy="676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79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51679" y="382385"/>
            <a:ext cx="6282978" cy="1492132"/>
          </a:xfrm>
        </p:spPr>
        <p:txBody>
          <a:bodyPr>
            <a:normAutofit/>
          </a:bodyPr>
          <a:lstStyle/>
          <a:p>
            <a:r>
              <a:rPr lang="es-MX" dirty="0"/>
              <a:t>Generalidades:</a:t>
            </a:r>
          </a:p>
        </p:txBody>
      </p:sp>
      <p:sp>
        <p:nvSpPr>
          <p:cNvPr id="15" name="Freeform 6">
            <a:extLst>
              <a:ext uri="{FF2B5EF4-FFF2-40B4-BE49-F238E27FC236}">
                <a16:creationId xmlns:a16="http://schemas.microsoft.com/office/drawing/2014/main" id="{41FD8A63-3109-4B9D-BE1D-547B2C55A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s-MX"/>
          </a:p>
        </p:txBody>
      </p:sp>
      <p:sp>
        <p:nvSpPr>
          <p:cNvPr id="3" name="2 Marcador de contenido"/>
          <p:cNvSpPr>
            <a:spLocks noGrp="1"/>
          </p:cNvSpPr>
          <p:nvPr>
            <p:ph idx="1"/>
          </p:nvPr>
        </p:nvSpPr>
        <p:spPr>
          <a:xfrm>
            <a:off x="1251678" y="2286001"/>
            <a:ext cx="4830527" cy="3593591"/>
          </a:xfrm>
        </p:spPr>
        <p:txBody>
          <a:bodyPr>
            <a:normAutofit/>
          </a:bodyPr>
          <a:lstStyle/>
          <a:p>
            <a:pPr>
              <a:buFont typeface="Wingdings" pitchFamily="2" charset="2"/>
              <a:buChar char="Ø"/>
            </a:pPr>
            <a:r>
              <a:rPr lang="es-MX" dirty="0"/>
              <a:t>Tienen como característica principal el ser hidrófoba (insolubles en agua). </a:t>
            </a:r>
          </a:p>
          <a:p>
            <a:pPr>
              <a:buFont typeface="Wingdings" pitchFamily="2" charset="2"/>
              <a:buChar char="Ø"/>
            </a:pPr>
            <a:r>
              <a:rPr lang="es-MX" dirty="0"/>
              <a:t>Solubles en disolventes orgánicos como la bencina, el benceno y el cloroformo.</a:t>
            </a:r>
          </a:p>
          <a:p>
            <a:pPr>
              <a:buFont typeface="Wingdings" pitchFamily="2" charset="2"/>
              <a:buChar char="Ø"/>
            </a:pPr>
            <a:endParaRPr lang="es-MX" dirty="0"/>
          </a:p>
          <a:p>
            <a:endParaRPr lang="es-MX" dirty="0"/>
          </a:p>
        </p:txBody>
      </p:sp>
      <p:sp>
        <p:nvSpPr>
          <p:cNvPr id="17" name="Freeform: Shape 11">
            <a:extLst>
              <a:ext uri="{FF2B5EF4-FFF2-40B4-BE49-F238E27FC236}">
                <a16:creationId xmlns:a16="http://schemas.microsoft.com/office/drawing/2014/main" id="{DC8C4FD0-5F25-4BC1-B5D7-80DD5B49E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0120" y="3171769"/>
            <a:ext cx="2846558" cy="2843104"/>
          </a:xfrm>
          <a:custGeom>
            <a:avLst/>
            <a:gdLst>
              <a:gd name="connsiteX0" fmla="*/ 1104034 w 2208067"/>
              <a:gd name="connsiteY0" fmla="*/ 0 h 2205387"/>
              <a:gd name="connsiteX1" fmla="*/ 1125458 w 2208067"/>
              <a:gd name="connsiteY1" fmla="*/ 2008 h 2205387"/>
              <a:gd name="connsiteX2" fmla="*/ 1146213 w 2208067"/>
              <a:gd name="connsiteY2" fmla="*/ 7364 h 2205387"/>
              <a:gd name="connsiteX3" fmla="*/ 1166298 w 2208067"/>
              <a:gd name="connsiteY3" fmla="*/ 15399 h 2205387"/>
              <a:gd name="connsiteX4" fmla="*/ 1187053 w 2208067"/>
              <a:gd name="connsiteY4" fmla="*/ 25441 h 2205387"/>
              <a:gd name="connsiteX5" fmla="*/ 1206470 w 2208067"/>
              <a:gd name="connsiteY5" fmla="*/ 36823 h 2205387"/>
              <a:gd name="connsiteX6" fmla="*/ 1226555 w 2208067"/>
              <a:gd name="connsiteY6" fmla="*/ 48875 h 2205387"/>
              <a:gd name="connsiteX7" fmla="*/ 1246641 w 2208067"/>
              <a:gd name="connsiteY7" fmla="*/ 59586 h 2205387"/>
              <a:gd name="connsiteX8" fmla="*/ 1266726 w 2208067"/>
              <a:gd name="connsiteY8" fmla="*/ 70298 h 2205387"/>
              <a:gd name="connsiteX9" fmla="*/ 1286811 w 2208067"/>
              <a:gd name="connsiteY9" fmla="*/ 78332 h 2205387"/>
              <a:gd name="connsiteX10" fmla="*/ 1307567 w 2208067"/>
              <a:gd name="connsiteY10" fmla="*/ 83689 h 2205387"/>
              <a:gd name="connsiteX11" fmla="*/ 1328322 w 2208067"/>
              <a:gd name="connsiteY11" fmla="*/ 86367 h 2205387"/>
              <a:gd name="connsiteX12" fmla="*/ 1350416 w 2208067"/>
              <a:gd name="connsiteY12" fmla="*/ 86367 h 2205387"/>
              <a:gd name="connsiteX13" fmla="*/ 1373180 w 2208067"/>
              <a:gd name="connsiteY13" fmla="*/ 85029 h 2205387"/>
              <a:gd name="connsiteX14" fmla="*/ 1395942 w 2208067"/>
              <a:gd name="connsiteY14" fmla="*/ 82350 h 2205387"/>
              <a:gd name="connsiteX15" fmla="*/ 1418706 w 2208067"/>
              <a:gd name="connsiteY15" fmla="*/ 79003 h 2205387"/>
              <a:gd name="connsiteX16" fmla="*/ 1441471 w 2208067"/>
              <a:gd name="connsiteY16" fmla="*/ 76324 h 2205387"/>
              <a:gd name="connsiteX17" fmla="*/ 1464234 w 2208067"/>
              <a:gd name="connsiteY17" fmla="*/ 74315 h 2205387"/>
              <a:gd name="connsiteX18" fmla="*/ 1485659 w 2208067"/>
              <a:gd name="connsiteY18" fmla="*/ 74985 h 2205387"/>
              <a:gd name="connsiteX19" fmla="*/ 1506414 w 2208067"/>
              <a:gd name="connsiteY19" fmla="*/ 77664 h 2205387"/>
              <a:gd name="connsiteX20" fmla="*/ 1526499 w 2208067"/>
              <a:gd name="connsiteY20" fmla="*/ 83689 h 2205387"/>
              <a:gd name="connsiteX21" fmla="*/ 1543237 w 2208067"/>
              <a:gd name="connsiteY21" fmla="*/ 92393 h 2205387"/>
              <a:gd name="connsiteX22" fmla="*/ 1559305 w 2208067"/>
              <a:gd name="connsiteY22" fmla="*/ 103775 h 2205387"/>
              <a:gd name="connsiteX23" fmla="*/ 1573365 w 2208067"/>
              <a:gd name="connsiteY23" fmla="*/ 117165 h 2205387"/>
              <a:gd name="connsiteX24" fmla="*/ 1587426 w 2208067"/>
              <a:gd name="connsiteY24" fmla="*/ 132563 h 2205387"/>
              <a:gd name="connsiteX25" fmla="*/ 1600146 w 2208067"/>
              <a:gd name="connsiteY25" fmla="*/ 148632 h 2205387"/>
              <a:gd name="connsiteX26" fmla="*/ 1612866 w 2208067"/>
              <a:gd name="connsiteY26" fmla="*/ 165370 h 2205387"/>
              <a:gd name="connsiteX27" fmla="*/ 1625587 w 2208067"/>
              <a:gd name="connsiteY27" fmla="*/ 182108 h 2205387"/>
              <a:gd name="connsiteX28" fmla="*/ 1638308 w 2208067"/>
              <a:gd name="connsiteY28" fmla="*/ 198177 h 2205387"/>
              <a:gd name="connsiteX29" fmla="*/ 1651699 w 2208067"/>
              <a:gd name="connsiteY29" fmla="*/ 213575 h 2205387"/>
              <a:gd name="connsiteX30" fmla="*/ 1667097 w 2208067"/>
              <a:gd name="connsiteY30" fmla="*/ 226966 h 2205387"/>
              <a:gd name="connsiteX31" fmla="*/ 1681826 w 2208067"/>
              <a:gd name="connsiteY31" fmla="*/ 239018 h 2205387"/>
              <a:gd name="connsiteX32" fmla="*/ 1698565 w 2208067"/>
              <a:gd name="connsiteY32" fmla="*/ 248390 h 2205387"/>
              <a:gd name="connsiteX33" fmla="*/ 1716642 w 2208067"/>
              <a:gd name="connsiteY33" fmla="*/ 256425 h 2205387"/>
              <a:gd name="connsiteX34" fmla="*/ 1736058 w 2208067"/>
              <a:gd name="connsiteY34" fmla="*/ 263119 h 2205387"/>
              <a:gd name="connsiteX35" fmla="*/ 1756144 w 2208067"/>
              <a:gd name="connsiteY35" fmla="*/ 269145 h 2205387"/>
              <a:gd name="connsiteX36" fmla="*/ 1776228 w 2208067"/>
              <a:gd name="connsiteY36" fmla="*/ 274501 h 2205387"/>
              <a:gd name="connsiteX37" fmla="*/ 1796984 w 2208067"/>
              <a:gd name="connsiteY37" fmla="*/ 279857 h 2205387"/>
              <a:gd name="connsiteX38" fmla="*/ 1816399 w 2208067"/>
              <a:gd name="connsiteY38" fmla="*/ 285883 h 2205387"/>
              <a:gd name="connsiteX39" fmla="*/ 1835816 w 2208067"/>
              <a:gd name="connsiteY39" fmla="*/ 292578 h 2205387"/>
              <a:gd name="connsiteX40" fmla="*/ 1853892 w 2208067"/>
              <a:gd name="connsiteY40" fmla="*/ 300613 h 2205387"/>
              <a:gd name="connsiteX41" fmla="*/ 1869960 w 2208067"/>
              <a:gd name="connsiteY41" fmla="*/ 310655 h 2205387"/>
              <a:gd name="connsiteX42" fmla="*/ 1884691 w 2208067"/>
              <a:gd name="connsiteY42" fmla="*/ 322706 h 2205387"/>
              <a:gd name="connsiteX43" fmla="*/ 1896741 w 2208067"/>
              <a:gd name="connsiteY43" fmla="*/ 337436 h 2205387"/>
              <a:gd name="connsiteX44" fmla="*/ 1906785 w 2208067"/>
              <a:gd name="connsiteY44" fmla="*/ 353504 h 2205387"/>
              <a:gd name="connsiteX45" fmla="*/ 1914819 w 2208067"/>
              <a:gd name="connsiteY45" fmla="*/ 371581 h 2205387"/>
              <a:gd name="connsiteX46" fmla="*/ 1921514 w 2208067"/>
              <a:gd name="connsiteY46" fmla="*/ 390998 h 2205387"/>
              <a:gd name="connsiteX47" fmla="*/ 1927540 w 2208067"/>
              <a:gd name="connsiteY47" fmla="*/ 410413 h 2205387"/>
              <a:gd name="connsiteX48" fmla="*/ 1932896 w 2208067"/>
              <a:gd name="connsiteY48" fmla="*/ 431169 h 2205387"/>
              <a:gd name="connsiteX49" fmla="*/ 1938252 w 2208067"/>
              <a:gd name="connsiteY49" fmla="*/ 451253 h 2205387"/>
              <a:gd name="connsiteX50" fmla="*/ 1944278 w 2208067"/>
              <a:gd name="connsiteY50" fmla="*/ 471339 h 2205387"/>
              <a:gd name="connsiteX51" fmla="*/ 1950972 w 2208067"/>
              <a:gd name="connsiteY51" fmla="*/ 490756 h 2205387"/>
              <a:gd name="connsiteX52" fmla="*/ 1959007 w 2208067"/>
              <a:gd name="connsiteY52" fmla="*/ 508832 h 2205387"/>
              <a:gd name="connsiteX53" fmla="*/ 1968380 w 2208067"/>
              <a:gd name="connsiteY53" fmla="*/ 525570 h 2205387"/>
              <a:gd name="connsiteX54" fmla="*/ 1980431 w 2208067"/>
              <a:gd name="connsiteY54" fmla="*/ 540300 h 2205387"/>
              <a:gd name="connsiteX55" fmla="*/ 1993822 w 2208067"/>
              <a:gd name="connsiteY55" fmla="*/ 555699 h 2205387"/>
              <a:gd name="connsiteX56" fmla="*/ 2009221 w 2208067"/>
              <a:gd name="connsiteY56" fmla="*/ 569088 h 2205387"/>
              <a:gd name="connsiteX57" fmla="*/ 2025959 w 2208067"/>
              <a:gd name="connsiteY57" fmla="*/ 581810 h 2205387"/>
              <a:gd name="connsiteX58" fmla="*/ 2042697 w 2208067"/>
              <a:gd name="connsiteY58" fmla="*/ 594531 h 2205387"/>
              <a:gd name="connsiteX59" fmla="*/ 2059434 w 2208067"/>
              <a:gd name="connsiteY59" fmla="*/ 607251 h 2205387"/>
              <a:gd name="connsiteX60" fmla="*/ 2075502 w 2208067"/>
              <a:gd name="connsiteY60" fmla="*/ 619972 h 2205387"/>
              <a:gd name="connsiteX61" fmla="*/ 2090901 w 2208067"/>
              <a:gd name="connsiteY61" fmla="*/ 634032 h 2205387"/>
              <a:gd name="connsiteX62" fmla="*/ 2104293 w 2208067"/>
              <a:gd name="connsiteY62" fmla="*/ 648092 h 2205387"/>
              <a:gd name="connsiteX63" fmla="*/ 2115673 w 2208067"/>
              <a:gd name="connsiteY63" fmla="*/ 664160 h 2205387"/>
              <a:gd name="connsiteX64" fmla="*/ 2124377 w 2208067"/>
              <a:gd name="connsiteY64" fmla="*/ 680898 h 2205387"/>
              <a:gd name="connsiteX65" fmla="*/ 2130403 w 2208067"/>
              <a:gd name="connsiteY65" fmla="*/ 700983 h 2205387"/>
              <a:gd name="connsiteX66" fmla="*/ 2133081 w 2208067"/>
              <a:gd name="connsiteY66" fmla="*/ 721738 h 2205387"/>
              <a:gd name="connsiteX67" fmla="*/ 2133751 w 2208067"/>
              <a:gd name="connsiteY67" fmla="*/ 743163 h 2205387"/>
              <a:gd name="connsiteX68" fmla="*/ 2131741 w 2208067"/>
              <a:gd name="connsiteY68" fmla="*/ 765926 h 2205387"/>
              <a:gd name="connsiteX69" fmla="*/ 2129065 w 2208067"/>
              <a:gd name="connsiteY69" fmla="*/ 788690 h 2205387"/>
              <a:gd name="connsiteX70" fmla="*/ 2125717 w 2208067"/>
              <a:gd name="connsiteY70" fmla="*/ 811455 h 2205387"/>
              <a:gd name="connsiteX71" fmla="*/ 2123039 w 2208067"/>
              <a:gd name="connsiteY71" fmla="*/ 834217 h 2205387"/>
              <a:gd name="connsiteX72" fmla="*/ 2121699 w 2208067"/>
              <a:gd name="connsiteY72" fmla="*/ 856981 h 2205387"/>
              <a:gd name="connsiteX73" fmla="*/ 2121699 w 2208067"/>
              <a:gd name="connsiteY73" fmla="*/ 879075 h 2205387"/>
              <a:gd name="connsiteX74" fmla="*/ 2124377 w 2208067"/>
              <a:gd name="connsiteY74" fmla="*/ 899830 h 2205387"/>
              <a:gd name="connsiteX75" fmla="*/ 2129733 w 2208067"/>
              <a:gd name="connsiteY75" fmla="*/ 920585 h 2205387"/>
              <a:gd name="connsiteX76" fmla="*/ 2137767 w 2208067"/>
              <a:gd name="connsiteY76" fmla="*/ 940001 h 2205387"/>
              <a:gd name="connsiteX77" fmla="*/ 2147811 w 2208067"/>
              <a:gd name="connsiteY77" fmla="*/ 960086 h 2205387"/>
              <a:gd name="connsiteX78" fmla="*/ 2159193 w 2208067"/>
              <a:gd name="connsiteY78" fmla="*/ 980172 h 2205387"/>
              <a:gd name="connsiteX79" fmla="*/ 2171243 w 2208067"/>
              <a:gd name="connsiteY79" fmla="*/ 1000258 h 2205387"/>
              <a:gd name="connsiteX80" fmla="*/ 2182625 w 2208067"/>
              <a:gd name="connsiteY80" fmla="*/ 1019674 h 2205387"/>
              <a:gd name="connsiteX81" fmla="*/ 2192669 w 2208067"/>
              <a:gd name="connsiteY81" fmla="*/ 1040429 h 2205387"/>
              <a:gd name="connsiteX82" fmla="*/ 2200702 w 2208067"/>
              <a:gd name="connsiteY82" fmla="*/ 1060514 h 2205387"/>
              <a:gd name="connsiteX83" fmla="*/ 2206059 w 2208067"/>
              <a:gd name="connsiteY83" fmla="*/ 1081269 h 2205387"/>
              <a:gd name="connsiteX84" fmla="*/ 2208067 w 2208067"/>
              <a:gd name="connsiteY84" fmla="*/ 1102693 h 2205387"/>
              <a:gd name="connsiteX85" fmla="*/ 2206059 w 2208067"/>
              <a:gd name="connsiteY85" fmla="*/ 1124117 h 2205387"/>
              <a:gd name="connsiteX86" fmla="*/ 2200702 w 2208067"/>
              <a:gd name="connsiteY86" fmla="*/ 1144872 h 2205387"/>
              <a:gd name="connsiteX87" fmla="*/ 2192669 w 2208067"/>
              <a:gd name="connsiteY87" fmla="*/ 1164959 h 2205387"/>
              <a:gd name="connsiteX88" fmla="*/ 2182625 w 2208067"/>
              <a:gd name="connsiteY88" fmla="*/ 1185713 h 2205387"/>
              <a:gd name="connsiteX89" fmla="*/ 2171243 w 2208067"/>
              <a:gd name="connsiteY89" fmla="*/ 1205130 h 2205387"/>
              <a:gd name="connsiteX90" fmla="*/ 2159193 w 2208067"/>
              <a:gd name="connsiteY90" fmla="*/ 1225216 h 2205387"/>
              <a:gd name="connsiteX91" fmla="*/ 2147811 w 2208067"/>
              <a:gd name="connsiteY91" fmla="*/ 1245301 h 2205387"/>
              <a:gd name="connsiteX92" fmla="*/ 2137767 w 2208067"/>
              <a:gd name="connsiteY92" fmla="*/ 1265386 h 2205387"/>
              <a:gd name="connsiteX93" fmla="*/ 2129733 w 2208067"/>
              <a:gd name="connsiteY93" fmla="*/ 1284802 h 2205387"/>
              <a:gd name="connsiteX94" fmla="*/ 2124377 w 2208067"/>
              <a:gd name="connsiteY94" fmla="*/ 1305558 h 2205387"/>
              <a:gd name="connsiteX95" fmla="*/ 2121699 w 2208067"/>
              <a:gd name="connsiteY95" fmla="*/ 1326312 h 2205387"/>
              <a:gd name="connsiteX96" fmla="*/ 2121699 w 2208067"/>
              <a:gd name="connsiteY96" fmla="*/ 1348406 h 2205387"/>
              <a:gd name="connsiteX97" fmla="*/ 2123039 w 2208067"/>
              <a:gd name="connsiteY97" fmla="*/ 1371169 h 2205387"/>
              <a:gd name="connsiteX98" fmla="*/ 2125717 w 2208067"/>
              <a:gd name="connsiteY98" fmla="*/ 1393933 h 2205387"/>
              <a:gd name="connsiteX99" fmla="*/ 2129065 w 2208067"/>
              <a:gd name="connsiteY99" fmla="*/ 1416697 h 2205387"/>
              <a:gd name="connsiteX100" fmla="*/ 2131741 w 2208067"/>
              <a:gd name="connsiteY100" fmla="*/ 1439461 h 2205387"/>
              <a:gd name="connsiteX101" fmla="*/ 2133751 w 2208067"/>
              <a:gd name="connsiteY101" fmla="*/ 1462224 h 2205387"/>
              <a:gd name="connsiteX102" fmla="*/ 2133081 w 2208067"/>
              <a:gd name="connsiteY102" fmla="*/ 1483649 h 2205387"/>
              <a:gd name="connsiteX103" fmla="*/ 2130403 w 2208067"/>
              <a:gd name="connsiteY103" fmla="*/ 1504404 h 2205387"/>
              <a:gd name="connsiteX104" fmla="*/ 2124377 w 2208067"/>
              <a:gd name="connsiteY104" fmla="*/ 1524489 h 2205387"/>
              <a:gd name="connsiteX105" fmla="*/ 2115673 w 2208067"/>
              <a:gd name="connsiteY105" fmla="*/ 1541227 h 2205387"/>
              <a:gd name="connsiteX106" fmla="*/ 2104293 w 2208067"/>
              <a:gd name="connsiteY106" fmla="*/ 1557295 h 2205387"/>
              <a:gd name="connsiteX107" fmla="*/ 2090901 w 2208067"/>
              <a:gd name="connsiteY107" fmla="*/ 1571355 h 2205387"/>
              <a:gd name="connsiteX108" fmla="*/ 2075502 w 2208067"/>
              <a:gd name="connsiteY108" fmla="*/ 1585414 h 2205387"/>
              <a:gd name="connsiteX109" fmla="*/ 2059434 w 2208067"/>
              <a:gd name="connsiteY109" fmla="*/ 1598135 h 2205387"/>
              <a:gd name="connsiteX110" fmla="*/ 2042697 w 2208067"/>
              <a:gd name="connsiteY110" fmla="*/ 1610856 h 2205387"/>
              <a:gd name="connsiteX111" fmla="*/ 2025959 w 2208067"/>
              <a:gd name="connsiteY111" fmla="*/ 1623577 h 2205387"/>
              <a:gd name="connsiteX112" fmla="*/ 2009221 w 2208067"/>
              <a:gd name="connsiteY112" fmla="*/ 1636298 h 2205387"/>
              <a:gd name="connsiteX113" fmla="*/ 1993822 w 2208067"/>
              <a:gd name="connsiteY113" fmla="*/ 1649688 h 2205387"/>
              <a:gd name="connsiteX114" fmla="*/ 1980431 w 2208067"/>
              <a:gd name="connsiteY114" fmla="*/ 1665087 h 2205387"/>
              <a:gd name="connsiteX115" fmla="*/ 1968380 w 2208067"/>
              <a:gd name="connsiteY115" fmla="*/ 1679817 h 2205387"/>
              <a:gd name="connsiteX116" fmla="*/ 1959007 w 2208067"/>
              <a:gd name="connsiteY116" fmla="*/ 1696554 h 2205387"/>
              <a:gd name="connsiteX117" fmla="*/ 1950972 w 2208067"/>
              <a:gd name="connsiteY117" fmla="*/ 1714631 h 2205387"/>
              <a:gd name="connsiteX118" fmla="*/ 1944278 w 2208067"/>
              <a:gd name="connsiteY118" fmla="*/ 1734047 h 2205387"/>
              <a:gd name="connsiteX119" fmla="*/ 1938252 w 2208067"/>
              <a:gd name="connsiteY119" fmla="*/ 1754133 h 2205387"/>
              <a:gd name="connsiteX120" fmla="*/ 1932896 w 2208067"/>
              <a:gd name="connsiteY120" fmla="*/ 1774219 h 2205387"/>
              <a:gd name="connsiteX121" fmla="*/ 1927540 w 2208067"/>
              <a:gd name="connsiteY121" fmla="*/ 1794974 h 2205387"/>
              <a:gd name="connsiteX122" fmla="*/ 1921514 w 2208067"/>
              <a:gd name="connsiteY122" fmla="*/ 1814390 h 2205387"/>
              <a:gd name="connsiteX123" fmla="*/ 1914819 w 2208067"/>
              <a:gd name="connsiteY123" fmla="*/ 1833805 h 2205387"/>
              <a:gd name="connsiteX124" fmla="*/ 1906785 w 2208067"/>
              <a:gd name="connsiteY124" fmla="*/ 1851883 h 2205387"/>
              <a:gd name="connsiteX125" fmla="*/ 1896741 w 2208067"/>
              <a:gd name="connsiteY125" fmla="*/ 1867952 h 2205387"/>
              <a:gd name="connsiteX126" fmla="*/ 1884691 w 2208067"/>
              <a:gd name="connsiteY126" fmla="*/ 1882680 h 2205387"/>
              <a:gd name="connsiteX127" fmla="*/ 1869960 w 2208067"/>
              <a:gd name="connsiteY127" fmla="*/ 1894732 h 2205387"/>
              <a:gd name="connsiteX128" fmla="*/ 1853892 w 2208067"/>
              <a:gd name="connsiteY128" fmla="*/ 1904774 h 2205387"/>
              <a:gd name="connsiteX129" fmla="*/ 1835816 w 2208067"/>
              <a:gd name="connsiteY129" fmla="*/ 1912808 h 2205387"/>
              <a:gd name="connsiteX130" fmla="*/ 1816399 w 2208067"/>
              <a:gd name="connsiteY130" fmla="*/ 1919504 h 2205387"/>
              <a:gd name="connsiteX131" fmla="*/ 1796984 w 2208067"/>
              <a:gd name="connsiteY131" fmla="*/ 1925529 h 2205387"/>
              <a:gd name="connsiteX132" fmla="*/ 1776228 w 2208067"/>
              <a:gd name="connsiteY132" fmla="*/ 1930886 h 2205387"/>
              <a:gd name="connsiteX133" fmla="*/ 1756144 w 2208067"/>
              <a:gd name="connsiteY133" fmla="*/ 1936242 h 2205387"/>
              <a:gd name="connsiteX134" fmla="*/ 1736058 w 2208067"/>
              <a:gd name="connsiteY134" fmla="*/ 1942267 h 2205387"/>
              <a:gd name="connsiteX135" fmla="*/ 1716642 w 2208067"/>
              <a:gd name="connsiteY135" fmla="*/ 1948962 h 2205387"/>
              <a:gd name="connsiteX136" fmla="*/ 1698565 w 2208067"/>
              <a:gd name="connsiteY136" fmla="*/ 1956997 h 2205387"/>
              <a:gd name="connsiteX137" fmla="*/ 1681826 w 2208067"/>
              <a:gd name="connsiteY137" fmla="*/ 1966370 h 2205387"/>
              <a:gd name="connsiteX138" fmla="*/ 1667097 w 2208067"/>
              <a:gd name="connsiteY138" fmla="*/ 1978420 h 2205387"/>
              <a:gd name="connsiteX139" fmla="*/ 1651699 w 2208067"/>
              <a:gd name="connsiteY139" fmla="*/ 1991811 h 2205387"/>
              <a:gd name="connsiteX140" fmla="*/ 1638308 w 2208067"/>
              <a:gd name="connsiteY140" fmla="*/ 2007210 h 2205387"/>
              <a:gd name="connsiteX141" fmla="*/ 1625587 w 2208067"/>
              <a:gd name="connsiteY141" fmla="*/ 2023278 h 2205387"/>
              <a:gd name="connsiteX142" fmla="*/ 1612866 w 2208067"/>
              <a:gd name="connsiteY142" fmla="*/ 2040016 h 2205387"/>
              <a:gd name="connsiteX143" fmla="*/ 1600146 w 2208067"/>
              <a:gd name="connsiteY143" fmla="*/ 2056754 h 2205387"/>
              <a:gd name="connsiteX144" fmla="*/ 1587426 w 2208067"/>
              <a:gd name="connsiteY144" fmla="*/ 2072823 h 2205387"/>
              <a:gd name="connsiteX145" fmla="*/ 1573365 w 2208067"/>
              <a:gd name="connsiteY145" fmla="*/ 2088222 h 2205387"/>
              <a:gd name="connsiteX146" fmla="*/ 1559305 w 2208067"/>
              <a:gd name="connsiteY146" fmla="*/ 2101612 h 2205387"/>
              <a:gd name="connsiteX147" fmla="*/ 1543237 w 2208067"/>
              <a:gd name="connsiteY147" fmla="*/ 2112994 h 2205387"/>
              <a:gd name="connsiteX148" fmla="*/ 1526499 w 2208067"/>
              <a:gd name="connsiteY148" fmla="*/ 2121698 h 2205387"/>
              <a:gd name="connsiteX149" fmla="*/ 1506414 w 2208067"/>
              <a:gd name="connsiteY149" fmla="*/ 2127723 h 2205387"/>
              <a:gd name="connsiteX150" fmla="*/ 1485659 w 2208067"/>
              <a:gd name="connsiteY150" fmla="*/ 2130402 h 2205387"/>
              <a:gd name="connsiteX151" fmla="*/ 1464234 w 2208067"/>
              <a:gd name="connsiteY151" fmla="*/ 2131071 h 2205387"/>
              <a:gd name="connsiteX152" fmla="*/ 1441471 w 2208067"/>
              <a:gd name="connsiteY152" fmla="*/ 2129062 h 2205387"/>
              <a:gd name="connsiteX153" fmla="*/ 1418706 w 2208067"/>
              <a:gd name="connsiteY153" fmla="*/ 2126385 h 2205387"/>
              <a:gd name="connsiteX154" fmla="*/ 1395942 w 2208067"/>
              <a:gd name="connsiteY154" fmla="*/ 2123036 h 2205387"/>
              <a:gd name="connsiteX155" fmla="*/ 1373180 w 2208067"/>
              <a:gd name="connsiteY155" fmla="*/ 2120359 h 2205387"/>
              <a:gd name="connsiteX156" fmla="*/ 1350416 w 2208067"/>
              <a:gd name="connsiteY156" fmla="*/ 2119020 h 2205387"/>
              <a:gd name="connsiteX157" fmla="*/ 1328322 w 2208067"/>
              <a:gd name="connsiteY157" fmla="*/ 2119020 h 2205387"/>
              <a:gd name="connsiteX158" fmla="*/ 1307567 w 2208067"/>
              <a:gd name="connsiteY158" fmla="*/ 2121698 h 2205387"/>
              <a:gd name="connsiteX159" fmla="*/ 1286811 w 2208067"/>
              <a:gd name="connsiteY159" fmla="*/ 2127054 h 2205387"/>
              <a:gd name="connsiteX160" fmla="*/ 1266726 w 2208067"/>
              <a:gd name="connsiteY160" fmla="*/ 2135088 h 2205387"/>
              <a:gd name="connsiteX161" fmla="*/ 1246641 w 2208067"/>
              <a:gd name="connsiteY161" fmla="*/ 2145800 h 2205387"/>
              <a:gd name="connsiteX162" fmla="*/ 1226555 w 2208067"/>
              <a:gd name="connsiteY162" fmla="*/ 2156513 h 2205387"/>
              <a:gd name="connsiteX163" fmla="*/ 1206470 w 2208067"/>
              <a:gd name="connsiteY163" fmla="*/ 2168563 h 2205387"/>
              <a:gd name="connsiteX164" fmla="*/ 1187053 w 2208067"/>
              <a:gd name="connsiteY164" fmla="*/ 2179945 h 2205387"/>
              <a:gd name="connsiteX165" fmla="*/ 1166298 w 2208067"/>
              <a:gd name="connsiteY165" fmla="*/ 2189988 h 2205387"/>
              <a:gd name="connsiteX166" fmla="*/ 1146213 w 2208067"/>
              <a:gd name="connsiteY166" fmla="*/ 2198023 h 2205387"/>
              <a:gd name="connsiteX167" fmla="*/ 1125458 w 2208067"/>
              <a:gd name="connsiteY167" fmla="*/ 2203379 h 2205387"/>
              <a:gd name="connsiteX168" fmla="*/ 1104034 w 2208067"/>
              <a:gd name="connsiteY168" fmla="*/ 2205387 h 2205387"/>
              <a:gd name="connsiteX169" fmla="*/ 1082609 w 2208067"/>
              <a:gd name="connsiteY169" fmla="*/ 2203379 h 2205387"/>
              <a:gd name="connsiteX170" fmla="*/ 1061855 w 2208067"/>
              <a:gd name="connsiteY170" fmla="*/ 2198023 h 2205387"/>
              <a:gd name="connsiteX171" fmla="*/ 1041769 w 2208067"/>
              <a:gd name="connsiteY171" fmla="*/ 2189988 h 2205387"/>
              <a:gd name="connsiteX172" fmla="*/ 1021014 w 2208067"/>
              <a:gd name="connsiteY172" fmla="*/ 2179945 h 2205387"/>
              <a:gd name="connsiteX173" fmla="*/ 1001598 w 2208067"/>
              <a:gd name="connsiteY173" fmla="*/ 2168563 h 2205387"/>
              <a:gd name="connsiteX174" fmla="*/ 981512 w 2208067"/>
              <a:gd name="connsiteY174" fmla="*/ 2156513 h 2205387"/>
              <a:gd name="connsiteX175" fmla="*/ 961427 w 2208067"/>
              <a:gd name="connsiteY175" fmla="*/ 2145800 h 2205387"/>
              <a:gd name="connsiteX176" fmla="*/ 941342 w 2208067"/>
              <a:gd name="connsiteY176" fmla="*/ 2135088 h 2205387"/>
              <a:gd name="connsiteX177" fmla="*/ 921925 w 2208067"/>
              <a:gd name="connsiteY177" fmla="*/ 2127054 h 2205387"/>
              <a:gd name="connsiteX178" fmla="*/ 900501 w 2208067"/>
              <a:gd name="connsiteY178" fmla="*/ 2121698 h 2205387"/>
              <a:gd name="connsiteX179" fmla="*/ 879747 w 2208067"/>
              <a:gd name="connsiteY179" fmla="*/ 2119020 h 2205387"/>
              <a:gd name="connsiteX180" fmla="*/ 857651 w 2208067"/>
              <a:gd name="connsiteY180" fmla="*/ 2119020 h 2205387"/>
              <a:gd name="connsiteX181" fmla="*/ 834888 w 2208067"/>
              <a:gd name="connsiteY181" fmla="*/ 2120359 h 2205387"/>
              <a:gd name="connsiteX182" fmla="*/ 812125 w 2208067"/>
              <a:gd name="connsiteY182" fmla="*/ 2123036 h 2205387"/>
              <a:gd name="connsiteX183" fmla="*/ 789361 w 2208067"/>
              <a:gd name="connsiteY183" fmla="*/ 2126385 h 2205387"/>
              <a:gd name="connsiteX184" fmla="*/ 766598 w 2208067"/>
              <a:gd name="connsiteY184" fmla="*/ 2129062 h 2205387"/>
              <a:gd name="connsiteX185" fmla="*/ 743834 w 2208067"/>
              <a:gd name="connsiteY185" fmla="*/ 2131071 h 2205387"/>
              <a:gd name="connsiteX186" fmla="*/ 722410 w 2208067"/>
              <a:gd name="connsiteY186" fmla="*/ 2130402 h 2205387"/>
              <a:gd name="connsiteX187" fmla="*/ 701655 w 2208067"/>
              <a:gd name="connsiteY187" fmla="*/ 2127723 h 2205387"/>
              <a:gd name="connsiteX188" fmla="*/ 681569 w 2208067"/>
              <a:gd name="connsiteY188" fmla="*/ 2121698 h 2205387"/>
              <a:gd name="connsiteX189" fmla="*/ 664831 w 2208067"/>
              <a:gd name="connsiteY189" fmla="*/ 2112994 h 2205387"/>
              <a:gd name="connsiteX190" fmla="*/ 648763 w 2208067"/>
              <a:gd name="connsiteY190" fmla="*/ 2101612 h 2205387"/>
              <a:gd name="connsiteX191" fmla="*/ 634703 w 2208067"/>
              <a:gd name="connsiteY191" fmla="*/ 2088222 h 2205387"/>
              <a:gd name="connsiteX192" fmla="*/ 620642 w 2208067"/>
              <a:gd name="connsiteY192" fmla="*/ 2072823 h 2205387"/>
              <a:gd name="connsiteX193" fmla="*/ 607922 w 2208067"/>
              <a:gd name="connsiteY193" fmla="*/ 2056754 h 2205387"/>
              <a:gd name="connsiteX194" fmla="*/ 595201 w 2208067"/>
              <a:gd name="connsiteY194" fmla="*/ 2040016 h 2205387"/>
              <a:gd name="connsiteX195" fmla="*/ 582481 w 2208067"/>
              <a:gd name="connsiteY195" fmla="*/ 2023278 h 2205387"/>
              <a:gd name="connsiteX196" fmla="*/ 569760 w 2208067"/>
              <a:gd name="connsiteY196" fmla="*/ 2007210 h 2205387"/>
              <a:gd name="connsiteX197" fmla="*/ 556368 w 2208067"/>
              <a:gd name="connsiteY197" fmla="*/ 1991811 h 2205387"/>
              <a:gd name="connsiteX198" fmla="*/ 540970 w 2208067"/>
              <a:gd name="connsiteY198" fmla="*/ 1978420 h 2205387"/>
              <a:gd name="connsiteX199" fmla="*/ 526241 w 2208067"/>
              <a:gd name="connsiteY199" fmla="*/ 1966370 h 2205387"/>
              <a:gd name="connsiteX200" fmla="*/ 509504 w 2208067"/>
              <a:gd name="connsiteY200" fmla="*/ 1956997 h 2205387"/>
              <a:gd name="connsiteX201" fmla="*/ 491426 w 2208067"/>
              <a:gd name="connsiteY201" fmla="*/ 1948962 h 2205387"/>
              <a:gd name="connsiteX202" fmla="*/ 472011 w 2208067"/>
              <a:gd name="connsiteY202" fmla="*/ 1942267 h 2205387"/>
              <a:gd name="connsiteX203" fmla="*/ 451925 w 2208067"/>
              <a:gd name="connsiteY203" fmla="*/ 1936242 h 2205387"/>
              <a:gd name="connsiteX204" fmla="*/ 431839 w 2208067"/>
              <a:gd name="connsiteY204" fmla="*/ 1930886 h 2205387"/>
              <a:gd name="connsiteX205" fmla="*/ 411084 w 2208067"/>
              <a:gd name="connsiteY205" fmla="*/ 1925529 h 2205387"/>
              <a:gd name="connsiteX206" fmla="*/ 391668 w 2208067"/>
              <a:gd name="connsiteY206" fmla="*/ 1919504 h 2205387"/>
              <a:gd name="connsiteX207" fmla="*/ 372252 w 2208067"/>
              <a:gd name="connsiteY207" fmla="*/ 1912808 h 2205387"/>
              <a:gd name="connsiteX208" fmla="*/ 354176 w 2208067"/>
              <a:gd name="connsiteY208" fmla="*/ 1904774 h 2205387"/>
              <a:gd name="connsiteX209" fmla="*/ 338107 w 2208067"/>
              <a:gd name="connsiteY209" fmla="*/ 1894732 h 2205387"/>
              <a:gd name="connsiteX210" fmla="*/ 323377 w 2208067"/>
              <a:gd name="connsiteY210" fmla="*/ 1882680 h 2205387"/>
              <a:gd name="connsiteX211" fmla="*/ 311327 w 2208067"/>
              <a:gd name="connsiteY211" fmla="*/ 1867952 h 2205387"/>
              <a:gd name="connsiteX212" fmla="*/ 301283 w 2208067"/>
              <a:gd name="connsiteY212" fmla="*/ 1851883 h 2205387"/>
              <a:gd name="connsiteX213" fmla="*/ 293250 w 2208067"/>
              <a:gd name="connsiteY213" fmla="*/ 1833805 h 2205387"/>
              <a:gd name="connsiteX214" fmla="*/ 286555 w 2208067"/>
              <a:gd name="connsiteY214" fmla="*/ 1814390 h 2205387"/>
              <a:gd name="connsiteX215" fmla="*/ 280529 w 2208067"/>
              <a:gd name="connsiteY215" fmla="*/ 1794974 h 2205387"/>
              <a:gd name="connsiteX216" fmla="*/ 275173 w 2208067"/>
              <a:gd name="connsiteY216" fmla="*/ 1774219 h 2205387"/>
              <a:gd name="connsiteX217" fmla="*/ 269817 w 2208067"/>
              <a:gd name="connsiteY217" fmla="*/ 1754133 h 2205387"/>
              <a:gd name="connsiteX218" fmla="*/ 263791 w 2208067"/>
              <a:gd name="connsiteY218" fmla="*/ 1734047 h 2205387"/>
              <a:gd name="connsiteX219" fmla="*/ 257096 w 2208067"/>
              <a:gd name="connsiteY219" fmla="*/ 1714631 h 2205387"/>
              <a:gd name="connsiteX220" fmla="*/ 249062 w 2208067"/>
              <a:gd name="connsiteY220" fmla="*/ 1696554 h 2205387"/>
              <a:gd name="connsiteX221" fmla="*/ 239688 w 2208067"/>
              <a:gd name="connsiteY221" fmla="*/ 1679817 h 2205387"/>
              <a:gd name="connsiteX222" fmla="*/ 227636 w 2208067"/>
              <a:gd name="connsiteY222" fmla="*/ 1665087 h 2205387"/>
              <a:gd name="connsiteX223" fmla="*/ 214246 w 2208067"/>
              <a:gd name="connsiteY223" fmla="*/ 1649688 h 2205387"/>
              <a:gd name="connsiteX224" fmla="*/ 198848 w 2208067"/>
              <a:gd name="connsiteY224" fmla="*/ 1636298 h 2205387"/>
              <a:gd name="connsiteX225" fmla="*/ 182778 w 2208067"/>
              <a:gd name="connsiteY225" fmla="*/ 1623577 h 2205387"/>
              <a:gd name="connsiteX226" fmla="*/ 165371 w 2208067"/>
              <a:gd name="connsiteY226" fmla="*/ 1610856 h 2205387"/>
              <a:gd name="connsiteX227" fmla="*/ 148634 w 2208067"/>
              <a:gd name="connsiteY227" fmla="*/ 1598135 h 2205387"/>
              <a:gd name="connsiteX228" fmla="*/ 132565 w 2208067"/>
              <a:gd name="connsiteY228" fmla="*/ 1585414 h 2205387"/>
              <a:gd name="connsiteX229" fmla="*/ 117167 w 2208067"/>
              <a:gd name="connsiteY229" fmla="*/ 1571355 h 2205387"/>
              <a:gd name="connsiteX230" fmla="*/ 103776 w 2208067"/>
              <a:gd name="connsiteY230" fmla="*/ 1557295 h 2205387"/>
              <a:gd name="connsiteX231" fmla="*/ 92394 w 2208067"/>
              <a:gd name="connsiteY231" fmla="*/ 1541227 h 2205387"/>
              <a:gd name="connsiteX232" fmla="*/ 83691 w 2208067"/>
              <a:gd name="connsiteY232" fmla="*/ 1524489 h 2205387"/>
              <a:gd name="connsiteX233" fmla="*/ 77665 w 2208067"/>
              <a:gd name="connsiteY233" fmla="*/ 1504404 h 2205387"/>
              <a:gd name="connsiteX234" fmla="*/ 74987 w 2208067"/>
              <a:gd name="connsiteY234" fmla="*/ 1483649 h 2205387"/>
              <a:gd name="connsiteX235" fmla="*/ 74317 w 2208067"/>
              <a:gd name="connsiteY235" fmla="*/ 1462224 h 2205387"/>
              <a:gd name="connsiteX236" fmla="*/ 76327 w 2208067"/>
              <a:gd name="connsiteY236" fmla="*/ 1439461 h 2205387"/>
              <a:gd name="connsiteX237" fmla="*/ 79004 w 2208067"/>
              <a:gd name="connsiteY237" fmla="*/ 1416697 h 2205387"/>
              <a:gd name="connsiteX238" fmla="*/ 82352 w 2208067"/>
              <a:gd name="connsiteY238" fmla="*/ 1393933 h 2205387"/>
              <a:gd name="connsiteX239" fmla="*/ 85030 w 2208067"/>
              <a:gd name="connsiteY239" fmla="*/ 1371169 h 2205387"/>
              <a:gd name="connsiteX240" fmla="*/ 86368 w 2208067"/>
              <a:gd name="connsiteY240" fmla="*/ 1348406 h 2205387"/>
              <a:gd name="connsiteX241" fmla="*/ 86368 w 2208067"/>
              <a:gd name="connsiteY241" fmla="*/ 1326312 h 2205387"/>
              <a:gd name="connsiteX242" fmla="*/ 83691 w 2208067"/>
              <a:gd name="connsiteY242" fmla="*/ 1305558 h 2205387"/>
              <a:gd name="connsiteX243" fmla="*/ 78334 w 2208067"/>
              <a:gd name="connsiteY243" fmla="*/ 1284802 h 2205387"/>
              <a:gd name="connsiteX244" fmla="*/ 70301 w 2208067"/>
              <a:gd name="connsiteY244" fmla="*/ 1265386 h 2205387"/>
              <a:gd name="connsiteX245" fmla="*/ 59588 w 2208067"/>
              <a:gd name="connsiteY245" fmla="*/ 1245301 h 2205387"/>
              <a:gd name="connsiteX246" fmla="*/ 48876 w 2208067"/>
              <a:gd name="connsiteY246" fmla="*/ 1225216 h 2205387"/>
              <a:gd name="connsiteX247" fmla="*/ 36825 w 2208067"/>
              <a:gd name="connsiteY247" fmla="*/ 1205130 h 2205387"/>
              <a:gd name="connsiteX248" fmla="*/ 25442 w 2208067"/>
              <a:gd name="connsiteY248" fmla="*/ 1185713 h 2205387"/>
              <a:gd name="connsiteX249" fmla="*/ 15399 w 2208067"/>
              <a:gd name="connsiteY249" fmla="*/ 1164959 h 2205387"/>
              <a:gd name="connsiteX250" fmla="*/ 7365 w 2208067"/>
              <a:gd name="connsiteY250" fmla="*/ 1144872 h 2205387"/>
              <a:gd name="connsiteX251" fmla="*/ 2009 w 2208067"/>
              <a:gd name="connsiteY251" fmla="*/ 1124117 h 2205387"/>
              <a:gd name="connsiteX252" fmla="*/ 0 w 2208067"/>
              <a:gd name="connsiteY252" fmla="*/ 1102693 h 2205387"/>
              <a:gd name="connsiteX253" fmla="*/ 2009 w 2208067"/>
              <a:gd name="connsiteY253" fmla="*/ 1081269 h 2205387"/>
              <a:gd name="connsiteX254" fmla="*/ 7365 w 2208067"/>
              <a:gd name="connsiteY254" fmla="*/ 1060514 h 2205387"/>
              <a:gd name="connsiteX255" fmla="*/ 15399 w 2208067"/>
              <a:gd name="connsiteY255" fmla="*/ 1040429 h 2205387"/>
              <a:gd name="connsiteX256" fmla="*/ 25442 w 2208067"/>
              <a:gd name="connsiteY256" fmla="*/ 1019674 h 2205387"/>
              <a:gd name="connsiteX257" fmla="*/ 36825 w 2208067"/>
              <a:gd name="connsiteY257" fmla="*/ 1000258 h 2205387"/>
              <a:gd name="connsiteX258" fmla="*/ 48876 w 2208067"/>
              <a:gd name="connsiteY258" fmla="*/ 980172 h 2205387"/>
              <a:gd name="connsiteX259" fmla="*/ 59588 w 2208067"/>
              <a:gd name="connsiteY259" fmla="*/ 960086 h 2205387"/>
              <a:gd name="connsiteX260" fmla="*/ 70301 w 2208067"/>
              <a:gd name="connsiteY260" fmla="*/ 940001 h 2205387"/>
              <a:gd name="connsiteX261" fmla="*/ 78334 w 2208067"/>
              <a:gd name="connsiteY261" fmla="*/ 920585 h 2205387"/>
              <a:gd name="connsiteX262" fmla="*/ 83691 w 2208067"/>
              <a:gd name="connsiteY262" fmla="*/ 899830 h 2205387"/>
              <a:gd name="connsiteX263" fmla="*/ 86368 w 2208067"/>
              <a:gd name="connsiteY263" fmla="*/ 879075 h 2205387"/>
              <a:gd name="connsiteX264" fmla="*/ 86368 w 2208067"/>
              <a:gd name="connsiteY264" fmla="*/ 856981 h 2205387"/>
              <a:gd name="connsiteX265" fmla="*/ 85030 w 2208067"/>
              <a:gd name="connsiteY265" fmla="*/ 834217 h 2205387"/>
              <a:gd name="connsiteX266" fmla="*/ 82352 w 2208067"/>
              <a:gd name="connsiteY266" fmla="*/ 811455 h 2205387"/>
              <a:gd name="connsiteX267" fmla="*/ 79004 w 2208067"/>
              <a:gd name="connsiteY267" fmla="*/ 788690 h 2205387"/>
              <a:gd name="connsiteX268" fmla="*/ 76327 w 2208067"/>
              <a:gd name="connsiteY268" fmla="*/ 765926 h 2205387"/>
              <a:gd name="connsiteX269" fmla="*/ 74317 w 2208067"/>
              <a:gd name="connsiteY269" fmla="*/ 743163 h 2205387"/>
              <a:gd name="connsiteX270" fmla="*/ 74987 w 2208067"/>
              <a:gd name="connsiteY270" fmla="*/ 721738 h 2205387"/>
              <a:gd name="connsiteX271" fmla="*/ 77665 w 2208067"/>
              <a:gd name="connsiteY271" fmla="*/ 700983 h 2205387"/>
              <a:gd name="connsiteX272" fmla="*/ 83691 w 2208067"/>
              <a:gd name="connsiteY272" fmla="*/ 680898 h 2205387"/>
              <a:gd name="connsiteX273" fmla="*/ 92394 w 2208067"/>
              <a:gd name="connsiteY273" fmla="*/ 664160 h 2205387"/>
              <a:gd name="connsiteX274" fmla="*/ 103776 w 2208067"/>
              <a:gd name="connsiteY274" fmla="*/ 648092 h 2205387"/>
              <a:gd name="connsiteX275" fmla="*/ 117167 w 2208067"/>
              <a:gd name="connsiteY275" fmla="*/ 634032 h 2205387"/>
              <a:gd name="connsiteX276" fmla="*/ 132565 w 2208067"/>
              <a:gd name="connsiteY276" fmla="*/ 619972 h 2205387"/>
              <a:gd name="connsiteX277" fmla="*/ 148634 w 2208067"/>
              <a:gd name="connsiteY277" fmla="*/ 607251 h 2205387"/>
              <a:gd name="connsiteX278" fmla="*/ 165371 w 2208067"/>
              <a:gd name="connsiteY278" fmla="*/ 594531 h 2205387"/>
              <a:gd name="connsiteX279" fmla="*/ 182778 w 2208067"/>
              <a:gd name="connsiteY279" fmla="*/ 581810 h 2205387"/>
              <a:gd name="connsiteX280" fmla="*/ 198848 w 2208067"/>
              <a:gd name="connsiteY280" fmla="*/ 569088 h 2205387"/>
              <a:gd name="connsiteX281" fmla="*/ 214246 w 2208067"/>
              <a:gd name="connsiteY281" fmla="*/ 555699 h 2205387"/>
              <a:gd name="connsiteX282" fmla="*/ 227636 w 2208067"/>
              <a:gd name="connsiteY282" fmla="*/ 540300 h 2205387"/>
              <a:gd name="connsiteX283" fmla="*/ 239688 w 2208067"/>
              <a:gd name="connsiteY283" fmla="*/ 525570 h 2205387"/>
              <a:gd name="connsiteX284" fmla="*/ 249062 w 2208067"/>
              <a:gd name="connsiteY284" fmla="*/ 508832 h 2205387"/>
              <a:gd name="connsiteX285" fmla="*/ 257096 w 2208067"/>
              <a:gd name="connsiteY285" fmla="*/ 490756 h 2205387"/>
              <a:gd name="connsiteX286" fmla="*/ 263791 w 2208067"/>
              <a:gd name="connsiteY286" fmla="*/ 471339 h 2205387"/>
              <a:gd name="connsiteX287" fmla="*/ 269817 w 2208067"/>
              <a:gd name="connsiteY287" fmla="*/ 451253 h 2205387"/>
              <a:gd name="connsiteX288" fmla="*/ 275173 w 2208067"/>
              <a:gd name="connsiteY288" fmla="*/ 431169 h 2205387"/>
              <a:gd name="connsiteX289" fmla="*/ 280529 w 2208067"/>
              <a:gd name="connsiteY289" fmla="*/ 410413 h 2205387"/>
              <a:gd name="connsiteX290" fmla="*/ 286555 w 2208067"/>
              <a:gd name="connsiteY290" fmla="*/ 390998 h 2205387"/>
              <a:gd name="connsiteX291" fmla="*/ 293250 w 2208067"/>
              <a:gd name="connsiteY291" fmla="*/ 371581 h 2205387"/>
              <a:gd name="connsiteX292" fmla="*/ 301283 w 2208067"/>
              <a:gd name="connsiteY292" fmla="*/ 353504 h 2205387"/>
              <a:gd name="connsiteX293" fmla="*/ 311327 w 2208067"/>
              <a:gd name="connsiteY293" fmla="*/ 337436 h 2205387"/>
              <a:gd name="connsiteX294" fmla="*/ 323377 w 2208067"/>
              <a:gd name="connsiteY294" fmla="*/ 322706 h 2205387"/>
              <a:gd name="connsiteX295" fmla="*/ 338107 w 2208067"/>
              <a:gd name="connsiteY295" fmla="*/ 310655 h 2205387"/>
              <a:gd name="connsiteX296" fmla="*/ 354176 w 2208067"/>
              <a:gd name="connsiteY296" fmla="*/ 300613 h 2205387"/>
              <a:gd name="connsiteX297" fmla="*/ 372252 w 2208067"/>
              <a:gd name="connsiteY297" fmla="*/ 292578 h 2205387"/>
              <a:gd name="connsiteX298" fmla="*/ 391668 w 2208067"/>
              <a:gd name="connsiteY298" fmla="*/ 285883 h 2205387"/>
              <a:gd name="connsiteX299" fmla="*/ 411084 w 2208067"/>
              <a:gd name="connsiteY299" fmla="*/ 279857 h 2205387"/>
              <a:gd name="connsiteX300" fmla="*/ 431839 w 2208067"/>
              <a:gd name="connsiteY300" fmla="*/ 274501 h 2205387"/>
              <a:gd name="connsiteX301" fmla="*/ 451925 w 2208067"/>
              <a:gd name="connsiteY301" fmla="*/ 269145 h 2205387"/>
              <a:gd name="connsiteX302" fmla="*/ 472011 w 2208067"/>
              <a:gd name="connsiteY302" fmla="*/ 263119 h 2205387"/>
              <a:gd name="connsiteX303" fmla="*/ 491426 w 2208067"/>
              <a:gd name="connsiteY303" fmla="*/ 256425 h 2205387"/>
              <a:gd name="connsiteX304" fmla="*/ 509504 w 2208067"/>
              <a:gd name="connsiteY304" fmla="*/ 248390 h 2205387"/>
              <a:gd name="connsiteX305" fmla="*/ 526241 w 2208067"/>
              <a:gd name="connsiteY305" fmla="*/ 239018 h 2205387"/>
              <a:gd name="connsiteX306" fmla="*/ 540970 w 2208067"/>
              <a:gd name="connsiteY306" fmla="*/ 226966 h 2205387"/>
              <a:gd name="connsiteX307" fmla="*/ 556368 w 2208067"/>
              <a:gd name="connsiteY307" fmla="*/ 213575 h 2205387"/>
              <a:gd name="connsiteX308" fmla="*/ 569760 w 2208067"/>
              <a:gd name="connsiteY308" fmla="*/ 198177 h 2205387"/>
              <a:gd name="connsiteX309" fmla="*/ 582481 w 2208067"/>
              <a:gd name="connsiteY309" fmla="*/ 182108 h 2205387"/>
              <a:gd name="connsiteX310" fmla="*/ 595201 w 2208067"/>
              <a:gd name="connsiteY310" fmla="*/ 165370 h 2205387"/>
              <a:gd name="connsiteX311" fmla="*/ 607922 w 2208067"/>
              <a:gd name="connsiteY311" fmla="*/ 148632 h 2205387"/>
              <a:gd name="connsiteX312" fmla="*/ 620642 w 2208067"/>
              <a:gd name="connsiteY312" fmla="*/ 132563 h 2205387"/>
              <a:gd name="connsiteX313" fmla="*/ 634703 w 2208067"/>
              <a:gd name="connsiteY313" fmla="*/ 117165 h 2205387"/>
              <a:gd name="connsiteX314" fmla="*/ 648763 w 2208067"/>
              <a:gd name="connsiteY314" fmla="*/ 103775 h 2205387"/>
              <a:gd name="connsiteX315" fmla="*/ 664831 w 2208067"/>
              <a:gd name="connsiteY315" fmla="*/ 92393 h 2205387"/>
              <a:gd name="connsiteX316" fmla="*/ 681569 w 2208067"/>
              <a:gd name="connsiteY316" fmla="*/ 83689 h 2205387"/>
              <a:gd name="connsiteX317" fmla="*/ 701655 w 2208067"/>
              <a:gd name="connsiteY317" fmla="*/ 77664 h 2205387"/>
              <a:gd name="connsiteX318" fmla="*/ 722410 w 2208067"/>
              <a:gd name="connsiteY318" fmla="*/ 74985 h 2205387"/>
              <a:gd name="connsiteX319" fmla="*/ 743834 w 2208067"/>
              <a:gd name="connsiteY319" fmla="*/ 74315 h 2205387"/>
              <a:gd name="connsiteX320" fmla="*/ 766598 w 2208067"/>
              <a:gd name="connsiteY320" fmla="*/ 76324 h 2205387"/>
              <a:gd name="connsiteX321" fmla="*/ 789361 w 2208067"/>
              <a:gd name="connsiteY321" fmla="*/ 79003 h 2205387"/>
              <a:gd name="connsiteX322" fmla="*/ 812125 w 2208067"/>
              <a:gd name="connsiteY322" fmla="*/ 82350 h 2205387"/>
              <a:gd name="connsiteX323" fmla="*/ 834888 w 2208067"/>
              <a:gd name="connsiteY323" fmla="*/ 85029 h 2205387"/>
              <a:gd name="connsiteX324" fmla="*/ 857651 w 2208067"/>
              <a:gd name="connsiteY324" fmla="*/ 86367 h 2205387"/>
              <a:gd name="connsiteX325" fmla="*/ 879747 w 2208067"/>
              <a:gd name="connsiteY325" fmla="*/ 86367 h 2205387"/>
              <a:gd name="connsiteX326" fmla="*/ 900501 w 2208067"/>
              <a:gd name="connsiteY326" fmla="*/ 83689 h 2205387"/>
              <a:gd name="connsiteX327" fmla="*/ 921925 w 2208067"/>
              <a:gd name="connsiteY327" fmla="*/ 78332 h 2205387"/>
              <a:gd name="connsiteX328" fmla="*/ 941342 w 2208067"/>
              <a:gd name="connsiteY328" fmla="*/ 70298 h 2205387"/>
              <a:gd name="connsiteX329" fmla="*/ 961427 w 2208067"/>
              <a:gd name="connsiteY329" fmla="*/ 59586 h 2205387"/>
              <a:gd name="connsiteX330" fmla="*/ 981512 w 2208067"/>
              <a:gd name="connsiteY330" fmla="*/ 48875 h 2205387"/>
              <a:gd name="connsiteX331" fmla="*/ 1001598 w 2208067"/>
              <a:gd name="connsiteY331" fmla="*/ 36823 h 2205387"/>
              <a:gd name="connsiteX332" fmla="*/ 1021014 w 2208067"/>
              <a:gd name="connsiteY332" fmla="*/ 25441 h 2205387"/>
              <a:gd name="connsiteX333" fmla="*/ 1041769 w 2208067"/>
              <a:gd name="connsiteY333" fmla="*/ 15399 h 2205387"/>
              <a:gd name="connsiteX334" fmla="*/ 1061855 w 2208067"/>
              <a:gd name="connsiteY334" fmla="*/ 7364 h 2205387"/>
              <a:gd name="connsiteX335" fmla="*/ 1082609 w 2208067"/>
              <a:gd name="connsiteY335" fmla="*/ 2008 h 22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208067" h="2205387">
                <a:moveTo>
                  <a:pt x="1104034" y="0"/>
                </a:moveTo>
                <a:lnTo>
                  <a:pt x="1125458" y="2008"/>
                </a:lnTo>
                <a:lnTo>
                  <a:pt x="1146213" y="7364"/>
                </a:lnTo>
                <a:lnTo>
                  <a:pt x="1166298" y="15399"/>
                </a:lnTo>
                <a:lnTo>
                  <a:pt x="1187053" y="25441"/>
                </a:lnTo>
                <a:lnTo>
                  <a:pt x="1206470" y="36823"/>
                </a:lnTo>
                <a:lnTo>
                  <a:pt x="1226555" y="48875"/>
                </a:lnTo>
                <a:lnTo>
                  <a:pt x="1246641" y="59586"/>
                </a:lnTo>
                <a:lnTo>
                  <a:pt x="1266726" y="70298"/>
                </a:lnTo>
                <a:lnTo>
                  <a:pt x="1286811" y="78332"/>
                </a:lnTo>
                <a:lnTo>
                  <a:pt x="1307567" y="83689"/>
                </a:lnTo>
                <a:lnTo>
                  <a:pt x="1328322" y="86367"/>
                </a:lnTo>
                <a:lnTo>
                  <a:pt x="1350416" y="86367"/>
                </a:lnTo>
                <a:lnTo>
                  <a:pt x="1373180" y="85029"/>
                </a:lnTo>
                <a:lnTo>
                  <a:pt x="1395942" y="82350"/>
                </a:lnTo>
                <a:lnTo>
                  <a:pt x="1418706" y="79003"/>
                </a:lnTo>
                <a:lnTo>
                  <a:pt x="1441471" y="76324"/>
                </a:lnTo>
                <a:lnTo>
                  <a:pt x="1464234" y="74315"/>
                </a:lnTo>
                <a:lnTo>
                  <a:pt x="1485659" y="74985"/>
                </a:lnTo>
                <a:lnTo>
                  <a:pt x="1506414" y="77664"/>
                </a:lnTo>
                <a:lnTo>
                  <a:pt x="1526499" y="83689"/>
                </a:lnTo>
                <a:lnTo>
                  <a:pt x="1543237" y="92393"/>
                </a:lnTo>
                <a:lnTo>
                  <a:pt x="1559305" y="103775"/>
                </a:lnTo>
                <a:lnTo>
                  <a:pt x="1573365" y="117165"/>
                </a:lnTo>
                <a:lnTo>
                  <a:pt x="1587426" y="132563"/>
                </a:lnTo>
                <a:lnTo>
                  <a:pt x="1600146" y="148632"/>
                </a:lnTo>
                <a:lnTo>
                  <a:pt x="1612866" y="165370"/>
                </a:lnTo>
                <a:lnTo>
                  <a:pt x="1625587" y="182108"/>
                </a:lnTo>
                <a:lnTo>
                  <a:pt x="1638308" y="198177"/>
                </a:lnTo>
                <a:lnTo>
                  <a:pt x="1651699" y="213575"/>
                </a:lnTo>
                <a:lnTo>
                  <a:pt x="1667097" y="226966"/>
                </a:lnTo>
                <a:lnTo>
                  <a:pt x="1681826" y="239018"/>
                </a:lnTo>
                <a:lnTo>
                  <a:pt x="1698565" y="248390"/>
                </a:lnTo>
                <a:lnTo>
                  <a:pt x="1716642" y="256425"/>
                </a:lnTo>
                <a:lnTo>
                  <a:pt x="1736058" y="263119"/>
                </a:lnTo>
                <a:lnTo>
                  <a:pt x="1756144" y="269145"/>
                </a:lnTo>
                <a:lnTo>
                  <a:pt x="1776228" y="274501"/>
                </a:lnTo>
                <a:lnTo>
                  <a:pt x="1796984" y="279857"/>
                </a:lnTo>
                <a:lnTo>
                  <a:pt x="1816399" y="285883"/>
                </a:lnTo>
                <a:lnTo>
                  <a:pt x="1835816" y="292578"/>
                </a:lnTo>
                <a:lnTo>
                  <a:pt x="1853892" y="300613"/>
                </a:lnTo>
                <a:lnTo>
                  <a:pt x="1869960" y="310655"/>
                </a:lnTo>
                <a:lnTo>
                  <a:pt x="1884691" y="322706"/>
                </a:lnTo>
                <a:lnTo>
                  <a:pt x="1896741" y="337436"/>
                </a:lnTo>
                <a:lnTo>
                  <a:pt x="1906785" y="353504"/>
                </a:lnTo>
                <a:lnTo>
                  <a:pt x="1914819" y="371581"/>
                </a:lnTo>
                <a:lnTo>
                  <a:pt x="1921514" y="390998"/>
                </a:lnTo>
                <a:lnTo>
                  <a:pt x="1927540" y="410413"/>
                </a:lnTo>
                <a:lnTo>
                  <a:pt x="1932896" y="431169"/>
                </a:lnTo>
                <a:lnTo>
                  <a:pt x="1938252" y="451253"/>
                </a:lnTo>
                <a:lnTo>
                  <a:pt x="1944278" y="471339"/>
                </a:lnTo>
                <a:lnTo>
                  <a:pt x="1950972" y="490756"/>
                </a:lnTo>
                <a:lnTo>
                  <a:pt x="1959007" y="508832"/>
                </a:lnTo>
                <a:lnTo>
                  <a:pt x="1968380" y="525570"/>
                </a:lnTo>
                <a:lnTo>
                  <a:pt x="1980431" y="540300"/>
                </a:lnTo>
                <a:lnTo>
                  <a:pt x="1993822" y="555699"/>
                </a:lnTo>
                <a:lnTo>
                  <a:pt x="2009221" y="569088"/>
                </a:lnTo>
                <a:lnTo>
                  <a:pt x="2025959" y="581810"/>
                </a:lnTo>
                <a:lnTo>
                  <a:pt x="2042697" y="594531"/>
                </a:lnTo>
                <a:lnTo>
                  <a:pt x="2059434" y="607251"/>
                </a:lnTo>
                <a:lnTo>
                  <a:pt x="2075502" y="619972"/>
                </a:lnTo>
                <a:lnTo>
                  <a:pt x="2090901" y="634032"/>
                </a:lnTo>
                <a:lnTo>
                  <a:pt x="2104293" y="648092"/>
                </a:lnTo>
                <a:lnTo>
                  <a:pt x="2115673" y="664160"/>
                </a:lnTo>
                <a:lnTo>
                  <a:pt x="2124377" y="680898"/>
                </a:lnTo>
                <a:lnTo>
                  <a:pt x="2130403" y="700983"/>
                </a:lnTo>
                <a:lnTo>
                  <a:pt x="2133081" y="721738"/>
                </a:lnTo>
                <a:lnTo>
                  <a:pt x="2133751" y="743163"/>
                </a:lnTo>
                <a:lnTo>
                  <a:pt x="2131741" y="765926"/>
                </a:lnTo>
                <a:lnTo>
                  <a:pt x="2129065" y="788690"/>
                </a:lnTo>
                <a:lnTo>
                  <a:pt x="2125717" y="811455"/>
                </a:lnTo>
                <a:lnTo>
                  <a:pt x="2123039" y="834217"/>
                </a:lnTo>
                <a:lnTo>
                  <a:pt x="2121699" y="856981"/>
                </a:lnTo>
                <a:lnTo>
                  <a:pt x="2121699" y="879075"/>
                </a:lnTo>
                <a:lnTo>
                  <a:pt x="2124377" y="899830"/>
                </a:lnTo>
                <a:lnTo>
                  <a:pt x="2129733" y="920585"/>
                </a:lnTo>
                <a:lnTo>
                  <a:pt x="2137767" y="940001"/>
                </a:lnTo>
                <a:lnTo>
                  <a:pt x="2147811" y="960086"/>
                </a:lnTo>
                <a:lnTo>
                  <a:pt x="2159193" y="980172"/>
                </a:lnTo>
                <a:lnTo>
                  <a:pt x="2171243" y="1000258"/>
                </a:lnTo>
                <a:lnTo>
                  <a:pt x="2182625" y="1019674"/>
                </a:lnTo>
                <a:lnTo>
                  <a:pt x="2192669" y="1040429"/>
                </a:lnTo>
                <a:lnTo>
                  <a:pt x="2200702" y="1060514"/>
                </a:lnTo>
                <a:lnTo>
                  <a:pt x="2206059" y="1081269"/>
                </a:lnTo>
                <a:lnTo>
                  <a:pt x="2208067" y="1102693"/>
                </a:lnTo>
                <a:lnTo>
                  <a:pt x="2206059" y="1124117"/>
                </a:lnTo>
                <a:lnTo>
                  <a:pt x="2200702" y="1144872"/>
                </a:lnTo>
                <a:lnTo>
                  <a:pt x="2192669" y="1164959"/>
                </a:lnTo>
                <a:lnTo>
                  <a:pt x="2182625" y="1185713"/>
                </a:lnTo>
                <a:lnTo>
                  <a:pt x="2171243" y="1205130"/>
                </a:lnTo>
                <a:lnTo>
                  <a:pt x="2159193" y="1225216"/>
                </a:lnTo>
                <a:lnTo>
                  <a:pt x="2147811" y="1245301"/>
                </a:lnTo>
                <a:lnTo>
                  <a:pt x="2137767" y="1265386"/>
                </a:lnTo>
                <a:lnTo>
                  <a:pt x="2129733" y="1284802"/>
                </a:lnTo>
                <a:lnTo>
                  <a:pt x="2124377" y="1305558"/>
                </a:lnTo>
                <a:lnTo>
                  <a:pt x="2121699" y="1326312"/>
                </a:lnTo>
                <a:lnTo>
                  <a:pt x="2121699" y="1348406"/>
                </a:lnTo>
                <a:lnTo>
                  <a:pt x="2123039" y="1371169"/>
                </a:lnTo>
                <a:lnTo>
                  <a:pt x="2125717" y="1393933"/>
                </a:lnTo>
                <a:lnTo>
                  <a:pt x="2129065" y="1416697"/>
                </a:lnTo>
                <a:lnTo>
                  <a:pt x="2131741" y="1439461"/>
                </a:lnTo>
                <a:lnTo>
                  <a:pt x="2133751" y="1462224"/>
                </a:lnTo>
                <a:lnTo>
                  <a:pt x="2133081" y="1483649"/>
                </a:lnTo>
                <a:lnTo>
                  <a:pt x="2130403" y="1504404"/>
                </a:lnTo>
                <a:lnTo>
                  <a:pt x="2124377" y="1524489"/>
                </a:lnTo>
                <a:lnTo>
                  <a:pt x="2115673" y="1541227"/>
                </a:lnTo>
                <a:lnTo>
                  <a:pt x="2104293" y="1557295"/>
                </a:lnTo>
                <a:lnTo>
                  <a:pt x="2090901" y="1571355"/>
                </a:lnTo>
                <a:lnTo>
                  <a:pt x="2075502" y="1585414"/>
                </a:lnTo>
                <a:lnTo>
                  <a:pt x="2059434" y="1598135"/>
                </a:lnTo>
                <a:lnTo>
                  <a:pt x="2042697" y="1610856"/>
                </a:lnTo>
                <a:lnTo>
                  <a:pt x="2025959" y="1623577"/>
                </a:lnTo>
                <a:lnTo>
                  <a:pt x="2009221" y="1636298"/>
                </a:lnTo>
                <a:lnTo>
                  <a:pt x="1993822" y="1649688"/>
                </a:lnTo>
                <a:lnTo>
                  <a:pt x="1980431" y="1665087"/>
                </a:lnTo>
                <a:lnTo>
                  <a:pt x="1968380" y="1679817"/>
                </a:lnTo>
                <a:lnTo>
                  <a:pt x="1959007" y="1696554"/>
                </a:lnTo>
                <a:lnTo>
                  <a:pt x="1950972" y="1714631"/>
                </a:lnTo>
                <a:lnTo>
                  <a:pt x="1944278" y="1734047"/>
                </a:lnTo>
                <a:lnTo>
                  <a:pt x="1938252" y="1754133"/>
                </a:lnTo>
                <a:lnTo>
                  <a:pt x="1932896" y="1774219"/>
                </a:lnTo>
                <a:lnTo>
                  <a:pt x="1927540" y="1794974"/>
                </a:lnTo>
                <a:lnTo>
                  <a:pt x="1921514" y="1814390"/>
                </a:lnTo>
                <a:lnTo>
                  <a:pt x="1914819" y="1833805"/>
                </a:lnTo>
                <a:lnTo>
                  <a:pt x="1906785" y="1851883"/>
                </a:lnTo>
                <a:lnTo>
                  <a:pt x="1896741" y="1867952"/>
                </a:lnTo>
                <a:lnTo>
                  <a:pt x="1884691" y="1882680"/>
                </a:lnTo>
                <a:lnTo>
                  <a:pt x="1869960" y="1894732"/>
                </a:lnTo>
                <a:lnTo>
                  <a:pt x="1853892" y="1904774"/>
                </a:lnTo>
                <a:lnTo>
                  <a:pt x="1835816" y="1912808"/>
                </a:lnTo>
                <a:lnTo>
                  <a:pt x="1816399" y="1919504"/>
                </a:lnTo>
                <a:lnTo>
                  <a:pt x="1796984" y="1925529"/>
                </a:lnTo>
                <a:lnTo>
                  <a:pt x="1776228" y="1930886"/>
                </a:lnTo>
                <a:lnTo>
                  <a:pt x="1756144" y="1936242"/>
                </a:lnTo>
                <a:lnTo>
                  <a:pt x="1736058" y="1942267"/>
                </a:lnTo>
                <a:lnTo>
                  <a:pt x="1716642" y="1948962"/>
                </a:lnTo>
                <a:lnTo>
                  <a:pt x="1698565" y="1956997"/>
                </a:lnTo>
                <a:lnTo>
                  <a:pt x="1681826" y="1966370"/>
                </a:lnTo>
                <a:lnTo>
                  <a:pt x="1667097" y="1978420"/>
                </a:lnTo>
                <a:lnTo>
                  <a:pt x="1651699" y="1991811"/>
                </a:lnTo>
                <a:lnTo>
                  <a:pt x="1638308" y="2007210"/>
                </a:lnTo>
                <a:lnTo>
                  <a:pt x="1625587" y="2023278"/>
                </a:lnTo>
                <a:lnTo>
                  <a:pt x="1612866" y="2040016"/>
                </a:lnTo>
                <a:lnTo>
                  <a:pt x="1600146" y="2056754"/>
                </a:lnTo>
                <a:lnTo>
                  <a:pt x="1587426" y="2072823"/>
                </a:lnTo>
                <a:lnTo>
                  <a:pt x="1573365" y="2088222"/>
                </a:lnTo>
                <a:lnTo>
                  <a:pt x="1559305" y="2101612"/>
                </a:lnTo>
                <a:lnTo>
                  <a:pt x="1543237" y="2112994"/>
                </a:lnTo>
                <a:lnTo>
                  <a:pt x="1526499" y="2121698"/>
                </a:lnTo>
                <a:lnTo>
                  <a:pt x="1506414" y="2127723"/>
                </a:lnTo>
                <a:lnTo>
                  <a:pt x="1485659" y="2130402"/>
                </a:lnTo>
                <a:lnTo>
                  <a:pt x="1464234" y="2131071"/>
                </a:lnTo>
                <a:lnTo>
                  <a:pt x="1441471" y="2129062"/>
                </a:lnTo>
                <a:lnTo>
                  <a:pt x="1418706" y="2126385"/>
                </a:lnTo>
                <a:lnTo>
                  <a:pt x="1395942" y="2123036"/>
                </a:lnTo>
                <a:lnTo>
                  <a:pt x="1373180" y="2120359"/>
                </a:lnTo>
                <a:lnTo>
                  <a:pt x="1350416" y="2119020"/>
                </a:lnTo>
                <a:lnTo>
                  <a:pt x="1328322" y="2119020"/>
                </a:lnTo>
                <a:lnTo>
                  <a:pt x="1307567" y="2121698"/>
                </a:lnTo>
                <a:lnTo>
                  <a:pt x="1286811" y="2127054"/>
                </a:lnTo>
                <a:lnTo>
                  <a:pt x="1266726" y="2135088"/>
                </a:lnTo>
                <a:lnTo>
                  <a:pt x="1246641" y="2145800"/>
                </a:lnTo>
                <a:lnTo>
                  <a:pt x="1226555" y="2156513"/>
                </a:lnTo>
                <a:lnTo>
                  <a:pt x="1206470" y="2168563"/>
                </a:lnTo>
                <a:lnTo>
                  <a:pt x="1187053" y="2179945"/>
                </a:lnTo>
                <a:lnTo>
                  <a:pt x="1166298" y="2189988"/>
                </a:lnTo>
                <a:lnTo>
                  <a:pt x="1146213" y="2198023"/>
                </a:lnTo>
                <a:lnTo>
                  <a:pt x="1125458" y="2203379"/>
                </a:lnTo>
                <a:lnTo>
                  <a:pt x="1104034" y="2205387"/>
                </a:lnTo>
                <a:lnTo>
                  <a:pt x="1082609" y="2203379"/>
                </a:lnTo>
                <a:lnTo>
                  <a:pt x="1061855" y="2198023"/>
                </a:lnTo>
                <a:lnTo>
                  <a:pt x="1041769" y="2189988"/>
                </a:lnTo>
                <a:lnTo>
                  <a:pt x="1021014" y="2179945"/>
                </a:lnTo>
                <a:lnTo>
                  <a:pt x="1001598" y="2168563"/>
                </a:lnTo>
                <a:lnTo>
                  <a:pt x="981512" y="2156513"/>
                </a:lnTo>
                <a:lnTo>
                  <a:pt x="961427" y="2145800"/>
                </a:lnTo>
                <a:lnTo>
                  <a:pt x="941342" y="2135088"/>
                </a:lnTo>
                <a:lnTo>
                  <a:pt x="921925" y="2127054"/>
                </a:lnTo>
                <a:lnTo>
                  <a:pt x="900501" y="2121698"/>
                </a:lnTo>
                <a:lnTo>
                  <a:pt x="879747" y="2119020"/>
                </a:lnTo>
                <a:lnTo>
                  <a:pt x="857651" y="2119020"/>
                </a:lnTo>
                <a:lnTo>
                  <a:pt x="834888" y="2120359"/>
                </a:lnTo>
                <a:lnTo>
                  <a:pt x="812125" y="2123036"/>
                </a:lnTo>
                <a:lnTo>
                  <a:pt x="789361" y="2126385"/>
                </a:lnTo>
                <a:lnTo>
                  <a:pt x="766598" y="2129062"/>
                </a:lnTo>
                <a:lnTo>
                  <a:pt x="743834" y="2131071"/>
                </a:lnTo>
                <a:lnTo>
                  <a:pt x="722410" y="2130402"/>
                </a:lnTo>
                <a:lnTo>
                  <a:pt x="701655" y="2127723"/>
                </a:lnTo>
                <a:lnTo>
                  <a:pt x="681569" y="2121698"/>
                </a:lnTo>
                <a:lnTo>
                  <a:pt x="664831" y="2112994"/>
                </a:lnTo>
                <a:lnTo>
                  <a:pt x="648763" y="2101612"/>
                </a:lnTo>
                <a:lnTo>
                  <a:pt x="634703" y="2088222"/>
                </a:lnTo>
                <a:lnTo>
                  <a:pt x="620642" y="2072823"/>
                </a:lnTo>
                <a:lnTo>
                  <a:pt x="607922" y="2056754"/>
                </a:lnTo>
                <a:lnTo>
                  <a:pt x="595201" y="2040016"/>
                </a:lnTo>
                <a:lnTo>
                  <a:pt x="582481" y="2023278"/>
                </a:lnTo>
                <a:lnTo>
                  <a:pt x="569760" y="2007210"/>
                </a:lnTo>
                <a:lnTo>
                  <a:pt x="556368" y="1991811"/>
                </a:lnTo>
                <a:lnTo>
                  <a:pt x="540970" y="1978420"/>
                </a:lnTo>
                <a:lnTo>
                  <a:pt x="526241" y="1966370"/>
                </a:lnTo>
                <a:lnTo>
                  <a:pt x="509504" y="1956997"/>
                </a:lnTo>
                <a:lnTo>
                  <a:pt x="491426" y="1948962"/>
                </a:lnTo>
                <a:lnTo>
                  <a:pt x="472011" y="1942267"/>
                </a:lnTo>
                <a:lnTo>
                  <a:pt x="451925" y="1936242"/>
                </a:lnTo>
                <a:lnTo>
                  <a:pt x="431839" y="1930886"/>
                </a:lnTo>
                <a:lnTo>
                  <a:pt x="411084" y="1925529"/>
                </a:lnTo>
                <a:lnTo>
                  <a:pt x="391668" y="1919504"/>
                </a:lnTo>
                <a:lnTo>
                  <a:pt x="372252" y="1912808"/>
                </a:lnTo>
                <a:lnTo>
                  <a:pt x="354176" y="1904774"/>
                </a:lnTo>
                <a:lnTo>
                  <a:pt x="338107" y="1894732"/>
                </a:lnTo>
                <a:lnTo>
                  <a:pt x="323377" y="1882680"/>
                </a:lnTo>
                <a:lnTo>
                  <a:pt x="311327" y="1867952"/>
                </a:lnTo>
                <a:lnTo>
                  <a:pt x="301283" y="1851883"/>
                </a:lnTo>
                <a:lnTo>
                  <a:pt x="293250" y="1833805"/>
                </a:lnTo>
                <a:lnTo>
                  <a:pt x="286555" y="1814390"/>
                </a:lnTo>
                <a:lnTo>
                  <a:pt x="280529" y="1794974"/>
                </a:lnTo>
                <a:lnTo>
                  <a:pt x="275173" y="1774219"/>
                </a:lnTo>
                <a:lnTo>
                  <a:pt x="269817" y="1754133"/>
                </a:lnTo>
                <a:lnTo>
                  <a:pt x="263791" y="1734047"/>
                </a:lnTo>
                <a:lnTo>
                  <a:pt x="257096" y="1714631"/>
                </a:lnTo>
                <a:lnTo>
                  <a:pt x="249062" y="1696554"/>
                </a:lnTo>
                <a:lnTo>
                  <a:pt x="239688" y="1679817"/>
                </a:lnTo>
                <a:lnTo>
                  <a:pt x="227636" y="1665087"/>
                </a:lnTo>
                <a:lnTo>
                  <a:pt x="214246" y="1649688"/>
                </a:lnTo>
                <a:lnTo>
                  <a:pt x="198848" y="1636298"/>
                </a:lnTo>
                <a:lnTo>
                  <a:pt x="182778" y="1623577"/>
                </a:lnTo>
                <a:lnTo>
                  <a:pt x="165371" y="1610856"/>
                </a:lnTo>
                <a:lnTo>
                  <a:pt x="148634" y="1598135"/>
                </a:lnTo>
                <a:lnTo>
                  <a:pt x="132565" y="1585414"/>
                </a:lnTo>
                <a:lnTo>
                  <a:pt x="117167" y="1571355"/>
                </a:lnTo>
                <a:lnTo>
                  <a:pt x="103776" y="1557295"/>
                </a:lnTo>
                <a:lnTo>
                  <a:pt x="92394" y="1541227"/>
                </a:lnTo>
                <a:lnTo>
                  <a:pt x="83691" y="1524489"/>
                </a:lnTo>
                <a:lnTo>
                  <a:pt x="77665" y="1504404"/>
                </a:lnTo>
                <a:lnTo>
                  <a:pt x="74987" y="1483649"/>
                </a:lnTo>
                <a:lnTo>
                  <a:pt x="74317" y="1462224"/>
                </a:lnTo>
                <a:lnTo>
                  <a:pt x="76327" y="1439461"/>
                </a:lnTo>
                <a:lnTo>
                  <a:pt x="79004" y="1416697"/>
                </a:lnTo>
                <a:lnTo>
                  <a:pt x="82352" y="1393933"/>
                </a:lnTo>
                <a:lnTo>
                  <a:pt x="85030" y="1371169"/>
                </a:lnTo>
                <a:lnTo>
                  <a:pt x="86368" y="1348406"/>
                </a:lnTo>
                <a:lnTo>
                  <a:pt x="86368" y="1326312"/>
                </a:lnTo>
                <a:lnTo>
                  <a:pt x="83691" y="1305558"/>
                </a:lnTo>
                <a:lnTo>
                  <a:pt x="78334" y="1284802"/>
                </a:lnTo>
                <a:lnTo>
                  <a:pt x="70301" y="1265386"/>
                </a:lnTo>
                <a:lnTo>
                  <a:pt x="59588" y="1245301"/>
                </a:lnTo>
                <a:lnTo>
                  <a:pt x="48876" y="1225216"/>
                </a:lnTo>
                <a:lnTo>
                  <a:pt x="36825" y="1205130"/>
                </a:lnTo>
                <a:lnTo>
                  <a:pt x="25442" y="1185713"/>
                </a:lnTo>
                <a:lnTo>
                  <a:pt x="15399" y="1164959"/>
                </a:lnTo>
                <a:lnTo>
                  <a:pt x="7365" y="1144872"/>
                </a:lnTo>
                <a:lnTo>
                  <a:pt x="2009" y="1124117"/>
                </a:lnTo>
                <a:lnTo>
                  <a:pt x="0" y="1102693"/>
                </a:lnTo>
                <a:lnTo>
                  <a:pt x="2009" y="1081269"/>
                </a:lnTo>
                <a:lnTo>
                  <a:pt x="7365" y="1060514"/>
                </a:lnTo>
                <a:lnTo>
                  <a:pt x="15399" y="1040429"/>
                </a:lnTo>
                <a:lnTo>
                  <a:pt x="25442" y="1019674"/>
                </a:lnTo>
                <a:lnTo>
                  <a:pt x="36825" y="1000258"/>
                </a:lnTo>
                <a:lnTo>
                  <a:pt x="48876" y="980172"/>
                </a:lnTo>
                <a:lnTo>
                  <a:pt x="59588" y="960086"/>
                </a:lnTo>
                <a:lnTo>
                  <a:pt x="70301" y="940001"/>
                </a:lnTo>
                <a:lnTo>
                  <a:pt x="78334" y="920585"/>
                </a:lnTo>
                <a:lnTo>
                  <a:pt x="83691" y="899830"/>
                </a:lnTo>
                <a:lnTo>
                  <a:pt x="86368" y="879075"/>
                </a:lnTo>
                <a:lnTo>
                  <a:pt x="86368" y="856981"/>
                </a:lnTo>
                <a:lnTo>
                  <a:pt x="85030" y="834217"/>
                </a:lnTo>
                <a:lnTo>
                  <a:pt x="82352" y="811455"/>
                </a:lnTo>
                <a:lnTo>
                  <a:pt x="79004" y="788690"/>
                </a:lnTo>
                <a:lnTo>
                  <a:pt x="76327" y="765926"/>
                </a:lnTo>
                <a:lnTo>
                  <a:pt x="74317" y="743163"/>
                </a:lnTo>
                <a:lnTo>
                  <a:pt x="74987" y="721738"/>
                </a:lnTo>
                <a:lnTo>
                  <a:pt x="77665" y="700983"/>
                </a:lnTo>
                <a:lnTo>
                  <a:pt x="83691" y="680898"/>
                </a:lnTo>
                <a:lnTo>
                  <a:pt x="92394" y="664160"/>
                </a:lnTo>
                <a:lnTo>
                  <a:pt x="103776" y="648092"/>
                </a:lnTo>
                <a:lnTo>
                  <a:pt x="117167" y="634032"/>
                </a:lnTo>
                <a:lnTo>
                  <a:pt x="132565" y="619972"/>
                </a:lnTo>
                <a:lnTo>
                  <a:pt x="148634" y="607251"/>
                </a:lnTo>
                <a:lnTo>
                  <a:pt x="165371" y="594531"/>
                </a:lnTo>
                <a:lnTo>
                  <a:pt x="182778" y="581810"/>
                </a:lnTo>
                <a:lnTo>
                  <a:pt x="198848" y="569088"/>
                </a:lnTo>
                <a:lnTo>
                  <a:pt x="214246" y="555699"/>
                </a:lnTo>
                <a:lnTo>
                  <a:pt x="227636" y="540300"/>
                </a:lnTo>
                <a:lnTo>
                  <a:pt x="239688" y="525570"/>
                </a:lnTo>
                <a:lnTo>
                  <a:pt x="249062" y="508832"/>
                </a:lnTo>
                <a:lnTo>
                  <a:pt x="257096" y="490756"/>
                </a:lnTo>
                <a:lnTo>
                  <a:pt x="263791" y="471339"/>
                </a:lnTo>
                <a:lnTo>
                  <a:pt x="269817" y="451253"/>
                </a:lnTo>
                <a:lnTo>
                  <a:pt x="275173" y="431169"/>
                </a:lnTo>
                <a:lnTo>
                  <a:pt x="280529" y="410413"/>
                </a:lnTo>
                <a:lnTo>
                  <a:pt x="286555" y="390998"/>
                </a:lnTo>
                <a:lnTo>
                  <a:pt x="293250" y="371581"/>
                </a:lnTo>
                <a:lnTo>
                  <a:pt x="301283" y="353504"/>
                </a:lnTo>
                <a:lnTo>
                  <a:pt x="311327" y="337436"/>
                </a:lnTo>
                <a:lnTo>
                  <a:pt x="323377" y="322706"/>
                </a:lnTo>
                <a:lnTo>
                  <a:pt x="338107" y="310655"/>
                </a:lnTo>
                <a:lnTo>
                  <a:pt x="354176" y="300613"/>
                </a:lnTo>
                <a:lnTo>
                  <a:pt x="372252" y="292578"/>
                </a:lnTo>
                <a:lnTo>
                  <a:pt x="391668" y="285883"/>
                </a:lnTo>
                <a:lnTo>
                  <a:pt x="411084" y="279857"/>
                </a:lnTo>
                <a:lnTo>
                  <a:pt x="431839" y="274501"/>
                </a:lnTo>
                <a:lnTo>
                  <a:pt x="451925" y="269145"/>
                </a:lnTo>
                <a:lnTo>
                  <a:pt x="472011" y="263119"/>
                </a:lnTo>
                <a:lnTo>
                  <a:pt x="491426" y="256425"/>
                </a:lnTo>
                <a:lnTo>
                  <a:pt x="509504" y="248390"/>
                </a:lnTo>
                <a:lnTo>
                  <a:pt x="526241" y="239018"/>
                </a:lnTo>
                <a:lnTo>
                  <a:pt x="540970" y="226966"/>
                </a:lnTo>
                <a:lnTo>
                  <a:pt x="556368" y="213575"/>
                </a:lnTo>
                <a:lnTo>
                  <a:pt x="569760" y="198177"/>
                </a:lnTo>
                <a:lnTo>
                  <a:pt x="582481" y="182108"/>
                </a:lnTo>
                <a:lnTo>
                  <a:pt x="595201" y="165370"/>
                </a:lnTo>
                <a:lnTo>
                  <a:pt x="607922" y="148632"/>
                </a:lnTo>
                <a:lnTo>
                  <a:pt x="620642" y="132563"/>
                </a:lnTo>
                <a:lnTo>
                  <a:pt x="634703" y="117165"/>
                </a:lnTo>
                <a:lnTo>
                  <a:pt x="648763" y="103775"/>
                </a:lnTo>
                <a:lnTo>
                  <a:pt x="664831" y="92393"/>
                </a:lnTo>
                <a:lnTo>
                  <a:pt x="681569" y="83689"/>
                </a:lnTo>
                <a:lnTo>
                  <a:pt x="701655" y="77664"/>
                </a:lnTo>
                <a:lnTo>
                  <a:pt x="722410" y="74985"/>
                </a:lnTo>
                <a:lnTo>
                  <a:pt x="743834" y="74315"/>
                </a:lnTo>
                <a:lnTo>
                  <a:pt x="766598" y="76324"/>
                </a:lnTo>
                <a:lnTo>
                  <a:pt x="789361" y="79003"/>
                </a:lnTo>
                <a:lnTo>
                  <a:pt x="812125" y="82350"/>
                </a:lnTo>
                <a:lnTo>
                  <a:pt x="834888" y="85029"/>
                </a:lnTo>
                <a:lnTo>
                  <a:pt x="857651" y="86367"/>
                </a:lnTo>
                <a:lnTo>
                  <a:pt x="879747" y="86367"/>
                </a:lnTo>
                <a:lnTo>
                  <a:pt x="900501" y="83689"/>
                </a:lnTo>
                <a:lnTo>
                  <a:pt x="921925" y="78332"/>
                </a:lnTo>
                <a:lnTo>
                  <a:pt x="941342" y="70298"/>
                </a:lnTo>
                <a:lnTo>
                  <a:pt x="961427" y="59586"/>
                </a:lnTo>
                <a:lnTo>
                  <a:pt x="981512" y="48875"/>
                </a:lnTo>
                <a:lnTo>
                  <a:pt x="1001598" y="36823"/>
                </a:lnTo>
                <a:lnTo>
                  <a:pt x="1021014" y="25441"/>
                </a:lnTo>
                <a:lnTo>
                  <a:pt x="1041769" y="15399"/>
                </a:lnTo>
                <a:lnTo>
                  <a:pt x="1061855" y="7364"/>
                </a:lnTo>
                <a:lnTo>
                  <a:pt x="1082609" y="20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1C00E9-CB94-472C-87D5-F831CFB6F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6512" y="309695"/>
            <a:ext cx="3196593" cy="3192104"/>
          </a:xfrm>
          <a:custGeom>
            <a:avLst/>
            <a:gdLst>
              <a:gd name="connsiteX0" fmla="*/ 1330204 w 2660406"/>
              <a:gd name="connsiteY0" fmla="*/ 0 h 2656670"/>
              <a:gd name="connsiteX1" fmla="*/ 1356017 w 2660406"/>
              <a:gd name="connsiteY1" fmla="*/ 2419 h 2656670"/>
              <a:gd name="connsiteX2" fmla="*/ 1381023 w 2660406"/>
              <a:gd name="connsiteY2" fmla="*/ 8873 h 2656670"/>
              <a:gd name="connsiteX3" fmla="*/ 1405223 w 2660406"/>
              <a:gd name="connsiteY3" fmla="*/ 18554 h 2656670"/>
              <a:gd name="connsiteX4" fmla="*/ 1430230 w 2660406"/>
              <a:gd name="connsiteY4" fmla="*/ 30653 h 2656670"/>
              <a:gd name="connsiteX5" fmla="*/ 1453624 w 2660406"/>
              <a:gd name="connsiteY5" fmla="*/ 44367 h 2656670"/>
              <a:gd name="connsiteX6" fmla="*/ 1477824 w 2660406"/>
              <a:gd name="connsiteY6" fmla="*/ 58888 h 2656670"/>
              <a:gd name="connsiteX7" fmla="*/ 1502025 w 2660406"/>
              <a:gd name="connsiteY7" fmla="*/ 71793 h 2656670"/>
              <a:gd name="connsiteX8" fmla="*/ 1526224 w 2660406"/>
              <a:gd name="connsiteY8" fmla="*/ 84699 h 2656670"/>
              <a:gd name="connsiteX9" fmla="*/ 1550424 w 2660406"/>
              <a:gd name="connsiteY9" fmla="*/ 94379 h 2656670"/>
              <a:gd name="connsiteX10" fmla="*/ 1575432 w 2660406"/>
              <a:gd name="connsiteY10" fmla="*/ 100833 h 2656670"/>
              <a:gd name="connsiteX11" fmla="*/ 1600439 w 2660406"/>
              <a:gd name="connsiteY11" fmla="*/ 104060 h 2656670"/>
              <a:gd name="connsiteX12" fmla="*/ 1627059 w 2660406"/>
              <a:gd name="connsiteY12" fmla="*/ 104060 h 2656670"/>
              <a:gd name="connsiteX13" fmla="*/ 1654486 w 2660406"/>
              <a:gd name="connsiteY13" fmla="*/ 102448 h 2656670"/>
              <a:gd name="connsiteX14" fmla="*/ 1681911 w 2660406"/>
              <a:gd name="connsiteY14" fmla="*/ 99220 h 2656670"/>
              <a:gd name="connsiteX15" fmla="*/ 1709339 w 2660406"/>
              <a:gd name="connsiteY15" fmla="*/ 95187 h 2656670"/>
              <a:gd name="connsiteX16" fmla="*/ 1736767 w 2660406"/>
              <a:gd name="connsiteY16" fmla="*/ 91960 h 2656670"/>
              <a:gd name="connsiteX17" fmla="*/ 1764193 w 2660406"/>
              <a:gd name="connsiteY17" fmla="*/ 89539 h 2656670"/>
              <a:gd name="connsiteX18" fmla="*/ 1790007 w 2660406"/>
              <a:gd name="connsiteY18" fmla="*/ 90346 h 2656670"/>
              <a:gd name="connsiteX19" fmla="*/ 1815014 w 2660406"/>
              <a:gd name="connsiteY19" fmla="*/ 93574 h 2656670"/>
              <a:gd name="connsiteX20" fmla="*/ 1839214 w 2660406"/>
              <a:gd name="connsiteY20" fmla="*/ 100833 h 2656670"/>
              <a:gd name="connsiteX21" fmla="*/ 1859381 w 2660406"/>
              <a:gd name="connsiteY21" fmla="*/ 111320 h 2656670"/>
              <a:gd name="connsiteX22" fmla="*/ 1878740 w 2660406"/>
              <a:gd name="connsiteY22" fmla="*/ 125034 h 2656670"/>
              <a:gd name="connsiteX23" fmla="*/ 1895681 w 2660406"/>
              <a:gd name="connsiteY23" fmla="*/ 141167 h 2656670"/>
              <a:gd name="connsiteX24" fmla="*/ 1912622 w 2660406"/>
              <a:gd name="connsiteY24" fmla="*/ 159720 h 2656670"/>
              <a:gd name="connsiteX25" fmla="*/ 1927948 w 2660406"/>
              <a:gd name="connsiteY25" fmla="*/ 179080 h 2656670"/>
              <a:gd name="connsiteX26" fmla="*/ 1943274 w 2660406"/>
              <a:gd name="connsiteY26" fmla="*/ 199247 h 2656670"/>
              <a:gd name="connsiteX27" fmla="*/ 1958601 w 2660406"/>
              <a:gd name="connsiteY27" fmla="*/ 219414 h 2656670"/>
              <a:gd name="connsiteX28" fmla="*/ 1973928 w 2660406"/>
              <a:gd name="connsiteY28" fmla="*/ 238775 h 2656670"/>
              <a:gd name="connsiteX29" fmla="*/ 1990062 w 2660406"/>
              <a:gd name="connsiteY29" fmla="*/ 257328 h 2656670"/>
              <a:gd name="connsiteX30" fmla="*/ 2008614 w 2660406"/>
              <a:gd name="connsiteY30" fmla="*/ 273462 h 2656670"/>
              <a:gd name="connsiteX31" fmla="*/ 2026361 w 2660406"/>
              <a:gd name="connsiteY31" fmla="*/ 287983 h 2656670"/>
              <a:gd name="connsiteX32" fmla="*/ 2046529 w 2660406"/>
              <a:gd name="connsiteY32" fmla="*/ 299275 h 2656670"/>
              <a:gd name="connsiteX33" fmla="*/ 2068309 w 2660406"/>
              <a:gd name="connsiteY33" fmla="*/ 308956 h 2656670"/>
              <a:gd name="connsiteX34" fmla="*/ 2091702 w 2660406"/>
              <a:gd name="connsiteY34" fmla="*/ 317021 h 2656670"/>
              <a:gd name="connsiteX35" fmla="*/ 2115903 w 2660406"/>
              <a:gd name="connsiteY35" fmla="*/ 324281 h 2656670"/>
              <a:gd name="connsiteX36" fmla="*/ 2140101 w 2660406"/>
              <a:gd name="connsiteY36" fmla="*/ 330735 h 2656670"/>
              <a:gd name="connsiteX37" fmla="*/ 2165109 w 2660406"/>
              <a:gd name="connsiteY37" fmla="*/ 337188 h 2656670"/>
              <a:gd name="connsiteX38" fmla="*/ 2188502 w 2660406"/>
              <a:gd name="connsiteY38" fmla="*/ 344448 h 2656670"/>
              <a:gd name="connsiteX39" fmla="*/ 2211897 w 2660406"/>
              <a:gd name="connsiteY39" fmla="*/ 352515 h 2656670"/>
              <a:gd name="connsiteX40" fmla="*/ 2233675 w 2660406"/>
              <a:gd name="connsiteY40" fmla="*/ 362196 h 2656670"/>
              <a:gd name="connsiteX41" fmla="*/ 2253035 w 2660406"/>
              <a:gd name="connsiteY41" fmla="*/ 374295 h 2656670"/>
              <a:gd name="connsiteX42" fmla="*/ 2270784 w 2660406"/>
              <a:gd name="connsiteY42" fmla="*/ 388815 h 2656670"/>
              <a:gd name="connsiteX43" fmla="*/ 2285303 w 2660406"/>
              <a:gd name="connsiteY43" fmla="*/ 406562 h 2656670"/>
              <a:gd name="connsiteX44" fmla="*/ 2297404 w 2660406"/>
              <a:gd name="connsiteY44" fmla="*/ 425922 h 2656670"/>
              <a:gd name="connsiteX45" fmla="*/ 2307084 w 2660406"/>
              <a:gd name="connsiteY45" fmla="*/ 447702 h 2656670"/>
              <a:gd name="connsiteX46" fmla="*/ 2315151 w 2660406"/>
              <a:gd name="connsiteY46" fmla="*/ 471097 h 2656670"/>
              <a:gd name="connsiteX47" fmla="*/ 2322411 w 2660406"/>
              <a:gd name="connsiteY47" fmla="*/ 494489 h 2656670"/>
              <a:gd name="connsiteX48" fmla="*/ 2328864 w 2660406"/>
              <a:gd name="connsiteY48" fmla="*/ 519497 h 2656670"/>
              <a:gd name="connsiteX49" fmla="*/ 2335317 w 2660406"/>
              <a:gd name="connsiteY49" fmla="*/ 543696 h 2656670"/>
              <a:gd name="connsiteX50" fmla="*/ 2342578 w 2660406"/>
              <a:gd name="connsiteY50" fmla="*/ 567896 h 2656670"/>
              <a:gd name="connsiteX51" fmla="*/ 2350643 w 2660406"/>
              <a:gd name="connsiteY51" fmla="*/ 591291 h 2656670"/>
              <a:gd name="connsiteX52" fmla="*/ 2360324 w 2660406"/>
              <a:gd name="connsiteY52" fmla="*/ 613070 h 2656670"/>
              <a:gd name="connsiteX53" fmla="*/ 2371617 w 2660406"/>
              <a:gd name="connsiteY53" fmla="*/ 633237 h 2656670"/>
              <a:gd name="connsiteX54" fmla="*/ 2386137 w 2660406"/>
              <a:gd name="connsiteY54" fmla="*/ 650985 h 2656670"/>
              <a:gd name="connsiteX55" fmla="*/ 2402271 w 2660406"/>
              <a:gd name="connsiteY55" fmla="*/ 669538 h 2656670"/>
              <a:gd name="connsiteX56" fmla="*/ 2420825 w 2660406"/>
              <a:gd name="connsiteY56" fmla="*/ 685670 h 2656670"/>
              <a:gd name="connsiteX57" fmla="*/ 2440992 w 2660406"/>
              <a:gd name="connsiteY57" fmla="*/ 700998 h 2656670"/>
              <a:gd name="connsiteX58" fmla="*/ 2461159 w 2660406"/>
              <a:gd name="connsiteY58" fmla="*/ 716325 h 2656670"/>
              <a:gd name="connsiteX59" fmla="*/ 2481325 w 2660406"/>
              <a:gd name="connsiteY59" fmla="*/ 731651 h 2656670"/>
              <a:gd name="connsiteX60" fmla="*/ 2500684 w 2660406"/>
              <a:gd name="connsiteY60" fmla="*/ 746978 h 2656670"/>
              <a:gd name="connsiteX61" fmla="*/ 2519238 w 2660406"/>
              <a:gd name="connsiteY61" fmla="*/ 763918 h 2656670"/>
              <a:gd name="connsiteX62" fmla="*/ 2535373 w 2660406"/>
              <a:gd name="connsiteY62" fmla="*/ 780859 h 2656670"/>
              <a:gd name="connsiteX63" fmla="*/ 2549085 w 2660406"/>
              <a:gd name="connsiteY63" fmla="*/ 800218 h 2656670"/>
              <a:gd name="connsiteX64" fmla="*/ 2559571 w 2660406"/>
              <a:gd name="connsiteY64" fmla="*/ 820385 h 2656670"/>
              <a:gd name="connsiteX65" fmla="*/ 2566832 w 2660406"/>
              <a:gd name="connsiteY65" fmla="*/ 844585 h 2656670"/>
              <a:gd name="connsiteX66" fmla="*/ 2570059 w 2660406"/>
              <a:gd name="connsiteY66" fmla="*/ 869592 h 2656670"/>
              <a:gd name="connsiteX67" fmla="*/ 2570866 w 2660406"/>
              <a:gd name="connsiteY67" fmla="*/ 895406 h 2656670"/>
              <a:gd name="connsiteX68" fmla="*/ 2568444 w 2660406"/>
              <a:gd name="connsiteY68" fmla="*/ 922832 h 2656670"/>
              <a:gd name="connsiteX69" fmla="*/ 2565220 w 2660406"/>
              <a:gd name="connsiteY69" fmla="*/ 950259 h 2656670"/>
              <a:gd name="connsiteX70" fmla="*/ 2561186 w 2660406"/>
              <a:gd name="connsiteY70" fmla="*/ 977688 h 2656670"/>
              <a:gd name="connsiteX71" fmla="*/ 2557959 w 2660406"/>
              <a:gd name="connsiteY71" fmla="*/ 1005113 h 2656670"/>
              <a:gd name="connsiteX72" fmla="*/ 2556345 w 2660406"/>
              <a:gd name="connsiteY72" fmla="*/ 1032540 h 2656670"/>
              <a:gd name="connsiteX73" fmla="*/ 2556345 w 2660406"/>
              <a:gd name="connsiteY73" fmla="*/ 1059160 h 2656670"/>
              <a:gd name="connsiteX74" fmla="*/ 2559571 w 2660406"/>
              <a:gd name="connsiteY74" fmla="*/ 1084167 h 2656670"/>
              <a:gd name="connsiteX75" fmla="*/ 2566025 w 2660406"/>
              <a:gd name="connsiteY75" fmla="*/ 1109174 h 2656670"/>
              <a:gd name="connsiteX76" fmla="*/ 2575705 w 2660406"/>
              <a:gd name="connsiteY76" fmla="*/ 1132567 h 2656670"/>
              <a:gd name="connsiteX77" fmla="*/ 2587806 w 2660406"/>
              <a:gd name="connsiteY77" fmla="*/ 1156767 h 2656670"/>
              <a:gd name="connsiteX78" fmla="*/ 2601520 w 2660406"/>
              <a:gd name="connsiteY78" fmla="*/ 1180968 h 2656670"/>
              <a:gd name="connsiteX79" fmla="*/ 2616038 w 2660406"/>
              <a:gd name="connsiteY79" fmla="*/ 1205168 h 2656670"/>
              <a:gd name="connsiteX80" fmla="*/ 2629752 w 2660406"/>
              <a:gd name="connsiteY80" fmla="*/ 1228562 h 2656670"/>
              <a:gd name="connsiteX81" fmla="*/ 2641853 w 2660406"/>
              <a:gd name="connsiteY81" fmla="*/ 1253569 h 2656670"/>
              <a:gd name="connsiteX82" fmla="*/ 2651532 w 2660406"/>
              <a:gd name="connsiteY82" fmla="*/ 1277768 h 2656670"/>
              <a:gd name="connsiteX83" fmla="*/ 2657987 w 2660406"/>
              <a:gd name="connsiteY83" fmla="*/ 1302775 h 2656670"/>
              <a:gd name="connsiteX84" fmla="*/ 2660406 w 2660406"/>
              <a:gd name="connsiteY84" fmla="*/ 1328588 h 2656670"/>
              <a:gd name="connsiteX85" fmla="*/ 2657987 w 2660406"/>
              <a:gd name="connsiteY85" fmla="*/ 1354401 h 2656670"/>
              <a:gd name="connsiteX86" fmla="*/ 2651532 w 2660406"/>
              <a:gd name="connsiteY86" fmla="*/ 1379408 h 2656670"/>
              <a:gd name="connsiteX87" fmla="*/ 2641853 w 2660406"/>
              <a:gd name="connsiteY87" fmla="*/ 1403610 h 2656670"/>
              <a:gd name="connsiteX88" fmla="*/ 2629752 w 2660406"/>
              <a:gd name="connsiteY88" fmla="*/ 1428615 h 2656670"/>
              <a:gd name="connsiteX89" fmla="*/ 2616038 w 2660406"/>
              <a:gd name="connsiteY89" fmla="*/ 1452010 h 2656670"/>
              <a:gd name="connsiteX90" fmla="*/ 2601520 w 2660406"/>
              <a:gd name="connsiteY90" fmla="*/ 1476211 h 2656670"/>
              <a:gd name="connsiteX91" fmla="*/ 2587806 w 2660406"/>
              <a:gd name="connsiteY91" fmla="*/ 1500410 h 2656670"/>
              <a:gd name="connsiteX92" fmla="*/ 2575705 w 2660406"/>
              <a:gd name="connsiteY92" fmla="*/ 1524610 h 2656670"/>
              <a:gd name="connsiteX93" fmla="*/ 2566025 w 2660406"/>
              <a:gd name="connsiteY93" fmla="*/ 1548003 h 2656670"/>
              <a:gd name="connsiteX94" fmla="*/ 2559571 w 2660406"/>
              <a:gd name="connsiteY94" fmla="*/ 1573011 h 2656670"/>
              <a:gd name="connsiteX95" fmla="*/ 2556345 w 2660406"/>
              <a:gd name="connsiteY95" fmla="*/ 1598017 h 2656670"/>
              <a:gd name="connsiteX96" fmla="*/ 2556345 w 2660406"/>
              <a:gd name="connsiteY96" fmla="*/ 1624637 h 2656670"/>
              <a:gd name="connsiteX97" fmla="*/ 2557959 w 2660406"/>
              <a:gd name="connsiteY97" fmla="*/ 1652063 h 2656670"/>
              <a:gd name="connsiteX98" fmla="*/ 2561186 w 2660406"/>
              <a:gd name="connsiteY98" fmla="*/ 1679491 h 2656670"/>
              <a:gd name="connsiteX99" fmla="*/ 2565220 w 2660406"/>
              <a:gd name="connsiteY99" fmla="*/ 1706918 h 2656670"/>
              <a:gd name="connsiteX100" fmla="*/ 2568444 w 2660406"/>
              <a:gd name="connsiteY100" fmla="*/ 1734346 h 2656670"/>
              <a:gd name="connsiteX101" fmla="*/ 2570866 w 2660406"/>
              <a:gd name="connsiteY101" fmla="*/ 1761772 h 2656670"/>
              <a:gd name="connsiteX102" fmla="*/ 2570059 w 2660406"/>
              <a:gd name="connsiteY102" fmla="*/ 1787586 h 2656670"/>
              <a:gd name="connsiteX103" fmla="*/ 2566832 w 2660406"/>
              <a:gd name="connsiteY103" fmla="*/ 1812593 h 2656670"/>
              <a:gd name="connsiteX104" fmla="*/ 2559571 w 2660406"/>
              <a:gd name="connsiteY104" fmla="*/ 1836792 h 2656670"/>
              <a:gd name="connsiteX105" fmla="*/ 2549085 w 2660406"/>
              <a:gd name="connsiteY105" fmla="*/ 1856959 h 2656670"/>
              <a:gd name="connsiteX106" fmla="*/ 2535373 w 2660406"/>
              <a:gd name="connsiteY106" fmla="*/ 1876319 h 2656670"/>
              <a:gd name="connsiteX107" fmla="*/ 2519238 w 2660406"/>
              <a:gd name="connsiteY107" fmla="*/ 1893259 h 2656670"/>
              <a:gd name="connsiteX108" fmla="*/ 2500684 w 2660406"/>
              <a:gd name="connsiteY108" fmla="*/ 1910198 h 2656670"/>
              <a:gd name="connsiteX109" fmla="*/ 2481325 w 2660406"/>
              <a:gd name="connsiteY109" fmla="*/ 1925525 h 2656670"/>
              <a:gd name="connsiteX110" fmla="*/ 2461159 w 2660406"/>
              <a:gd name="connsiteY110" fmla="*/ 1940852 h 2656670"/>
              <a:gd name="connsiteX111" fmla="*/ 2440992 w 2660406"/>
              <a:gd name="connsiteY111" fmla="*/ 1956179 h 2656670"/>
              <a:gd name="connsiteX112" fmla="*/ 2420825 w 2660406"/>
              <a:gd name="connsiteY112" fmla="*/ 1971506 h 2656670"/>
              <a:gd name="connsiteX113" fmla="*/ 2402271 w 2660406"/>
              <a:gd name="connsiteY113" fmla="*/ 1987639 h 2656670"/>
              <a:gd name="connsiteX114" fmla="*/ 2386137 w 2660406"/>
              <a:gd name="connsiteY114" fmla="*/ 2006193 h 2656670"/>
              <a:gd name="connsiteX115" fmla="*/ 2371617 w 2660406"/>
              <a:gd name="connsiteY115" fmla="*/ 2023940 h 2656670"/>
              <a:gd name="connsiteX116" fmla="*/ 2360324 w 2660406"/>
              <a:gd name="connsiteY116" fmla="*/ 2044106 h 2656670"/>
              <a:gd name="connsiteX117" fmla="*/ 2350643 w 2660406"/>
              <a:gd name="connsiteY117" fmla="*/ 2065886 h 2656670"/>
              <a:gd name="connsiteX118" fmla="*/ 2342578 w 2660406"/>
              <a:gd name="connsiteY118" fmla="*/ 2089280 h 2656670"/>
              <a:gd name="connsiteX119" fmla="*/ 2335317 w 2660406"/>
              <a:gd name="connsiteY119" fmla="*/ 2113480 h 2656670"/>
              <a:gd name="connsiteX120" fmla="*/ 2328864 w 2660406"/>
              <a:gd name="connsiteY120" fmla="*/ 2137681 h 2656670"/>
              <a:gd name="connsiteX121" fmla="*/ 2322411 w 2660406"/>
              <a:gd name="connsiteY121" fmla="*/ 2162688 h 2656670"/>
              <a:gd name="connsiteX122" fmla="*/ 2315151 w 2660406"/>
              <a:gd name="connsiteY122" fmla="*/ 2186081 h 2656670"/>
              <a:gd name="connsiteX123" fmla="*/ 2307084 w 2660406"/>
              <a:gd name="connsiteY123" fmla="*/ 2209474 h 2656670"/>
              <a:gd name="connsiteX124" fmla="*/ 2297404 w 2660406"/>
              <a:gd name="connsiteY124" fmla="*/ 2231255 h 2656670"/>
              <a:gd name="connsiteX125" fmla="*/ 2285303 w 2660406"/>
              <a:gd name="connsiteY125" fmla="*/ 2250616 h 2656670"/>
              <a:gd name="connsiteX126" fmla="*/ 2270784 w 2660406"/>
              <a:gd name="connsiteY126" fmla="*/ 2268361 h 2656670"/>
              <a:gd name="connsiteX127" fmla="*/ 2253035 w 2660406"/>
              <a:gd name="connsiteY127" fmla="*/ 2282882 h 2656670"/>
              <a:gd name="connsiteX128" fmla="*/ 2233675 w 2660406"/>
              <a:gd name="connsiteY128" fmla="*/ 2294981 h 2656670"/>
              <a:gd name="connsiteX129" fmla="*/ 2211897 w 2660406"/>
              <a:gd name="connsiteY129" fmla="*/ 2304661 h 2656670"/>
              <a:gd name="connsiteX130" fmla="*/ 2188502 w 2660406"/>
              <a:gd name="connsiteY130" fmla="*/ 2312729 h 2656670"/>
              <a:gd name="connsiteX131" fmla="*/ 2165109 w 2660406"/>
              <a:gd name="connsiteY131" fmla="*/ 2319988 h 2656670"/>
              <a:gd name="connsiteX132" fmla="*/ 2140101 w 2660406"/>
              <a:gd name="connsiteY132" fmla="*/ 2326443 h 2656670"/>
              <a:gd name="connsiteX133" fmla="*/ 2115903 w 2660406"/>
              <a:gd name="connsiteY133" fmla="*/ 2332896 h 2656670"/>
              <a:gd name="connsiteX134" fmla="*/ 2091702 w 2660406"/>
              <a:gd name="connsiteY134" fmla="*/ 2340155 h 2656670"/>
              <a:gd name="connsiteX135" fmla="*/ 2068309 w 2660406"/>
              <a:gd name="connsiteY135" fmla="*/ 2348222 h 2656670"/>
              <a:gd name="connsiteX136" fmla="*/ 2046529 w 2660406"/>
              <a:gd name="connsiteY136" fmla="*/ 2357903 h 2656670"/>
              <a:gd name="connsiteX137" fmla="*/ 2026361 w 2660406"/>
              <a:gd name="connsiteY137" fmla="*/ 2369196 h 2656670"/>
              <a:gd name="connsiteX138" fmla="*/ 2008614 w 2660406"/>
              <a:gd name="connsiteY138" fmla="*/ 2383714 h 2656670"/>
              <a:gd name="connsiteX139" fmla="*/ 1990062 w 2660406"/>
              <a:gd name="connsiteY139" fmla="*/ 2399848 h 2656670"/>
              <a:gd name="connsiteX140" fmla="*/ 1973928 w 2660406"/>
              <a:gd name="connsiteY140" fmla="*/ 2418402 h 2656670"/>
              <a:gd name="connsiteX141" fmla="*/ 1958601 w 2660406"/>
              <a:gd name="connsiteY141" fmla="*/ 2437762 h 2656670"/>
              <a:gd name="connsiteX142" fmla="*/ 1943274 w 2660406"/>
              <a:gd name="connsiteY142" fmla="*/ 2457929 h 2656670"/>
              <a:gd name="connsiteX143" fmla="*/ 1927948 w 2660406"/>
              <a:gd name="connsiteY143" fmla="*/ 2478096 h 2656670"/>
              <a:gd name="connsiteX144" fmla="*/ 1912622 w 2660406"/>
              <a:gd name="connsiteY144" fmla="*/ 2497456 h 2656670"/>
              <a:gd name="connsiteX145" fmla="*/ 1895681 w 2660406"/>
              <a:gd name="connsiteY145" fmla="*/ 2516010 h 2656670"/>
              <a:gd name="connsiteX146" fmla="*/ 1878740 w 2660406"/>
              <a:gd name="connsiteY146" fmla="*/ 2532143 h 2656670"/>
              <a:gd name="connsiteX147" fmla="*/ 1859381 w 2660406"/>
              <a:gd name="connsiteY147" fmla="*/ 2545857 h 2656670"/>
              <a:gd name="connsiteX148" fmla="*/ 1839214 w 2660406"/>
              <a:gd name="connsiteY148" fmla="*/ 2556344 h 2656670"/>
              <a:gd name="connsiteX149" fmla="*/ 1815014 w 2660406"/>
              <a:gd name="connsiteY149" fmla="*/ 2563603 h 2656670"/>
              <a:gd name="connsiteX150" fmla="*/ 1790007 w 2660406"/>
              <a:gd name="connsiteY150" fmla="*/ 2566831 h 2656670"/>
              <a:gd name="connsiteX151" fmla="*/ 1764193 w 2660406"/>
              <a:gd name="connsiteY151" fmla="*/ 2567637 h 2656670"/>
              <a:gd name="connsiteX152" fmla="*/ 1736767 w 2660406"/>
              <a:gd name="connsiteY152" fmla="*/ 2565216 h 2656670"/>
              <a:gd name="connsiteX153" fmla="*/ 1709339 w 2660406"/>
              <a:gd name="connsiteY153" fmla="*/ 2561991 h 2656670"/>
              <a:gd name="connsiteX154" fmla="*/ 1681911 w 2660406"/>
              <a:gd name="connsiteY154" fmla="*/ 2557956 h 2656670"/>
              <a:gd name="connsiteX155" fmla="*/ 1654486 w 2660406"/>
              <a:gd name="connsiteY155" fmla="*/ 2554731 h 2656670"/>
              <a:gd name="connsiteX156" fmla="*/ 1627059 w 2660406"/>
              <a:gd name="connsiteY156" fmla="*/ 2553117 h 2656670"/>
              <a:gd name="connsiteX157" fmla="*/ 1600439 w 2660406"/>
              <a:gd name="connsiteY157" fmla="*/ 2553117 h 2656670"/>
              <a:gd name="connsiteX158" fmla="*/ 1575432 w 2660406"/>
              <a:gd name="connsiteY158" fmla="*/ 2556344 h 2656670"/>
              <a:gd name="connsiteX159" fmla="*/ 1550424 w 2660406"/>
              <a:gd name="connsiteY159" fmla="*/ 2562797 h 2656670"/>
              <a:gd name="connsiteX160" fmla="*/ 1526224 w 2660406"/>
              <a:gd name="connsiteY160" fmla="*/ 2572477 h 2656670"/>
              <a:gd name="connsiteX161" fmla="*/ 1502025 w 2660406"/>
              <a:gd name="connsiteY161" fmla="*/ 2585383 h 2656670"/>
              <a:gd name="connsiteX162" fmla="*/ 1477824 w 2660406"/>
              <a:gd name="connsiteY162" fmla="*/ 2598291 h 2656670"/>
              <a:gd name="connsiteX163" fmla="*/ 1453624 w 2660406"/>
              <a:gd name="connsiteY163" fmla="*/ 2612809 h 2656670"/>
              <a:gd name="connsiteX164" fmla="*/ 1430230 w 2660406"/>
              <a:gd name="connsiteY164" fmla="*/ 2626523 h 2656670"/>
              <a:gd name="connsiteX165" fmla="*/ 1405223 w 2660406"/>
              <a:gd name="connsiteY165" fmla="*/ 2638624 h 2656670"/>
              <a:gd name="connsiteX166" fmla="*/ 1381023 w 2660406"/>
              <a:gd name="connsiteY166" fmla="*/ 2648305 h 2656670"/>
              <a:gd name="connsiteX167" fmla="*/ 1356017 w 2660406"/>
              <a:gd name="connsiteY167" fmla="*/ 2654758 h 2656670"/>
              <a:gd name="connsiteX168" fmla="*/ 1335613 w 2660406"/>
              <a:gd name="connsiteY168" fmla="*/ 2656670 h 2656670"/>
              <a:gd name="connsiteX169" fmla="*/ 1324794 w 2660406"/>
              <a:gd name="connsiteY169" fmla="*/ 2656670 h 2656670"/>
              <a:gd name="connsiteX170" fmla="*/ 1304389 w 2660406"/>
              <a:gd name="connsiteY170" fmla="*/ 2654758 h 2656670"/>
              <a:gd name="connsiteX171" fmla="*/ 1279384 w 2660406"/>
              <a:gd name="connsiteY171" fmla="*/ 2648305 h 2656670"/>
              <a:gd name="connsiteX172" fmla="*/ 1255183 w 2660406"/>
              <a:gd name="connsiteY172" fmla="*/ 2638624 h 2656670"/>
              <a:gd name="connsiteX173" fmla="*/ 1230176 w 2660406"/>
              <a:gd name="connsiteY173" fmla="*/ 2626523 h 2656670"/>
              <a:gd name="connsiteX174" fmla="*/ 1206783 w 2660406"/>
              <a:gd name="connsiteY174" fmla="*/ 2612809 h 2656670"/>
              <a:gd name="connsiteX175" fmla="*/ 1182582 w 2660406"/>
              <a:gd name="connsiteY175" fmla="*/ 2598291 h 2656670"/>
              <a:gd name="connsiteX176" fmla="*/ 1158383 w 2660406"/>
              <a:gd name="connsiteY176" fmla="*/ 2585383 h 2656670"/>
              <a:gd name="connsiteX177" fmla="*/ 1134183 w 2660406"/>
              <a:gd name="connsiteY177" fmla="*/ 2572477 h 2656670"/>
              <a:gd name="connsiteX178" fmla="*/ 1110788 w 2660406"/>
              <a:gd name="connsiteY178" fmla="*/ 2562797 h 2656670"/>
              <a:gd name="connsiteX179" fmla="*/ 1084975 w 2660406"/>
              <a:gd name="connsiteY179" fmla="*/ 2556344 h 2656670"/>
              <a:gd name="connsiteX180" fmla="*/ 1059970 w 2660406"/>
              <a:gd name="connsiteY180" fmla="*/ 2553117 h 2656670"/>
              <a:gd name="connsiteX181" fmla="*/ 1033347 w 2660406"/>
              <a:gd name="connsiteY181" fmla="*/ 2553117 h 2656670"/>
              <a:gd name="connsiteX182" fmla="*/ 1005921 w 2660406"/>
              <a:gd name="connsiteY182" fmla="*/ 2554731 h 2656670"/>
              <a:gd name="connsiteX183" fmla="*/ 978495 w 2660406"/>
              <a:gd name="connsiteY183" fmla="*/ 2557956 h 2656670"/>
              <a:gd name="connsiteX184" fmla="*/ 951067 w 2660406"/>
              <a:gd name="connsiteY184" fmla="*/ 2561991 h 2656670"/>
              <a:gd name="connsiteX185" fmla="*/ 923641 w 2660406"/>
              <a:gd name="connsiteY185" fmla="*/ 2565216 h 2656670"/>
              <a:gd name="connsiteX186" fmla="*/ 896214 w 2660406"/>
              <a:gd name="connsiteY186" fmla="*/ 2567637 h 2656670"/>
              <a:gd name="connsiteX187" fmla="*/ 870401 w 2660406"/>
              <a:gd name="connsiteY187" fmla="*/ 2566831 h 2656670"/>
              <a:gd name="connsiteX188" fmla="*/ 845394 w 2660406"/>
              <a:gd name="connsiteY188" fmla="*/ 2563603 h 2656670"/>
              <a:gd name="connsiteX189" fmla="*/ 821193 w 2660406"/>
              <a:gd name="connsiteY189" fmla="*/ 2556344 h 2656670"/>
              <a:gd name="connsiteX190" fmla="*/ 801027 w 2660406"/>
              <a:gd name="connsiteY190" fmla="*/ 2545857 h 2656670"/>
              <a:gd name="connsiteX191" fmla="*/ 781667 w 2660406"/>
              <a:gd name="connsiteY191" fmla="*/ 2532143 h 2656670"/>
              <a:gd name="connsiteX192" fmla="*/ 764727 w 2660406"/>
              <a:gd name="connsiteY192" fmla="*/ 2516010 h 2656670"/>
              <a:gd name="connsiteX193" fmla="*/ 747785 w 2660406"/>
              <a:gd name="connsiteY193" fmla="*/ 2497456 h 2656670"/>
              <a:gd name="connsiteX194" fmla="*/ 732459 w 2660406"/>
              <a:gd name="connsiteY194" fmla="*/ 2478096 h 2656670"/>
              <a:gd name="connsiteX195" fmla="*/ 717132 w 2660406"/>
              <a:gd name="connsiteY195" fmla="*/ 2457929 h 2656670"/>
              <a:gd name="connsiteX196" fmla="*/ 701807 w 2660406"/>
              <a:gd name="connsiteY196" fmla="*/ 2437762 h 2656670"/>
              <a:gd name="connsiteX197" fmla="*/ 686480 w 2660406"/>
              <a:gd name="connsiteY197" fmla="*/ 2418402 h 2656670"/>
              <a:gd name="connsiteX198" fmla="*/ 670344 w 2660406"/>
              <a:gd name="connsiteY198" fmla="*/ 2399848 h 2656670"/>
              <a:gd name="connsiteX199" fmla="*/ 651792 w 2660406"/>
              <a:gd name="connsiteY199" fmla="*/ 2383714 h 2656670"/>
              <a:gd name="connsiteX200" fmla="*/ 634045 w 2660406"/>
              <a:gd name="connsiteY200" fmla="*/ 2369196 h 2656670"/>
              <a:gd name="connsiteX201" fmla="*/ 613880 w 2660406"/>
              <a:gd name="connsiteY201" fmla="*/ 2357903 h 2656670"/>
              <a:gd name="connsiteX202" fmla="*/ 592098 w 2660406"/>
              <a:gd name="connsiteY202" fmla="*/ 2348222 h 2656670"/>
              <a:gd name="connsiteX203" fmla="*/ 568706 w 2660406"/>
              <a:gd name="connsiteY203" fmla="*/ 2340155 h 2656670"/>
              <a:gd name="connsiteX204" fmla="*/ 544505 w 2660406"/>
              <a:gd name="connsiteY204" fmla="*/ 2332896 h 2656670"/>
              <a:gd name="connsiteX205" fmla="*/ 520304 w 2660406"/>
              <a:gd name="connsiteY205" fmla="*/ 2326443 h 2656670"/>
              <a:gd name="connsiteX206" fmla="*/ 495298 w 2660406"/>
              <a:gd name="connsiteY206" fmla="*/ 2319988 h 2656670"/>
              <a:gd name="connsiteX207" fmla="*/ 471904 w 2660406"/>
              <a:gd name="connsiteY207" fmla="*/ 2312729 h 2656670"/>
              <a:gd name="connsiteX208" fmla="*/ 448511 w 2660406"/>
              <a:gd name="connsiteY208" fmla="*/ 2304661 h 2656670"/>
              <a:gd name="connsiteX209" fmla="*/ 426732 w 2660406"/>
              <a:gd name="connsiteY209" fmla="*/ 2294981 h 2656670"/>
              <a:gd name="connsiteX210" fmla="*/ 407371 w 2660406"/>
              <a:gd name="connsiteY210" fmla="*/ 2282882 h 2656670"/>
              <a:gd name="connsiteX211" fmla="*/ 389623 w 2660406"/>
              <a:gd name="connsiteY211" fmla="*/ 2268361 h 2656670"/>
              <a:gd name="connsiteX212" fmla="*/ 375105 w 2660406"/>
              <a:gd name="connsiteY212" fmla="*/ 2250616 h 2656670"/>
              <a:gd name="connsiteX213" fmla="*/ 363003 w 2660406"/>
              <a:gd name="connsiteY213" fmla="*/ 2231255 h 2656670"/>
              <a:gd name="connsiteX214" fmla="*/ 353324 w 2660406"/>
              <a:gd name="connsiteY214" fmla="*/ 2209474 h 2656670"/>
              <a:gd name="connsiteX215" fmla="*/ 345258 w 2660406"/>
              <a:gd name="connsiteY215" fmla="*/ 2186081 h 2656670"/>
              <a:gd name="connsiteX216" fmla="*/ 337997 w 2660406"/>
              <a:gd name="connsiteY216" fmla="*/ 2162688 h 2656670"/>
              <a:gd name="connsiteX217" fmla="*/ 331544 w 2660406"/>
              <a:gd name="connsiteY217" fmla="*/ 2137681 h 2656670"/>
              <a:gd name="connsiteX218" fmla="*/ 325091 w 2660406"/>
              <a:gd name="connsiteY218" fmla="*/ 2113480 h 2656670"/>
              <a:gd name="connsiteX219" fmla="*/ 317831 w 2660406"/>
              <a:gd name="connsiteY219" fmla="*/ 2089280 h 2656670"/>
              <a:gd name="connsiteX220" fmla="*/ 309764 w 2660406"/>
              <a:gd name="connsiteY220" fmla="*/ 2065886 h 2656670"/>
              <a:gd name="connsiteX221" fmla="*/ 300084 w 2660406"/>
              <a:gd name="connsiteY221" fmla="*/ 2044106 h 2656670"/>
              <a:gd name="connsiteX222" fmla="*/ 288790 w 2660406"/>
              <a:gd name="connsiteY222" fmla="*/ 2023940 h 2656670"/>
              <a:gd name="connsiteX223" fmla="*/ 274269 w 2660406"/>
              <a:gd name="connsiteY223" fmla="*/ 2006193 h 2656670"/>
              <a:gd name="connsiteX224" fmla="*/ 258136 w 2660406"/>
              <a:gd name="connsiteY224" fmla="*/ 1987639 h 2656670"/>
              <a:gd name="connsiteX225" fmla="*/ 239583 w 2660406"/>
              <a:gd name="connsiteY225" fmla="*/ 1971506 h 2656670"/>
              <a:gd name="connsiteX226" fmla="*/ 220221 w 2660406"/>
              <a:gd name="connsiteY226" fmla="*/ 1956179 h 2656670"/>
              <a:gd name="connsiteX227" fmla="*/ 199248 w 2660406"/>
              <a:gd name="connsiteY227" fmla="*/ 1940852 h 2656670"/>
              <a:gd name="connsiteX228" fmla="*/ 179083 w 2660406"/>
              <a:gd name="connsiteY228" fmla="*/ 1925525 h 2656670"/>
              <a:gd name="connsiteX229" fmla="*/ 159722 w 2660406"/>
              <a:gd name="connsiteY229" fmla="*/ 1910198 h 2656670"/>
              <a:gd name="connsiteX230" fmla="*/ 141170 w 2660406"/>
              <a:gd name="connsiteY230" fmla="*/ 1893259 h 2656670"/>
              <a:gd name="connsiteX231" fmla="*/ 125035 w 2660406"/>
              <a:gd name="connsiteY231" fmla="*/ 1876319 h 2656670"/>
              <a:gd name="connsiteX232" fmla="*/ 111322 w 2660406"/>
              <a:gd name="connsiteY232" fmla="*/ 1856959 h 2656670"/>
              <a:gd name="connsiteX233" fmla="*/ 100836 w 2660406"/>
              <a:gd name="connsiteY233" fmla="*/ 1836792 h 2656670"/>
              <a:gd name="connsiteX234" fmla="*/ 93575 w 2660406"/>
              <a:gd name="connsiteY234" fmla="*/ 1812593 h 2656670"/>
              <a:gd name="connsiteX235" fmla="*/ 90349 w 2660406"/>
              <a:gd name="connsiteY235" fmla="*/ 1787586 h 2656670"/>
              <a:gd name="connsiteX236" fmla="*/ 89541 w 2660406"/>
              <a:gd name="connsiteY236" fmla="*/ 1761772 h 2656670"/>
              <a:gd name="connsiteX237" fmla="*/ 91963 w 2660406"/>
              <a:gd name="connsiteY237" fmla="*/ 1734346 h 2656670"/>
              <a:gd name="connsiteX238" fmla="*/ 95189 w 2660406"/>
              <a:gd name="connsiteY238" fmla="*/ 1706918 h 2656670"/>
              <a:gd name="connsiteX239" fmla="*/ 99222 w 2660406"/>
              <a:gd name="connsiteY239" fmla="*/ 1679491 h 2656670"/>
              <a:gd name="connsiteX240" fmla="*/ 102449 w 2660406"/>
              <a:gd name="connsiteY240" fmla="*/ 1652063 h 2656670"/>
              <a:gd name="connsiteX241" fmla="*/ 104061 w 2660406"/>
              <a:gd name="connsiteY241" fmla="*/ 1624637 h 2656670"/>
              <a:gd name="connsiteX242" fmla="*/ 104061 w 2660406"/>
              <a:gd name="connsiteY242" fmla="*/ 1598017 h 2656670"/>
              <a:gd name="connsiteX243" fmla="*/ 100836 w 2660406"/>
              <a:gd name="connsiteY243" fmla="*/ 1573011 h 2656670"/>
              <a:gd name="connsiteX244" fmla="*/ 94381 w 2660406"/>
              <a:gd name="connsiteY244" fmla="*/ 1548003 h 2656670"/>
              <a:gd name="connsiteX245" fmla="*/ 84703 w 2660406"/>
              <a:gd name="connsiteY245" fmla="*/ 1524610 h 2656670"/>
              <a:gd name="connsiteX246" fmla="*/ 71795 w 2660406"/>
              <a:gd name="connsiteY246" fmla="*/ 1500410 h 2656670"/>
              <a:gd name="connsiteX247" fmla="*/ 58889 w 2660406"/>
              <a:gd name="connsiteY247" fmla="*/ 1476211 h 2656670"/>
              <a:gd name="connsiteX248" fmla="*/ 44369 w 2660406"/>
              <a:gd name="connsiteY248" fmla="*/ 1452010 h 2656670"/>
              <a:gd name="connsiteX249" fmla="*/ 30654 w 2660406"/>
              <a:gd name="connsiteY249" fmla="*/ 1428615 h 2656670"/>
              <a:gd name="connsiteX250" fmla="*/ 18554 w 2660406"/>
              <a:gd name="connsiteY250" fmla="*/ 1403610 h 2656670"/>
              <a:gd name="connsiteX251" fmla="*/ 8874 w 2660406"/>
              <a:gd name="connsiteY251" fmla="*/ 1379408 h 2656670"/>
              <a:gd name="connsiteX252" fmla="*/ 2421 w 2660406"/>
              <a:gd name="connsiteY252" fmla="*/ 1354401 h 2656670"/>
              <a:gd name="connsiteX253" fmla="*/ 0 w 2660406"/>
              <a:gd name="connsiteY253" fmla="*/ 1328588 h 2656670"/>
              <a:gd name="connsiteX254" fmla="*/ 2421 w 2660406"/>
              <a:gd name="connsiteY254" fmla="*/ 1302775 h 2656670"/>
              <a:gd name="connsiteX255" fmla="*/ 8874 w 2660406"/>
              <a:gd name="connsiteY255" fmla="*/ 1277768 h 2656670"/>
              <a:gd name="connsiteX256" fmla="*/ 18554 w 2660406"/>
              <a:gd name="connsiteY256" fmla="*/ 1253569 h 2656670"/>
              <a:gd name="connsiteX257" fmla="*/ 30654 w 2660406"/>
              <a:gd name="connsiteY257" fmla="*/ 1228562 h 2656670"/>
              <a:gd name="connsiteX258" fmla="*/ 44369 w 2660406"/>
              <a:gd name="connsiteY258" fmla="*/ 1205168 h 2656670"/>
              <a:gd name="connsiteX259" fmla="*/ 58889 w 2660406"/>
              <a:gd name="connsiteY259" fmla="*/ 1180968 h 2656670"/>
              <a:gd name="connsiteX260" fmla="*/ 71795 w 2660406"/>
              <a:gd name="connsiteY260" fmla="*/ 1156767 h 2656670"/>
              <a:gd name="connsiteX261" fmla="*/ 84703 w 2660406"/>
              <a:gd name="connsiteY261" fmla="*/ 1132567 h 2656670"/>
              <a:gd name="connsiteX262" fmla="*/ 94381 w 2660406"/>
              <a:gd name="connsiteY262" fmla="*/ 1109174 h 2656670"/>
              <a:gd name="connsiteX263" fmla="*/ 100836 w 2660406"/>
              <a:gd name="connsiteY263" fmla="*/ 1084167 h 2656670"/>
              <a:gd name="connsiteX264" fmla="*/ 104061 w 2660406"/>
              <a:gd name="connsiteY264" fmla="*/ 1059160 h 2656670"/>
              <a:gd name="connsiteX265" fmla="*/ 104061 w 2660406"/>
              <a:gd name="connsiteY265" fmla="*/ 1032540 h 2656670"/>
              <a:gd name="connsiteX266" fmla="*/ 102449 w 2660406"/>
              <a:gd name="connsiteY266" fmla="*/ 1005113 h 2656670"/>
              <a:gd name="connsiteX267" fmla="*/ 99222 w 2660406"/>
              <a:gd name="connsiteY267" fmla="*/ 977688 h 2656670"/>
              <a:gd name="connsiteX268" fmla="*/ 95189 w 2660406"/>
              <a:gd name="connsiteY268" fmla="*/ 950259 h 2656670"/>
              <a:gd name="connsiteX269" fmla="*/ 91963 w 2660406"/>
              <a:gd name="connsiteY269" fmla="*/ 922832 h 2656670"/>
              <a:gd name="connsiteX270" fmla="*/ 89541 w 2660406"/>
              <a:gd name="connsiteY270" fmla="*/ 895406 h 2656670"/>
              <a:gd name="connsiteX271" fmla="*/ 90349 w 2660406"/>
              <a:gd name="connsiteY271" fmla="*/ 869592 h 2656670"/>
              <a:gd name="connsiteX272" fmla="*/ 93575 w 2660406"/>
              <a:gd name="connsiteY272" fmla="*/ 844585 h 2656670"/>
              <a:gd name="connsiteX273" fmla="*/ 100836 w 2660406"/>
              <a:gd name="connsiteY273" fmla="*/ 820385 h 2656670"/>
              <a:gd name="connsiteX274" fmla="*/ 111322 w 2660406"/>
              <a:gd name="connsiteY274" fmla="*/ 800218 h 2656670"/>
              <a:gd name="connsiteX275" fmla="*/ 125035 w 2660406"/>
              <a:gd name="connsiteY275" fmla="*/ 780859 h 2656670"/>
              <a:gd name="connsiteX276" fmla="*/ 141170 w 2660406"/>
              <a:gd name="connsiteY276" fmla="*/ 763918 h 2656670"/>
              <a:gd name="connsiteX277" fmla="*/ 159722 w 2660406"/>
              <a:gd name="connsiteY277" fmla="*/ 746978 h 2656670"/>
              <a:gd name="connsiteX278" fmla="*/ 179083 w 2660406"/>
              <a:gd name="connsiteY278" fmla="*/ 731651 h 2656670"/>
              <a:gd name="connsiteX279" fmla="*/ 199248 w 2660406"/>
              <a:gd name="connsiteY279" fmla="*/ 716325 h 2656670"/>
              <a:gd name="connsiteX280" fmla="*/ 220221 w 2660406"/>
              <a:gd name="connsiteY280" fmla="*/ 700998 h 2656670"/>
              <a:gd name="connsiteX281" fmla="*/ 239583 w 2660406"/>
              <a:gd name="connsiteY281" fmla="*/ 685670 h 2656670"/>
              <a:gd name="connsiteX282" fmla="*/ 258136 w 2660406"/>
              <a:gd name="connsiteY282" fmla="*/ 669538 h 2656670"/>
              <a:gd name="connsiteX283" fmla="*/ 274269 w 2660406"/>
              <a:gd name="connsiteY283" fmla="*/ 650985 h 2656670"/>
              <a:gd name="connsiteX284" fmla="*/ 288790 w 2660406"/>
              <a:gd name="connsiteY284" fmla="*/ 633237 h 2656670"/>
              <a:gd name="connsiteX285" fmla="*/ 300084 w 2660406"/>
              <a:gd name="connsiteY285" fmla="*/ 613070 h 2656670"/>
              <a:gd name="connsiteX286" fmla="*/ 309764 w 2660406"/>
              <a:gd name="connsiteY286" fmla="*/ 591291 h 2656670"/>
              <a:gd name="connsiteX287" fmla="*/ 317831 w 2660406"/>
              <a:gd name="connsiteY287" fmla="*/ 567896 h 2656670"/>
              <a:gd name="connsiteX288" fmla="*/ 325091 w 2660406"/>
              <a:gd name="connsiteY288" fmla="*/ 543696 h 2656670"/>
              <a:gd name="connsiteX289" fmla="*/ 331544 w 2660406"/>
              <a:gd name="connsiteY289" fmla="*/ 519497 h 2656670"/>
              <a:gd name="connsiteX290" fmla="*/ 337997 w 2660406"/>
              <a:gd name="connsiteY290" fmla="*/ 494489 h 2656670"/>
              <a:gd name="connsiteX291" fmla="*/ 345258 w 2660406"/>
              <a:gd name="connsiteY291" fmla="*/ 471097 h 2656670"/>
              <a:gd name="connsiteX292" fmla="*/ 353324 w 2660406"/>
              <a:gd name="connsiteY292" fmla="*/ 447702 h 2656670"/>
              <a:gd name="connsiteX293" fmla="*/ 363003 w 2660406"/>
              <a:gd name="connsiteY293" fmla="*/ 425922 h 2656670"/>
              <a:gd name="connsiteX294" fmla="*/ 375105 w 2660406"/>
              <a:gd name="connsiteY294" fmla="*/ 406562 h 2656670"/>
              <a:gd name="connsiteX295" fmla="*/ 389623 w 2660406"/>
              <a:gd name="connsiteY295" fmla="*/ 388815 h 2656670"/>
              <a:gd name="connsiteX296" fmla="*/ 407371 w 2660406"/>
              <a:gd name="connsiteY296" fmla="*/ 374295 h 2656670"/>
              <a:gd name="connsiteX297" fmla="*/ 426732 w 2660406"/>
              <a:gd name="connsiteY297" fmla="*/ 362196 h 2656670"/>
              <a:gd name="connsiteX298" fmla="*/ 448511 w 2660406"/>
              <a:gd name="connsiteY298" fmla="*/ 352515 h 2656670"/>
              <a:gd name="connsiteX299" fmla="*/ 471904 w 2660406"/>
              <a:gd name="connsiteY299" fmla="*/ 344448 h 2656670"/>
              <a:gd name="connsiteX300" fmla="*/ 495298 w 2660406"/>
              <a:gd name="connsiteY300" fmla="*/ 337188 h 2656670"/>
              <a:gd name="connsiteX301" fmla="*/ 520304 w 2660406"/>
              <a:gd name="connsiteY301" fmla="*/ 330735 h 2656670"/>
              <a:gd name="connsiteX302" fmla="*/ 544505 w 2660406"/>
              <a:gd name="connsiteY302" fmla="*/ 324281 h 2656670"/>
              <a:gd name="connsiteX303" fmla="*/ 568706 w 2660406"/>
              <a:gd name="connsiteY303" fmla="*/ 317021 h 2656670"/>
              <a:gd name="connsiteX304" fmla="*/ 592098 w 2660406"/>
              <a:gd name="connsiteY304" fmla="*/ 308956 h 2656670"/>
              <a:gd name="connsiteX305" fmla="*/ 613880 w 2660406"/>
              <a:gd name="connsiteY305" fmla="*/ 299275 h 2656670"/>
              <a:gd name="connsiteX306" fmla="*/ 634045 w 2660406"/>
              <a:gd name="connsiteY306" fmla="*/ 287983 h 2656670"/>
              <a:gd name="connsiteX307" fmla="*/ 651792 w 2660406"/>
              <a:gd name="connsiteY307" fmla="*/ 273462 h 2656670"/>
              <a:gd name="connsiteX308" fmla="*/ 670344 w 2660406"/>
              <a:gd name="connsiteY308" fmla="*/ 257328 h 2656670"/>
              <a:gd name="connsiteX309" fmla="*/ 686480 w 2660406"/>
              <a:gd name="connsiteY309" fmla="*/ 238775 h 2656670"/>
              <a:gd name="connsiteX310" fmla="*/ 701807 w 2660406"/>
              <a:gd name="connsiteY310" fmla="*/ 219414 h 2656670"/>
              <a:gd name="connsiteX311" fmla="*/ 717132 w 2660406"/>
              <a:gd name="connsiteY311" fmla="*/ 199247 h 2656670"/>
              <a:gd name="connsiteX312" fmla="*/ 732459 w 2660406"/>
              <a:gd name="connsiteY312" fmla="*/ 179080 h 2656670"/>
              <a:gd name="connsiteX313" fmla="*/ 747785 w 2660406"/>
              <a:gd name="connsiteY313" fmla="*/ 159720 h 2656670"/>
              <a:gd name="connsiteX314" fmla="*/ 764727 w 2660406"/>
              <a:gd name="connsiteY314" fmla="*/ 141167 h 2656670"/>
              <a:gd name="connsiteX315" fmla="*/ 781667 w 2660406"/>
              <a:gd name="connsiteY315" fmla="*/ 125034 h 2656670"/>
              <a:gd name="connsiteX316" fmla="*/ 801027 w 2660406"/>
              <a:gd name="connsiteY316" fmla="*/ 111320 h 2656670"/>
              <a:gd name="connsiteX317" fmla="*/ 821193 w 2660406"/>
              <a:gd name="connsiteY317" fmla="*/ 100833 h 2656670"/>
              <a:gd name="connsiteX318" fmla="*/ 845394 w 2660406"/>
              <a:gd name="connsiteY318" fmla="*/ 93574 h 2656670"/>
              <a:gd name="connsiteX319" fmla="*/ 870401 w 2660406"/>
              <a:gd name="connsiteY319" fmla="*/ 90346 h 2656670"/>
              <a:gd name="connsiteX320" fmla="*/ 896214 w 2660406"/>
              <a:gd name="connsiteY320" fmla="*/ 89539 h 2656670"/>
              <a:gd name="connsiteX321" fmla="*/ 923641 w 2660406"/>
              <a:gd name="connsiteY321" fmla="*/ 91960 h 2656670"/>
              <a:gd name="connsiteX322" fmla="*/ 951067 w 2660406"/>
              <a:gd name="connsiteY322" fmla="*/ 95187 h 2656670"/>
              <a:gd name="connsiteX323" fmla="*/ 978495 w 2660406"/>
              <a:gd name="connsiteY323" fmla="*/ 99220 h 2656670"/>
              <a:gd name="connsiteX324" fmla="*/ 1005921 w 2660406"/>
              <a:gd name="connsiteY324" fmla="*/ 102448 h 2656670"/>
              <a:gd name="connsiteX325" fmla="*/ 1033347 w 2660406"/>
              <a:gd name="connsiteY325" fmla="*/ 104060 h 2656670"/>
              <a:gd name="connsiteX326" fmla="*/ 1059970 w 2660406"/>
              <a:gd name="connsiteY326" fmla="*/ 104060 h 2656670"/>
              <a:gd name="connsiteX327" fmla="*/ 1084975 w 2660406"/>
              <a:gd name="connsiteY327" fmla="*/ 100833 h 2656670"/>
              <a:gd name="connsiteX328" fmla="*/ 1110788 w 2660406"/>
              <a:gd name="connsiteY328" fmla="*/ 94379 h 2656670"/>
              <a:gd name="connsiteX329" fmla="*/ 1134183 w 2660406"/>
              <a:gd name="connsiteY329" fmla="*/ 84699 h 2656670"/>
              <a:gd name="connsiteX330" fmla="*/ 1158383 w 2660406"/>
              <a:gd name="connsiteY330" fmla="*/ 71793 h 2656670"/>
              <a:gd name="connsiteX331" fmla="*/ 1182582 w 2660406"/>
              <a:gd name="connsiteY331" fmla="*/ 58888 h 2656670"/>
              <a:gd name="connsiteX332" fmla="*/ 1206783 w 2660406"/>
              <a:gd name="connsiteY332" fmla="*/ 44367 h 2656670"/>
              <a:gd name="connsiteX333" fmla="*/ 1230176 w 2660406"/>
              <a:gd name="connsiteY333" fmla="*/ 30653 h 2656670"/>
              <a:gd name="connsiteX334" fmla="*/ 1255183 w 2660406"/>
              <a:gd name="connsiteY334" fmla="*/ 18554 h 2656670"/>
              <a:gd name="connsiteX335" fmla="*/ 1279384 w 2660406"/>
              <a:gd name="connsiteY335" fmla="*/ 8873 h 2656670"/>
              <a:gd name="connsiteX336" fmla="*/ 1304389 w 2660406"/>
              <a:gd name="connsiteY336" fmla="*/ 2419 h 265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2660406" h="2656670">
                <a:moveTo>
                  <a:pt x="1330204" y="0"/>
                </a:moveTo>
                <a:lnTo>
                  <a:pt x="1356017" y="2419"/>
                </a:lnTo>
                <a:lnTo>
                  <a:pt x="1381023" y="8873"/>
                </a:lnTo>
                <a:lnTo>
                  <a:pt x="1405223" y="18554"/>
                </a:lnTo>
                <a:lnTo>
                  <a:pt x="1430230" y="30653"/>
                </a:lnTo>
                <a:lnTo>
                  <a:pt x="1453624" y="44367"/>
                </a:lnTo>
                <a:lnTo>
                  <a:pt x="1477824" y="58888"/>
                </a:lnTo>
                <a:lnTo>
                  <a:pt x="1502025" y="71793"/>
                </a:lnTo>
                <a:lnTo>
                  <a:pt x="1526224" y="84699"/>
                </a:lnTo>
                <a:lnTo>
                  <a:pt x="1550424" y="94379"/>
                </a:lnTo>
                <a:lnTo>
                  <a:pt x="1575432" y="100833"/>
                </a:lnTo>
                <a:lnTo>
                  <a:pt x="1600439" y="104060"/>
                </a:lnTo>
                <a:lnTo>
                  <a:pt x="1627059" y="104060"/>
                </a:lnTo>
                <a:lnTo>
                  <a:pt x="1654486" y="102448"/>
                </a:lnTo>
                <a:lnTo>
                  <a:pt x="1681911" y="99220"/>
                </a:lnTo>
                <a:lnTo>
                  <a:pt x="1709339" y="95187"/>
                </a:lnTo>
                <a:lnTo>
                  <a:pt x="1736767" y="91960"/>
                </a:lnTo>
                <a:lnTo>
                  <a:pt x="1764193" y="89539"/>
                </a:lnTo>
                <a:lnTo>
                  <a:pt x="1790007" y="90346"/>
                </a:lnTo>
                <a:lnTo>
                  <a:pt x="1815014" y="93574"/>
                </a:lnTo>
                <a:lnTo>
                  <a:pt x="1839214" y="100833"/>
                </a:lnTo>
                <a:lnTo>
                  <a:pt x="1859381" y="111320"/>
                </a:lnTo>
                <a:lnTo>
                  <a:pt x="1878740" y="125034"/>
                </a:lnTo>
                <a:lnTo>
                  <a:pt x="1895681" y="141167"/>
                </a:lnTo>
                <a:lnTo>
                  <a:pt x="1912622" y="159720"/>
                </a:lnTo>
                <a:lnTo>
                  <a:pt x="1927948" y="179080"/>
                </a:lnTo>
                <a:lnTo>
                  <a:pt x="1943274" y="199247"/>
                </a:lnTo>
                <a:lnTo>
                  <a:pt x="1958601" y="219414"/>
                </a:lnTo>
                <a:lnTo>
                  <a:pt x="1973928" y="238775"/>
                </a:lnTo>
                <a:lnTo>
                  <a:pt x="1990062" y="257328"/>
                </a:lnTo>
                <a:lnTo>
                  <a:pt x="2008614" y="273462"/>
                </a:lnTo>
                <a:lnTo>
                  <a:pt x="2026361" y="287983"/>
                </a:lnTo>
                <a:lnTo>
                  <a:pt x="2046529" y="299275"/>
                </a:lnTo>
                <a:lnTo>
                  <a:pt x="2068309" y="308956"/>
                </a:lnTo>
                <a:lnTo>
                  <a:pt x="2091702" y="317021"/>
                </a:lnTo>
                <a:lnTo>
                  <a:pt x="2115903" y="324281"/>
                </a:lnTo>
                <a:lnTo>
                  <a:pt x="2140101" y="330735"/>
                </a:lnTo>
                <a:lnTo>
                  <a:pt x="2165109" y="337188"/>
                </a:lnTo>
                <a:lnTo>
                  <a:pt x="2188502" y="344448"/>
                </a:lnTo>
                <a:lnTo>
                  <a:pt x="2211897" y="352515"/>
                </a:lnTo>
                <a:lnTo>
                  <a:pt x="2233675" y="362196"/>
                </a:lnTo>
                <a:lnTo>
                  <a:pt x="2253035" y="374295"/>
                </a:lnTo>
                <a:lnTo>
                  <a:pt x="2270784" y="388815"/>
                </a:lnTo>
                <a:lnTo>
                  <a:pt x="2285303" y="406562"/>
                </a:lnTo>
                <a:lnTo>
                  <a:pt x="2297404" y="425922"/>
                </a:lnTo>
                <a:lnTo>
                  <a:pt x="2307084" y="447702"/>
                </a:lnTo>
                <a:lnTo>
                  <a:pt x="2315151" y="471097"/>
                </a:lnTo>
                <a:lnTo>
                  <a:pt x="2322411" y="494489"/>
                </a:lnTo>
                <a:lnTo>
                  <a:pt x="2328864" y="519497"/>
                </a:lnTo>
                <a:lnTo>
                  <a:pt x="2335317" y="543696"/>
                </a:lnTo>
                <a:lnTo>
                  <a:pt x="2342578" y="567896"/>
                </a:lnTo>
                <a:lnTo>
                  <a:pt x="2350643" y="591291"/>
                </a:lnTo>
                <a:lnTo>
                  <a:pt x="2360324" y="613070"/>
                </a:lnTo>
                <a:lnTo>
                  <a:pt x="2371617" y="633237"/>
                </a:lnTo>
                <a:lnTo>
                  <a:pt x="2386137" y="650985"/>
                </a:lnTo>
                <a:lnTo>
                  <a:pt x="2402271" y="669538"/>
                </a:lnTo>
                <a:lnTo>
                  <a:pt x="2420825" y="685670"/>
                </a:lnTo>
                <a:lnTo>
                  <a:pt x="2440992" y="700998"/>
                </a:lnTo>
                <a:lnTo>
                  <a:pt x="2461159" y="716325"/>
                </a:lnTo>
                <a:lnTo>
                  <a:pt x="2481325" y="731651"/>
                </a:lnTo>
                <a:lnTo>
                  <a:pt x="2500684" y="746978"/>
                </a:lnTo>
                <a:lnTo>
                  <a:pt x="2519238" y="763918"/>
                </a:lnTo>
                <a:lnTo>
                  <a:pt x="2535373" y="780859"/>
                </a:lnTo>
                <a:lnTo>
                  <a:pt x="2549085" y="800218"/>
                </a:lnTo>
                <a:lnTo>
                  <a:pt x="2559571" y="820385"/>
                </a:lnTo>
                <a:lnTo>
                  <a:pt x="2566832" y="844585"/>
                </a:lnTo>
                <a:lnTo>
                  <a:pt x="2570059" y="869592"/>
                </a:lnTo>
                <a:lnTo>
                  <a:pt x="2570866" y="895406"/>
                </a:lnTo>
                <a:lnTo>
                  <a:pt x="2568444" y="922832"/>
                </a:lnTo>
                <a:lnTo>
                  <a:pt x="2565220" y="950259"/>
                </a:lnTo>
                <a:lnTo>
                  <a:pt x="2561186" y="977688"/>
                </a:lnTo>
                <a:lnTo>
                  <a:pt x="2557959" y="1005113"/>
                </a:lnTo>
                <a:lnTo>
                  <a:pt x="2556345" y="1032540"/>
                </a:lnTo>
                <a:lnTo>
                  <a:pt x="2556345" y="1059160"/>
                </a:lnTo>
                <a:lnTo>
                  <a:pt x="2559571" y="1084167"/>
                </a:lnTo>
                <a:lnTo>
                  <a:pt x="2566025" y="1109174"/>
                </a:lnTo>
                <a:lnTo>
                  <a:pt x="2575705" y="1132567"/>
                </a:lnTo>
                <a:lnTo>
                  <a:pt x="2587806" y="1156767"/>
                </a:lnTo>
                <a:lnTo>
                  <a:pt x="2601520" y="1180968"/>
                </a:lnTo>
                <a:lnTo>
                  <a:pt x="2616038" y="1205168"/>
                </a:lnTo>
                <a:lnTo>
                  <a:pt x="2629752" y="1228562"/>
                </a:lnTo>
                <a:lnTo>
                  <a:pt x="2641853" y="1253569"/>
                </a:lnTo>
                <a:lnTo>
                  <a:pt x="2651532" y="1277768"/>
                </a:lnTo>
                <a:lnTo>
                  <a:pt x="2657987" y="1302775"/>
                </a:lnTo>
                <a:lnTo>
                  <a:pt x="2660406" y="1328588"/>
                </a:lnTo>
                <a:lnTo>
                  <a:pt x="2657987" y="1354401"/>
                </a:lnTo>
                <a:lnTo>
                  <a:pt x="2651532" y="1379408"/>
                </a:lnTo>
                <a:lnTo>
                  <a:pt x="2641853" y="1403610"/>
                </a:lnTo>
                <a:lnTo>
                  <a:pt x="2629752" y="1428615"/>
                </a:lnTo>
                <a:lnTo>
                  <a:pt x="2616038" y="1452010"/>
                </a:lnTo>
                <a:lnTo>
                  <a:pt x="2601520" y="1476211"/>
                </a:lnTo>
                <a:lnTo>
                  <a:pt x="2587806" y="1500410"/>
                </a:lnTo>
                <a:lnTo>
                  <a:pt x="2575705" y="1524610"/>
                </a:lnTo>
                <a:lnTo>
                  <a:pt x="2566025" y="1548003"/>
                </a:lnTo>
                <a:lnTo>
                  <a:pt x="2559571" y="1573011"/>
                </a:lnTo>
                <a:lnTo>
                  <a:pt x="2556345" y="1598017"/>
                </a:lnTo>
                <a:lnTo>
                  <a:pt x="2556345" y="1624637"/>
                </a:lnTo>
                <a:lnTo>
                  <a:pt x="2557959" y="1652063"/>
                </a:lnTo>
                <a:lnTo>
                  <a:pt x="2561186" y="1679491"/>
                </a:lnTo>
                <a:lnTo>
                  <a:pt x="2565220" y="1706918"/>
                </a:lnTo>
                <a:lnTo>
                  <a:pt x="2568444" y="1734346"/>
                </a:lnTo>
                <a:lnTo>
                  <a:pt x="2570866" y="1761772"/>
                </a:lnTo>
                <a:lnTo>
                  <a:pt x="2570059" y="1787586"/>
                </a:lnTo>
                <a:lnTo>
                  <a:pt x="2566832" y="1812593"/>
                </a:lnTo>
                <a:lnTo>
                  <a:pt x="2559571" y="1836792"/>
                </a:lnTo>
                <a:lnTo>
                  <a:pt x="2549085" y="1856959"/>
                </a:lnTo>
                <a:lnTo>
                  <a:pt x="2535373" y="1876319"/>
                </a:lnTo>
                <a:lnTo>
                  <a:pt x="2519238" y="1893259"/>
                </a:lnTo>
                <a:lnTo>
                  <a:pt x="2500684" y="1910198"/>
                </a:lnTo>
                <a:lnTo>
                  <a:pt x="2481325" y="1925525"/>
                </a:lnTo>
                <a:lnTo>
                  <a:pt x="2461159" y="1940852"/>
                </a:lnTo>
                <a:lnTo>
                  <a:pt x="2440992" y="1956179"/>
                </a:lnTo>
                <a:lnTo>
                  <a:pt x="2420825" y="1971506"/>
                </a:lnTo>
                <a:lnTo>
                  <a:pt x="2402271" y="1987639"/>
                </a:lnTo>
                <a:lnTo>
                  <a:pt x="2386137" y="2006193"/>
                </a:lnTo>
                <a:lnTo>
                  <a:pt x="2371617" y="2023940"/>
                </a:lnTo>
                <a:lnTo>
                  <a:pt x="2360324" y="2044106"/>
                </a:lnTo>
                <a:lnTo>
                  <a:pt x="2350643" y="2065886"/>
                </a:lnTo>
                <a:lnTo>
                  <a:pt x="2342578" y="2089280"/>
                </a:lnTo>
                <a:lnTo>
                  <a:pt x="2335317" y="2113480"/>
                </a:lnTo>
                <a:lnTo>
                  <a:pt x="2328864" y="2137681"/>
                </a:lnTo>
                <a:lnTo>
                  <a:pt x="2322411" y="2162688"/>
                </a:lnTo>
                <a:lnTo>
                  <a:pt x="2315151" y="2186081"/>
                </a:lnTo>
                <a:lnTo>
                  <a:pt x="2307084" y="2209474"/>
                </a:lnTo>
                <a:lnTo>
                  <a:pt x="2297404" y="2231255"/>
                </a:lnTo>
                <a:lnTo>
                  <a:pt x="2285303" y="2250616"/>
                </a:lnTo>
                <a:lnTo>
                  <a:pt x="2270784" y="2268361"/>
                </a:lnTo>
                <a:lnTo>
                  <a:pt x="2253035" y="2282882"/>
                </a:lnTo>
                <a:lnTo>
                  <a:pt x="2233675" y="2294981"/>
                </a:lnTo>
                <a:lnTo>
                  <a:pt x="2211897" y="2304661"/>
                </a:lnTo>
                <a:lnTo>
                  <a:pt x="2188502" y="2312729"/>
                </a:lnTo>
                <a:lnTo>
                  <a:pt x="2165109" y="2319988"/>
                </a:lnTo>
                <a:lnTo>
                  <a:pt x="2140101" y="2326443"/>
                </a:lnTo>
                <a:lnTo>
                  <a:pt x="2115903" y="2332896"/>
                </a:lnTo>
                <a:lnTo>
                  <a:pt x="2091702" y="2340155"/>
                </a:lnTo>
                <a:lnTo>
                  <a:pt x="2068309" y="2348222"/>
                </a:lnTo>
                <a:lnTo>
                  <a:pt x="2046529" y="2357903"/>
                </a:lnTo>
                <a:lnTo>
                  <a:pt x="2026361" y="2369196"/>
                </a:lnTo>
                <a:lnTo>
                  <a:pt x="2008614" y="2383714"/>
                </a:lnTo>
                <a:lnTo>
                  <a:pt x="1990062" y="2399848"/>
                </a:lnTo>
                <a:lnTo>
                  <a:pt x="1973928" y="2418402"/>
                </a:lnTo>
                <a:lnTo>
                  <a:pt x="1958601" y="2437762"/>
                </a:lnTo>
                <a:lnTo>
                  <a:pt x="1943274" y="2457929"/>
                </a:lnTo>
                <a:lnTo>
                  <a:pt x="1927948" y="2478096"/>
                </a:lnTo>
                <a:lnTo>
                  <a:pt x="1912622" y="2497456"/>
                </a:lnTo>
                <a:lnTo>
                  <a:pt x="1895681" y="2516010"/>
                </a:lnTo>
                <a:lnTo>
                  <a:pt x="1878740" y="2532143"/>
                </a:lnTo>
                <a:lnTo>
                  <a:pt x="1859381" y="2545857"/>
                </a:lnTo>
                <a:lnTo>
                  <a:pt x="1839214" y="2556344"/>
                </a:lnTo>
                <a:lnTo>
                  <a:pt x="1815014" y="2563603"/>
                </a:lnTo>
                <a:lnTo>
                  <a:pt x="1790007" y="2566831"/>
                </a:lnTo>
                <a:lnTo>
                  <a:pt x="1764193" y="2567637"/>
                </a:lnTo>
                <a:lnTo>
                  <a:pt x="1736767" y="2565216"/>
                </a:lnTo>
                <a:lnTo>
                  <a:pt x="1709339" y="2561991"/>
                </a:lnTo>
                <a:lnTo>
                  <a:pt x="1681911" y="2557956"/>
                </a:lnTo>
                <a:lnTo>
                  <a:pt x="1654486" y="2554731"/>
                </a:lnTo>
                <a:lnTo>
                  <a:pt x="1627059" y="2553117"/>
                </a:lnTo>
                <a:lnTo>
                  <a:pt x="1600439" y="2553117"/>
                </a:lnTo>
                <a:lnTo>
                  <a:pt x="1575432" y="2556344"/>
                </a:lnTo>
                <a:lnTo>
                  <a:pt x="1550424" y="2562797"/>
                </a:lnTo>
                <a:lnTo>
                  <a:pt x="1526224" y="2572477"/>
                </a:lnTo>
                <a:lnTo>
                  <a:pt x="1502025" y="2585383"/>
                </a:lnTo>
                <a:lnTo>
                  <a:pt x="1477824" y="2598291"/>
                </a:lnTo>
                <a:lnTo>
                  <a:pt x="1453624" y="2612809"/>
                </a:lnTo>
                <a:lnTo>
                  <a:pt x="1430230" y="2626523"/>
                </a:lnTo>
                <a:lnTo>
                  <a:pt x="1405223" y="2638624"/>
                </a:lnTo>
                <a:lnTo>
                  <a:pt x="1381023" y="2648305"/>
                </a:lnTo>
                <a:lnTo>
                  <a:pt x="1356017" y="2654758"/>
                </a:lnTo>
                <a:lnTo>
                  <a:pt x="1335613" y="2656670"/>
                </a:lnTo>
                <a:lnTo>
                  <a:pt x="1324794" y="2656670"/>
                </a:lnTo>
                <a:lnTo>
                  <a:pt x="1304389" y="2654758"/>
                </a:lnTo>
                <a:lnTo>
                  <a:pt x="1279384" y="2648305"/>
                </a:lnTo>
                <a:lnTo>
                  <a:pt x="1255183" y="2638624"/>
                </a:lnTo>
                <a:lnTo>
                  <a:pt x="1230176" y="2626523"/>
                </a:lnTo>
                <a:lnTo>
                  <a:pt x="1206783" y="2612809"/>
                </a:lnTo>
                <a:lnTo>
                  <a:pt x="1182582" y="2598291"/>
                </a:lnTo>
                <a:lnTo>
                  <a:pt x="1158383" y="2585383"/>
                </a:lnTo>
                <a:lnTo>
                  <a:pt x="1134183" y="2572477"/>
                </a:lnTo>
                <a:lnTo>
                  <a:pt x="1110788" y="2562797"/>
                </a:lnTo>
                <a:lnTo>
                  <a:pt x="1084975" y="2556344"/>
                </a:lnTo>
                <a:lnTo>
                  <a:pt x="1059970" y="2553117"/>
                </a:lnTo>
                <a:lnTo>
                  <a:pt x="1033347" y="2553117"/>
                </a:lnTo>
                <a:lnTo>
                  <a:pt x="1005921" y="2554731"/>
                </a:lnTo>
                <a:lnTo>
                  <a:pt x="978495" y="2557956"/>
                </a:lnTo>
                <a:lnTo>
                  <a:pt x="951067" y="2561991"/>
                </a:lnTo>
                <a:lnTo>
                  <a:pt x="923641" y="2565216"/>
                </a:lnTo>
                <a:lnTo>
                  <a:pt x="896214" y="2567637"/>
                </a:lnTo>
                <a:lnTo>
                  <a:pt x="870401" y="2566831"/>
                </a:lnTo>
                <a:lnTo>
                  <a:pt x="845394" y="2563603"/>
                </a:lnTo>
                <a:lnTo>
                  <a:pt x="821193" y="2556344"/>
                </a:lnTo>
                <a:lnTo>
                  <a:pt x="801027" y="2545857"/>
                </a:lnTo>
                <a:lnTo>
                  <a:pt x="781667" y="2532143"/>
                </a:lnTo>
                <a:lnTo>
                  <a:pt x="764727" y="2516010"/>
                </a:lnTo>
                <a:lnTo>
                  <a:pt x="747785" y="2497456"/>
                </a:lnTo>
                <a:lnTo>
                  <a:pt x="732459" y="2478096"/>
                </a:lnTo>
                <a:lnTo>
                  <a:pt x="717132" y="2457929"/>
                </a:lnTo>
                <a:lnTo>
                  <a:pt x="701807" y="2437762"/>
                </a:lnTo>
                <a:lnTo>
                  <a:pt x="686480" y="2418402"/>
                </a:lnTo>
                <a:lnTo>
                  <a:pt x="670344" y="2399848"/>
                </a:lnTo>
                <a:lnTo>
                  <a:pt x="651792" y="2383714"/>
                </a:lnTo>
                <a:lnTo>
                  <a:pt x="634045" y="2369196"/>
                </a:lnTo>
                <a:lnTo>
                  <a:pt x="613880" y="2357903"/>
                </a:lnTo>
                <a:lnTo>
                  <a:pt x="592098" y="2348222"/>
                </a:lnTo>
                <a:lnTo>
                  <a:pt x="568706" y="2340155"/>
                </a:lnTo>
                <a:lnTo>
                  <a:pt x="544505" y="2332896"/>
                </a:lnTo>
                <a:lnTo>
                  <a:pt x="520304" y="2326443"/>
                </a:lnTo>
                <a:lnTo>
                  <a:pt x="495298" y="2319988"/>
                </a:lnTo>
                <a:lnTo>
                  <a:pt x="471904" y="2312729"/>
                </a:lnTo>
                <a:lnTo>
                  <a:pt x="448511" y="2304661"/>
                </a:lnTo>
                <a:lnTo>
                  <a:pt x="426732" y="2294981"/>
                </a:lnTo>
                <a:lnTo>
                  <a:pt x="407371" y="2282882"/>
                </a:lnTo>
                <a:lnTo>
                  <a:pt x="389623" y="2268361"/>
                </a:lnTo>
                <a:lnTo>
                  <a:pt x="375105" y="2250616"/>
                </a:lnTo>
                <a:lnTo>
                  <a:pt x="363003" y="2231255"/>
                </a:lnTo>
                <a:lnTo>
                  <a:pt x="353324" y="2209474"/>
                </a:lnTo>
                <a:lnTo>
                  <a:pt x="345258" y="2186081"/>
                </a:lnTo>
                <a:lnTo>
                  <a:pt x="337997" y="2162688"/>
                </a:lnTo>
                <a:lnTo>
                  <a:pt x="331544" y="2137681"/>
                </a:lnTo>
                <a:lnTo>
                  <a:pt x="325091" y="2113480"/>
                </a:lnTo>
                <a:lnTo>
                  <a:pt x="317831" y="2089280"/>
                </a:lnTo>
                <a:lnTo>
                  <a:pt x="309764" y="2065886"/>
                </a:lnTo>
                <a:lnTo>
                  <a:pt x="300084" y="2044106"/>
                </a:lnTo>
                <a:lnTo>
                  <a:pt x="288790" y="2023940"/>
                </a:lnTo>
                <a:lnTo>
                  <a:pt x="274269" y="2006193"/>
                </a:lnTo>
                <a:lnTo>
                  <a:pt x="258136" y="1987639"/>
                </a:lnTo>
                <a:lnTo>
                  <a:pt x="239583" y="1971506"/>
                </a:lnTo>
                <a:lnTo>
                  <a:pt x="220221" y="1956179"/>
                </a:lnTo>
                <a:lnTo>
                  <a:pt x="199248" y="1940852"/>
                </a:lnTo>
                <a:lnTo>
                  <a:pt x="179083" y="1925525"/>
                </a:lnTo>
                <a:lnTo>
                  <a:pt x="159722" y="1910198"/>
                </a:lnTo>
                <a:lnTo>
                  <a:pt x="141170" y="1893259"/>
                </a:lnTo>
                <a:lnTo>
                  <a:pt x="125035" y="1876319"/>
                </a:lnTo>
                <a:lnTo>
                  <a:pt x="111322" y="1856959"/>
                </a:lnTo>
                <a:lnTo>
                  <a:pt x="100836" y="1836792"/>
                </a:lnTo>
                <a:lnTo>
                  <a:pt x="93575" y="1812593"/>
                </a:lnTo>
                <a:lnTo>
                  <a:pt x="90349" y="1787586"/>
                </a:lnTo>
                <a:lnTo>
                  <a:pt x="89541" y="1761772"/>
                </a:lnTo>
                <a:lnTo>
                  <a:pt x="91963" y="1734346"/>
                </a:lnTo>
                <a:lnTo>
                  <a:pt x="95189" y="1706918"/>
                </a:lnTo>
                <a:lnTo>
                  <a:pt x="99222" y="1679491"/>
                </a:lnTo>
                <a:lnTo>
                  <a:pt x="102449" y="1652063"/>
                </a:lnTo>
                <a:lnTo>
                  <a:pt x="104061" y="1624637"/>
                </a:lnTo>
                <a:lnTo>
                  <a:pt x="104061" y="1598017"/>
                </a:lnTo>
                <a:lnTo>
                  <a:pt x="100836" y="1573011"/>
                </a:lnTo>
                <a:lnTo>
                  <a:pt x="94381" y="1548003"/>
                </a:lnTo>
                <a:lnTo>
                  <a:pt x="84703" y="1524610"/>
                </a:lnTo>
                <a:lnTo>
                  <a:pt x="71795" y="1500410"/>
                </a:lnTo>
                <a:lnTo>
                  <a:pt x="58889" y="1476211"/>
                </a:lnTo>
                <a:lnTo>
                  <a:pt x="44369" y="1452010"/>
                </a:lnTo>
                <a:lnTo>
                  <a:pt x="30654" y="1428615"/>
                </a:lnTo>
                <a:lnTo>
                  <a:pt x="18554" y="1403610"/>
                </a:lnTo>
                <a:lnTo>
                  <a:pt x="8874" y="1379408"/>
                </a:lnTo>
                <a:lnTo>
                  <a:pt x="2421" y="1354401"/>
                </a:lnTo>
                <a:lnTo>
                  <a:pt x="0" y="1328588"/>
                </a:lnTo>
                <a:lnTo>
                  <a:pt x="2421" y="1302775"/>
                </a:lnTo>
                <a:lnTo>
                  <a:pt x="8874" y="1277768"/>
                </a:lnTo>
                <a:lnTo>
                  <a:pt x="18554" y="1253569"/>
                </a:lnTo>
                <a:lnTo>
                  <a:pt x="30654" y="1228562"/>
                </a:lnTo>
                <a:lnTo>
                  <a:pt x="44369" y="1205168"/>
                </a:lnTo>
                <a:lnTo>
                  <a:pt x="58889" y="1180968"/>
                </a:lnTo>
                <a:lnTo>
                  <a:pt x="71795" y="1156767"/>
                </a:lnTo>
                <a:lnTo>
                  <a:pt x="84703" y="1132567"/>
                </a:lnTo>
                <a:lnTo>
                  <a:pt x="94381" y="1109174"/>
                </a:lnTo>
                <a:lnTo>
                  <a:pt x="100836" y="1084167"/>
                </a:lnTo>
                <a:lnTo>
                  <a:pt x="104061" y="1059160"/>
                </a:lnTo>
                <a:lnTo>
                  <a:pt x="104061" y="1032540"/>
                </a:lnTo>
                <a:lnTo>
                  <a:pt x="102449" y="1005113"/>
                </a:lnTo>
                <a:lnTo>
                  <a:pt x="99222" y="977688"/>
                </a:lnTo>
                <a:lnTo>
                  <a:pt x="95189" y="950259"/>
                </a:lnTo>
                <a:lnTo>
                  <a:pt x="91963" y="922832"/>
                </a:lnTo>
                <a:lnTo>
                  <a:pt x="89541" y="895406"/>
                </a:lnTo>
                <a:lnTo>
                  <a:pt x="90349" y="869592"/>
                </a:lnTo>
                <a:lnTo>
                  <a:pt x="93575" y="844585"/>
                </a:lnTo>
                <a:lnTo>
                  <a:pt x="100836" y="820385"/>
                </a:lnTo>
                <a:lnTo>
                  <a:pt x="111322" y="800218"/>
                </a:lnTo>
                <a:lnTo>
                  <a:pt x="125035" y="780859"/>
                </a:lnTo>
                <a:lnTo>
                  <a:pt x="141170" y="763918"/>
                </a:lnTo>
                <a:lnTo>
                  <a:pt x="159722" y="746978"/>
                </a:lnTo>
                <a:lnTo>
                  <a:pt x="179083" y="731651"/>
                </a:lnTo>
                <a:lnTo>
                  <a:pt x="199248" y="716325"/>
                </a:lnTo>
                <a:lnTo>
                  <a:pt x="220221" y="700998"/>
                </a:lnTo>
                <a:lnTo>
                  <a:pt x="239583" y="685670"/>
                </a:lnTo>
                <a:lnTo>
                  <a:pt x="258136" y="669538"/>
                </a:lnTo>
                <a:lnTo>
                  <a:pt x="274269" y="650985"/>
                </a:lnTo>
                <a:lnTo>
                  <a:pt x="288790" y="633237"/>
                </a:lnTo>
                <a:lnTo>
                  <a:pt x="300084" y="613070"/>
                </a:lnTo>
                <a:lnTo>
                  <a:pt x="309764" y="591291"/>
                </a:lnTo>
                <a:lnTo>
                  <a:pt x="317831" y="567896"/>
                </a:lnTo>
                <a:lnTo>
                  <a:pt x="325091" y="543696"/>
                </a:lnTo>
                <a:lnTo>
                  <a:pt x="331544" y="519497"/>
                </a:lnTo>
                <a:lnTo>
                  <a:pt x="337997" y="494489"/>
                </a:lnTo>
                <a:lnTo>
                  <a:pt x="345258" y="471097"/>
                </a:lnTo>
                <a:lnTo>
                  <a:pt x="353324" y="447702"/>
                </a:lnTo>
                <a:lnTo>
                  <a:pt x="363003" y="425922"/>
                </a:lnTo>
                <a:lnTo>
                  <a:pt x="375105" y="406562"/>
                </a:lnTo>
                <a:lnTo>
                  <a:pt x="389623" y="388815"/>
                </a:lnTo>
                <a:lnTo>
                  <a:pt x="407371" y="374295"/>
                </a:lnTo>
                <a:lnTo>
                  <a:pt x="426732" y="362196"/>
                </a:lnTo>
                <a:lnTo>
                  <a:pt x="448511" y="352515"/>
                </a:lnTo>
                <a:lnTo>
                  <a:pt x="471904" y="344448"/>
                </a:lnTo>
                <a:lnTo>
                  <a:pt x="495298" y="337188"/>
                </a:lnTo>
                <a:lnTo>
                  <a:pt x="520304" y="330735"/>
                </a:lnTo>
                <a:lnTo>
                  <a:pt x="544505" y="324281"/>
                </a:lnTo>
                <a:lnTo>
                  <a:pt x="568706" y="317021"/>
                </a:lnTo>
                <a:lnTo>
                  <a:pt x="592098" y="308956"/>
                </a:lnTo>
                <a:lnTo>
                  <a:pt x="613880" y="299275"/>
                </a:lnTo>
                <a:lnTo>
                  <a:pt x="634045" y="287983"/>
                </a:lnTo>
                <a:lnTo>
                  <a:pt x="651792" y="273462"/>
                </a:lnTo>
                <a:lnTo>
                  <a:pt x="670344" y="257328"/>
                </a:lnTo>
                <a:lnTo>
                  <a:pt x="686480" y="238775"/>
                </a:lnTo>
                <a:lnTo>
                  <a:pt x="701807" y="219414"/>
                </a:lnTo>
                <a:lnTo>
                  <a:pt x="717132" y="199247"/>
                </a:lnTo>
                <a:lnTo>
                  <a:pt x="732459" y="179080"/>
                </a:lnTo>
                <a:lnTo>
                  <a:pt x="747785" y="159720"/>
                </a:lnTo>
                <a:lnTo>
                  <a:pt x="764727" y="141167"/>
                </a:lnTo>
                <a:lnTo>
                  <a:pt x="781667" y="125034"/>
                </a:lnTo>
                <a:lnTo>
                  <a:pt x="801027" y="111320"/>
                </a:lnTo>
                <a:lnTo>
                  <a:pt x="821193" y="100833"/>
                </a:lnTo>
                <a:lnTo>
                  <a:pt x="845394" y="93574"/>
                </a:lnTo>
                <a:lnTo>
                  <a:pt x="870401" y="90346"/>
                </a:lnTo>
                <a:lnTo>
                  <a:pt x="896214" y="89539"/>
                </a:lnTo>
                <a:lnTo>
                  <a:pt x="923641" y="91960"/>
                </a:lnTo>
                <a:lnTo>
                  <a:pt x="951067" y="95187"/>
                </a:lnTo>
                <a:lnTo>
                  <a:pt x="978495" y="99220"/>
                </a:lnTo>
                <a:lnTo>
                  <a:pt x="1005921" y="102448"/>
                </a:lnTo>
                <a:lnTo>
                  <a:pt x="1033347" y="104060"/>
                </a:lnTo>
                <a:lnTo>
                  <a:pt x="1059970" y="104060"/>
                </a:lnTo>
                <a:lnTo>
                  <a:pt x="1084975" y="100833"/>
                </a:lnTo>
                <a:lnTo>
                  <a:pt x="1110788" y="94379"/>
                </a:lnTo>
                <a:lnTo>
                  <a:pt x="1134183" y="84699"/>
                </a:lnTo>
                <a:lnTo>
                  <a:pt x="1158383" y="71793"/>
                </a:lnTo>
                <a:lnTo>
                  <a:pt x="1182582" y="58888"/>
                </a:lnTo>
                <a:lnTo>
                  <a:pt x="1206783" y="44367"/>
                </a:lnTo>
                <a:lnTo>
                  <a:pt x="1230176" y="30653"/>
                </a:lnTo>
                <a:lnTo>
                  <a:pt x="1255183" y="18554"/>
                </a:lnTo>
                <a:lnTo>
                  <a:pt x="1279384" y="8873"/>
                </a:lnTo>
                <a:lnTo>
                  <a:pt x="1304389" y="24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425" y="1000817"/>
            <a:ext cx="1900766" cy="1809859"/>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600000">
            <a:off x="7321494" y="3719631"/>
            <a:ext cx="1663811" cy="17473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1ACEE35C-53C2-4E2E-A607-ACF586CF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Tree>
    <p:extLst>
      <p:ext uri="{BB962C8B-B14F-4D97-AF65-F5344CB8AC3E}">
        <p14:creationId xmlns:p14="http://schemas.microsoft.com/office/powerpoint/2010/main" val="314697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195727" y="382385"/>
            <a:ext cx="6335338" cy="1492132"/>
          </a:xfrm>
        </p:spPr>
        <p:txBody>
          <a:bodyPr>
            <a:normAutofit/>
          </a:bodyPr>
          <a:lstStyle/>
          <a:p>
            <a:r>
              <a:rPr lang="es-MX" dirty="0"/>
              <a:t>FUNCIONES:</a:t>
            </a:r>
          </a:p>
        </p:txBody>
      </p:sp>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657" r="13367"/>
          <a:stretch/>
        </p:blipFill>
        <p:spPr bwMode="auto">
          <a:xfrm>
            <a:off x="661737" y="-1"/>
            <a:ext cx="4156518" cy="343688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62" r="12156" b="1"/>
          <a:stretch/>
        </p:blipFill>
        <p:spPr bwMode="auto">
          <a:xfrm>
            <a:off x="661737" y="3429000"/>
            <a:ext cx="4156518" cy="3429000"/>
          </a:xfrm>
          <a:prstGeom prst="rect">
            <a:avLst/>
          </a:prstGeom>
          <a:extLst>
            <a:ext uri="{909E8E84-426E-40DD-AFC4-6F175D3DCCD1}">
              <a14:hiddenFill xmlns:a14="http://schemas.microsoft.com/office/drawing/2010/main">
                <a:solidFill>
                  <a:schemeClr val="accent1"/>
                </a:solidFill>
              </a14:hiddenFill>
            </a:ext>
          </a:extLst>
        </p:spPr>
      </p:pic>
      <p:sp>
        <p:nvSpPr>
          <p:cNvPr id="10" name="Freeform 6">
            <a:extLst>
              <a:ext uri="{FF2B5EF4-FFF2-40B4-BE49-F238E27FC236}">
                <a16:creationId xmlns:a16="http://schemas.microsoft.com/office/drawing/2014/main" id="{51EBC40F-6C27-4F1D-B4D6-323683330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s-MX"/>
          </a:p>
        </p:txBody>
      </p:sp>
      <p:sp>
        <p:nvSpPr>
          <p:cNvPr id="3" name="2 Marcador de contenido"/>
          <p:cNvSpPr>
            <a:spLocks noGrp="1"/>
          </p:cNvSpPr>
          <p:nvPr>
            <p:ph idx="1"/>
          </p:nvPr>
        </p:nvSpPr>
        <p:spPr>
          <a:xfrm>
            <a:off x="5195727" y="2286001"/>
            <a:ext cx="6335338" cy="3593591"/>
          </a:xfrm>
        </p:spPr>
        <p:txBody>
          <a:bodyPr>
            <a:normAutofit/>
          </a:bodyPr>
          <a:lstStyle/>
          <a:p>
            <a:pPr>
              <a:buFont typeface="Wingdings" pitchFamily="2" charset="2"/>
              <a:buChar char="v"/>
            </a:pPr>
            <a:r>
              <a:rPr lang="es-MX" dirty="0">
                <a:cs typeface="Arial" panose="020B0604020202020204" pitchFamily="34" charset="0"/>
              </a:rPr>
              <a:t>PRODUCCION DE CALOR </a:t>
            </a:r>
          </a:p>
          <a:p>
            <a:pPr>
              <a:buFont typeface="Wingdings" pitchFamily="2" charset="2"/>
              <a:buChar char="v"/>
            </a:pPr>
            <a:r>
              <a:rPr lang="es-MX" dirty="0">
                <a:cs typeface="Arial" panose="020B0604020202020204" pitchFamily="34" charset="0"/>
              </a:rPr>
              <a:t>En algunos animales hay un tejido adiposo especializado que se llama grasa parda o grasa marrón. La mayor parte de la energía derivada de la combustión de los triacilgliceroles se destina a la producción de calor.</a:t>
            </a:r>
          </a:p>
          <a:p>
            <a:pPr>
              <a:buFont typeface="Wingdings" pitchFamily="2" charset="2"/>
              <a:buChar char="v"/>
            </a:pPr>
            <a:endParaRPr lang="es-MX" dirty="0"/>
          </a:p>
        </p:txBody>
      </p:sp>
      <p:sp>
        <p:nvSpPr>
          <p:cNvPr id="12" name="Rectangle 11">
            <a:extLst>
              <a:ext uri="{FF2B5EF4-FFF2-40B4-BE49-F238E27FC236}">
                <a16:creationId xmlns:a16="http://schemas.microsoft.com/office/drawing/2014/main" id="{92CE7192-9926-4B6A-A377-FB1A2628C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Tree>
    <p:extLst>
      <p:ext uri="{BB962C8B-B14F-4D97-AF65-F5344CB8AC3E}">
        <p14:creationId xmlns:p14="http://schemas.microsoft.com/office/powerpoint/2010/main" val="217416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009" r="32522" b="1"/>
          <a:stretch/>
        </p:blipFill>
        <p:spPr bwMode="auto">
          <a:xfrm>
            <a:off x="7338646" y="10"/>
            <a:ext cx="485335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s-MX"/>
          </a:p>
        </p:txBody>
      </p:sp>
      <p:sp>
        <p:nvSpPr>
          <p:cNvPr id="2" name="1 Título"/>
          <p:cNvSpPr>
            <a:spLocks noGrp="1"/>
          </p:cNvSpPr>
          <p:nvPr>
            <p:ph type="title"/>
          </p:nvPr>
        </p:nvSpPr>
        <p:spPr>
          <a:xfrm>
            <a:off x="765051" y="382385"/>
            <a:ext cx="6015897" cy="1492132"/>
          </a:xfrm>
        </p:spPr>
        <p:txBody>
          <a:bodyPr>
            <a:normAutofit/>
          </a:bodyPr>
          <a:lstStyle/>
          <a:p>
            <a:r>
              <a:rPr lang="es-MX" dirty="0"/>
              <a:t>FUNCIONES:</a:t>
            </a:r>
          </a:p>
        </p:txBody>
      </p:sp>
      <p:sp>
        <p:nvSpPr>
          <p:cNvPr id="11" name="Rectangle 10">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3" name="2 Marcador de contenido"/>
          <p:cNvSpPr>
            <a:spLocks noGrp="1"/>
          </p:cNvSpPr>
          <p:nvPr>
            <p:ph idx="1"/>
          </p:nvPr>
        </p:nvSpPr>
        <p:spPr>
          <a:xfrm>
            <a:off x="765051" y="2286001"/>
            <a:ext cx="6015897" cy="3593591"/>
          </a:xfrm>
        </p:spPr>
        <p:txBody>
          <a:bodyPr>
            <a:normAutofit/>
          </a:bodyPr>
          <a:lstStyle/>
          <a:p>
            <a:pPr>
              <a:buFont typeface="Wingdings" pitchFamily="2" charset="2"/>
              <a:buChar char="v"/>
            </a:pPr>
            <a:r>
              <a:rPr lang="es-MX"/>
              <a:t>FUNCION ESTRUCTURAL</a:t>
            </a:r>
          </a:p>
          <a:p>
            <a:pPr>
              <a:buFont typeface="Wingdings" pitchFamily="2" charset="2"/>
              <a:buChar char="v"/>
            </a:pPr>
            <a:r>
              <a:rPr lang="es-MX"/>
              <a:t>Le dan estructura a la membrana celular.</a:t>
            </a:r>
          </a:p>
          <a:p>
            <a:pPr>
              <a:buFont typeface="Wingdings" pitchFamily="2" charset="2"/>
              <a:buChar char="v"/>
            </a:pPr>
            <a:r>
              <a:rPr lang="es-MX"/>
              <a:t>Sostienen los órganos y los nervios del cuerpo en su posición y los protegen contra lesiones traumáticas.</a:t>
            </a:r>
          </a:p>
          <a:p>
            <a:pPr>
              <a:buFont typeface="Wingdings" pitchFamily="2" charset="2"/>
              <a:buChar char="v"/>
            </a:pPr>
            <a:r>
              <a:rPr lang="es-MX"/>
              <a:t>Protege a los huesos de la presión mecánica.</a:t>
            </a:r>
          </a:p>
          <a:p>
            <a:pPr>
              <a:buFont typeface="Wingdings" pitchFamily="2" charset="2"/>
              <a:buChar char="v"/>
            </a:pPr>
            <a:endParaRPr lang="es-MX" dirty="0"/>
          </a:p>
        </p:txBody>
      </p:sp>
    </p:spTree>
    <p:extLst>
      <p:ext uri="{BB962C8B-B14F-4D97-AF65-F5344CB8AC3E}">
        <p14:creationId xmlns:p14="http://schemas.microsoft.com/office/powerpoint/2010/main" val="305959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841" r="10826"/>
          <a:stretch/>
        </p:blipFill>
        <p:spPr bwMode="auto">
          <a:xfrm>
            <a:off x="20" y="10"/>
            <a:ext cx="12191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reeform: Shape 8">
            <a:extLst>
              <a:ext uri="{FF2B5EF4-FFF2-40B4-BE49-F238E27FC236}">
                <a16:creationId xmlns:a16="http://schemas.microsoft.com/office/drawing/2014/main" id="{0151AADE-3190-40C1-806A-ED3744263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9613" y="0"/>
            <a:ext cx="11482387" cy="6858000"/>
          </a:xfrm>
          <a:custGeom>
            <a:avLst/>
            <a:gdLst>
              <a:gd name="connsiteX0" fmla="*/ 0 w 11482387"/>
              <a:gd name="connsiteY0" fmla="*/ 0 h 6858000"/>
              <a:gd name="connsiteX1" fmla="*/ 11482387 w 11482387"/>
              <a:gd name="connsiteY1" fmla="*/ 0 h 6858000"/>
              <a:gd name="connsiteX2" fmla="*/ 11482387 w 11482387"/>
              <a:gd name="connsiteY2" fmla="*/ 6858000 h 6858000"/>
              <a:gd name="connsiteX3" fmla="*/ 0 w 11482387"/>
              <a:gd name="connsiteY3" fmla="*/ 6858000 h 6858000"/>
              <a:gd name="connsiteX4" fmla="*/ 1587 w 11482387"/>
              <a:gd name="connsiteY4" fmla="*/ 6789738 h 6858000"/>
              <a:gd name="connsiteX5" fmla="*/ 9525 w 11482387"/>
              <a:gd name="connsiteY5" fmla="*/ 6729413 h 6858000"/>
              <a:gd name="connsiteX6" fmla="*/ 20637 w 11482387"/>
              <a:gd name="connsiteY6" fmla="*/ 6677025 h 6858000"/>
              <a:gd name="connsiteX7" fmla="*/ 34925 w 11482387"/>
              <a:gd name="connsiteY7" fmla="*/ 6630988 h 6858000"/>
              <a:gd name="connsiteX8" fmla="*/ 50800 w 11482387"/>
              <a:gd name="connsiteY8" fmla="*/ 6589713 h 6858000"/>
              <a:gd name="connsiteX9" fmla="*/ 69850 w 11482387"/>
              <a:gd name="connsiteY9" fmla="*/ 6553200 h 6858000"/>
              <a:gd name="connsiteX10" fmla="*/ 88900 w 11482387"/>
              <a:gd name="connsiteY10" fmla="*/ 6515100 h 6858000"/>
              <a:gd name="connsiteX11" fmla="*/ 107950 w 11482387"/>
              <a:gd name="connsiteY11" fmla="*/ 6477000 h 6858000"/>
              <a:gd name="connsiteX12" fmla="*/ 123825 w 11482387"/>
              <a:gd name="connsiteY12" fmla="*/ 6440488 h 6858000"/>
              <a:gd name="connsiteX13" fmla="*/ 139700 w 11482387"/>
              <a:gd name="connsiteY13" fmla="*/ 6399213 h 6858000"/>
              <a:gd name="connsiteX14" fmla="*/ 155575 w 11482387"/>
              <a:gd name="connsiteY14" fmla="*/ 6353175 h 6858000"/>
              <a:gd name="connsiteX15" fmla="*/ 166687 w 11482387"/>
              <a:gd name="connsiteY15" fmla="*/ 6300788 h 6858000"/>
              <a:gd name="connsiteX16" fmla="*/ 173037 w 11482387"/>
              <a:gd name="connsiteY16" fmla="*/ 6240463 h 6858000"/>
              <a:gd name="connsiteX17" fmla="*/ 176212 w 11482387"/>
              <a:gd name="connsiteY17" fmla="*/ 6172200 h 6858000"/>
              <a:gd name="connsiteX18" fmla="*/ 173037 w 11482387"/>
              <a:gd name="connsiteY18" fmla="*/ 6103938 h 6858000"/>
              <a:gd name="connsiteX19" fmla="*/ 166687 w 11482387"/>
              <a:gd name="connsiteY19" fmla="*/ 6043613 h 6858000"/>
              <a:gd name="connsiteX20" fmla="*/ 155575 w 11482387"/>
              <a:gd name="connsiteY20" fmla="*/ 5991225 h 6858000"/>
              <a:gd name="connsiteX21" fmla="*/ 139700 w 11482387"/>
              <a:gd name="connsiteY21" fmla="*/ 5945188 h 6858000"/>
              <a:gd name="connsiteX22" fmla="*/ 123825 w 11482387"/>
              <a:gd name="connsiteY22" fmla="*/ 5903913 h 6858000"/>
              <a:gd name="connsiteX23" fmla="*/ 107950 w 11482387"/>
              <a:gd name="connsiteY23" fmla="*/ 5867400 h 6858000"/>
              <a:gd name="connsiteX24" fmla="*/ 88900 w 11482387"/>
              <a:gd name="connsiteY24" fmla="*/ 5829300 h 6858000"/>
              <a:gd name="connsiteX25" fmla="*/ 69850 w 11482387"/>
              <a:gd name="connsiteY25" fmla="*/ 5791200 h 6858000"/>
              <a:gd name="connsiteX26" fmla="*/ 50800 w 11482387"/>
              <a:gd name="connsiteY26" fmla="*/ 5754688 h 6858000"/>
              <a:gd name="connsiteX27" fmla="*/ 34925 w 11482387"/>
              <a:gd name="connsiteY27" fmla="*/ 5713413 h 6858000"/>
              <a:gd name="connsiteX28" fmla="*/ 20637 w 11482387"/>
              <a:gd name="connsiteY28" fmla="*/ 5667375 h 6858000"/>
              <a:gd name="connsiteX29" fmla="*/ 9525 w 11482387"/>
              <a:gd name="connsiteY29" fmla="*/ 5614988 h 6858000"/>
              <a:gd name="connsiteX30" fmla="*/ 1587 w 11482387"/>
              <a:gd name="connsiteY30" fmla="*/ 5554663 h 6858000"/>
              <a:gd name="connsiteX31" fmla="*/ 0 w 11482387"/>
              <a:gd name="connsiteY31" fmla="*/ 5486400 h 6858000"/>
              <a:gd name="connsiteX32" fmla="*/ 1587 w 11482387"/>
              <a:gd name="connsiteY32" fmla="*/ 5418138 h 6858000"/>
              <a:gd name="connsiteX33" fmla="*/ 9525 w 11482387"/>
              <a:gd name="connsiteY33" fmla="*/ 5357813 h 6858000"/>
              <a:gd name="connsiteX34" fmla="*/ 20637 w 11482387"/>
              <a:gd name="connsiteY34" fmla="*/ 5305425 h 6858000"/>
              <a:gd name="connsiteX35" fmla="*/ 34925 w 11482387"/>
              <a:gd name="connsiteY35" fmla="*/ 5259388 h 6858000"/>
              <a:gd name="connsiteX36" fmla="*/ 50800 w 11482387"/>
              <a:gd name="connsiteY36" fmla="*/ 5218113 h 6858000"/>
              <a:gd name="connsiteX37" fmla="*/ 69850 w 11482387"/>
              <a:gd name="connsiteY37" fmla="*/ 5181600 h 6858000"/>
              <a:gd name="connsiteX38" fmla="*/ 88900 w 11482387"/>
              <a:gd name="connsiteY38" fmla="*/ 5143500 h 6858000"/>
              <a:gd name="connsiteX39" fmla="*/ 107950 w 11482387"/>
              <a:gd name="connsiteY39" fmla="*/ 5105400 h 6858000"/>
              <a:gd name="connsiteX40" fmla="*/ 123825 w 11482387"/>
              <a:gd name="connsiteY40" fmla="*/ 5068888 h 6858000"/>
              <a:gd name="connsiteX41" fmla="*/ 139700 w 11482387"/>
              <a:gd name="connsiteY41" fmla="*/ 5027613 h 6858000"/>
              <a:gd name="connsiteX42" fmla="*/ 155575 w 11482387"/>
              <a:gd name="connsiteY42" fmla="*/ 4981575 h 6858000"/>
              <a:gd name="connsiteX43" fmla="*/ 166687 w 11482387"/>
              <a:gd name="connsiteY43" fmla="*/ 4929188 h 6858000"/>
              <a:gd name="connsiteX44" fmla="*/ 173037 w 11482387"/>
              <a:gd name="connsiteY44" fmla="*/ 4868863 h 6858000"/>
              <a:gd name="connsiteX45" fmla="*/ 176212 w 11482387"/>
              <a:gd name="connsiteY45" fmla="*/ 4800600 h 6858000"/>
              <a:gd name="connsiteX46" fmla="*/ 173037 w 11482387"/>
              <a:gd name="connsiteY46" fmla="*/ 4732338 h 6858000"/>
              <a:gd name="connsiteX47" fmla="*/ 166687 w 11482387"/>
              <a:gd name="connsiteY47" fmla="*/ 4672013 h 6858000"/>
              <a:gd name="connsiteX48" fmla="*/ 155575 w 11482387"/>
              <a:gd name="connsiteY48" fmla="*/ 4619625 h 6858000"/>
              <a:gd name="connsiteX49" fmla="*/ 139700 w 11482387"/>
              <a:gd name="connsiteY49" fmla="*/ 4573588 h 6858000"/>
              <a:gd name="connsiteX50" fmla="*/ 123825 w 11482387"/>
              <a:gd name="connsiteY50" fmla="*/ 4532313 h 6858000"/>
              <a:gd name="connsiteX51" fmla="*/ 107950 w 11482387"/>
              <a:gd name="connsiteY51" fmla="*/ 4495800 h 6858000"/>
              <a:gd name="connsiteX52" fmla="*/ 69850 w 11482387"/>
              <a:gd name="connsiteY52" fmla="*/ 4419600 h 6858000"/>
              <a:gd name="connsiteX53" fmla="*/ 50800 w 11482387"/>
              <a:gd name="connsiteY53" fmla="*/ 4383088 h 6858000"/>
              <a:gd name="connsiteX54" fmla="*/ 34925 w 11482387"/>
              <a:gd name="connsiteY54" fmla="*/ 4341813 h 6858000"/>
              <a:gd name="connsiteX55" fmla="*/ 20637 w 11482387"/>
              <a:gd name="connsiteY55" fmla="*/ 4295775 h 6858000"/>
              <a:gd name="connsiteX56" fmla="*/ 9525 w 11482387"/>
              <a:gd name="connsiteY56" fmla="*/ 4243388 h 6858000"/>
              <a:gd name="connsiteX57" fmla="*/ 1587 w 11482387"/>
              <a:gd name="connsiteY57" fmla="*/ 4183063 h 6858000"/>
              <a:gd name="connsiteX58" fmla="*/ 0 w 11482387"/>
              <a:gd name="connsiteY58" fmla="*/ 4114800 h 6858000"/>
              <a:gd name="connsiteX59" fmla="*/ 1587 w 11482387"/>
              <a:gd name="connsiteY59" fmla="*/ 4046538 h 6858000"/>
              <a:gd name="connsiteX60" fmla="*/ 9525 w 11482387"/>
              <a:gd name="connsiteY60" fmla="*/ 3986213 h 6858000"/>
              <a:gd name="connsiteX61" fmla="*/ 20637 w 11482387"/>
              <a:gd name="connsiteY61" fmla="*/ 3933825 h 6858000"/>
              <a:gd name="connsiteX62" fmla="*/ 34925 w 11482387"/>
              <a:gd name="connsiteY62" fmla="*/ 3887788 h 6858000"/>
              <a:gd name="connsiteX63" fmla="*/ 50800 w 11482387"/>
              <a:gd name="connsiteY63" fmla="*/ 3846513 h 6858000"/>
              <a:gd name="connsiteX64" fmla="*/ 69850 w 11482387"/>
              <a:gd name="connsiteY64" fmla="*/ 3810000 h 6858000"/>
              <a:gd name="connsiteX65" fmla="*/ 88900 w 11482387"/>
              <a:gd name="connsiteY65" fmla="*/ 3771900 h 6858000"/>
              <a:gd name="connsiteX66" fmla="*/ 107950 w 11482387"/>
              <a:gd name="connsiteY66" fmla="*/ 3733800 h 6858000"/>
              <a:gd name="connsiteX67" fmla="*/ 123825 w 11482387"/>
              <a:gd name="connsiteY67" fmla="*/ 3697288 h 6858000"/>
              <a:gd name="connsiteX68" fmla="*/ 139700 w 11482387"/>
              <a:gd name="connsiteY68" fmla="*/ 3656013 h 6858000"/>
              <a:gd name="connsiteX69" fmla="*/ 155575 w 11482387"/>
              <a:gd name="connsiteY69" fmla="*/ 3609975 h 6858000"/>
              <a:gd name="connsiteX70" fmla="*/ 166687 w 11482387"/>
              <a:gd name="connsiteY70" fmla="*/ 3557588 h 6858000"/>
              <a:gd name="connsiteX71" fmla="*/ 173037 w 11482387"/>
              <a:gd name="connsiteY71" fmla="*/ 3497263 h 6858000"/>
              <a:gd name="connsiteX72" fmla="*/ 176212 w 11482387"/>
              <a:gd name="connsiteY72" fmla="*/ 3427413 h 6858000"/>
              <a:gd name="connsiteX73" fmla="*/ 173037 w 11482387"/>
              <a:gd name="connsiteY73" fmla="*/ 3360738 h 6858000"/>
              <a:gd name="connsiteX74" fmla="*/ 166687 w 11482387"/>
              <a:gd name="connsiteY74" fmla="*/ 3300413 h 6858000"/>
              <a:gd name="connsiteX75" fmla="*/ 155575 w 11482387"/>
              <a:gd name="connsiteY75" fmla="*/ 3248025 h 6858000"/>
              <a:gd name="connsiteX76" fmla="*/ 139700 w 11482387"/>
              <a:gd name="connsiteY76" fmla="*/ 3201988 h 6858000"/>
              <a:gd name="connsiteX77" fmla="*/ 123825 w 11482387"/>
              <a:gd name="connsiteY77" fmla="*/ 3160713 h 6858000"/>
              <a:gd name="connsiteX78" fmla="*/ 107950 w 11482387"/>
              <a:gd name="connsiteY78" fmla="*/ 3124200 h 6858000"/>
              <a:gd name="connsiteX79" fmla="*/ 88900 w 11482387"/>
              <a:gd name="connsiteY79" fmla="*/ 3086100 h 6858000"/>
              <a:gd name="connsiteX80" fmla="*/ 69850 w 11482387"/>
              <a:gd name="connsiteY80" fmla="*/ 3048000 h 6858000"/>
              <a:gd name="connsiteX81" fmla="*/ 50800 w 11482387"/>
              <a:gd name="connsiteY81" fmla="*/ 3011488 h 6858000"/>
              <a:gd name="connsiteX82" fmla="*/ 34925 w 11482387"/>
              <a:gd name="connsiteY82" fmla="*/ 2970213 h 6858000"/>
              <a:gd name="connsiteX83" fmla="*/ 20637 w 11482387"/>
              <a:gd name="connsiteY83" fmla="*/ 2924175 h 6858000"/>
              <a:gd name="connsiteX84" fmla="*/ 9525 w 11482387"/>
              <a:gd name="connsiteY84" fmla="*/ 2871788 h 6858000"/>
              <a:gd name="connsiteX85" fmla="*/ 1587 w 11482387"/>
              <a:gd name="connsiteY85" fmla="*/ 2811463 h 6858000"/>
              <a:gd name="connsiteX86" fmla="*/ 0 w 11482387"/>
              <a:gd name="connsiteY86" fmla="*/ 2743200 h 6858000"/>
              <a:gd name="connsiteX87" fmla="*/ 1587 w 11482387"/>
              <a:gd name="connsiteY87" fmla="*/ 2674938 h 6858000"/>
              <a:gd name="connsiteX88" fmla="*/ 9525 w 11482387"/>
              <a:gd name="connsiteY88" fmla="*/ 2614613 h 6858000"/>
              <a:gd name="connsiteX89" fmla="*/ 20637 w 11482387"/>
              <a:gd name="connsiteY89" fmla="*/ 2562225 h 6858000"/>
              <a:gd name="connsiteX90" fmla="*/ 34925 w 11482387"/>
              <a:gd name="connsiteY90" fmla="*/ 2516188 h 6858000"/>
              <a:gd name="connsiteX91" fmla="*/ 50800 w 11482387"/>
              <a:gd name="connsiteY91" fmla="*/ 2474913 h 6858000"/>
              <a:gd name="connsiteX92" fmla="*/ 69850 w 11482387"/>
              <a:gd name="connsiteY92" fmla="*/ 2438400 h 6858000"/>
              <a:gd name="connsiteX93" fmla="*/ 88900 w 11482387"/>
              <a:gd name="connsiteY93" fmla="*/ 2400300 h 6858000"/>
              <a:gd name="connsiteX94" fmla="*/ 107950 w 11482387"/>
              <a:gd name="connsiteY94" fmla="*/ 2362200 h 6858000"/>
              <a:gd name="connsiteX95" fmla="*/ 123825 w 11482387"/>
              <a:gd name="connsiteY95" fmla="*/ 2325688 h 6858000"/>
              <a:gd name="connsiteX96" fmla="*/ 139700 w 11482387"/>
              <a:gd name="connsiteY96" fmla="*/ 2284413 h 6858000"/>
              <a:gd name="connsiteX97" fmla="*/ 155575 w 11482387"/>
              <a:gd name="connsiteY97" fmla="*/ 2238375 h 6858000"/>
              <a:gd name="connsiteX98" fmla="*/ 166687 w 11482387"/>
              <a:gd name="connsiteY98" fmla="*/ 2185988 h 6858000"/>
              <a:gd name="connsiteX99" fmla="*/ 173037 w 11482387"/>
              <a:gd name="connsiteY99" fmla="*/ 2125663 h 6858000"/>
              <a:gd name="connsiteX100" fmla="*/ 176212 w 11482387"/>
              <a:gd name="connsiteY100" fmla="*/ 2057400 h 6858000"/>
              <a:gd name="connsiteX101" fmla="*/ 173037 w 11482387"/>
              <a:gd name="connsiteY101" fmla="*/ 1989138 h 6858000"/>
              <a:gd name="connsiteX102" fmla="*/ 166687 w 11482387"/>
              <a:gd name="connsiteY102" fmla="*/ 1928813 h 6858000"/>
              <a:gd name="connsiteX103" fmla="*/ 155575 w 11482387"/>
              <a:gd name="connsiteY103" fmla="*/ 1876425 h 6858000"/>
              <a:gd name="connsiteX104" fmla="*/ 139700 w 11482387"/>
              <a:gd name="connsiteY104" fmla="*/ 1830388 h 6858000"/>
              <a:gd name="connsiteX105" fmla="*/ 123825 w 11482387"/>
              <a:gd name="connsiteY105" fmla="*/ 1789113 h 6858000"/>
              <a:gd name="connsiteX106" fmla="*/ 107950 w 11482387"/>
              <a:gd name="connsiteY106" fmla="*/ 1752600 h 6858000"/>
              <a:gd name="connsiteX107" fmla="*/ 88900 w 11482387"/>
              <a:gd name="connsiteY107" fmla="*/ 1714500 h 6858000"/>
              <a:gd name="connsiteX108" fmla="*/ 69850 w 11482387"/>
              <a:gd name="connsiteY108" fmla="*/ 1676400 h 6858000"/>
              <a:gd name="connsiteX109" fmla="*/ 50800 w 11482387"/>
              <a:gd name="connsiteY109" fmla="*/ 1639888 h 6858000"/>
              <a:gd name="connsiteX110" fmla="*/ 34925 w 11482387"/>
              <a:gd name="connsiteY110" fmla="*/ 1598613 h 6858000"/>
              <a:gd name="connsiteX111" fmla="*/ 20637 w 11482387"/>
              <a:gd name="connsiteY111" fmla="*/ 1552575 h 6858000"/>
              <a:gd name="connsiteX112" fmla="*/ 9525 w 11482387"/>
              <a:gd name="connsiteY112" fmla="*/ 1500188 h 6858000"/>
              <a:gd name="connsiteX113" fmla="*/ 1587 w 11482387"/>
              <a:gd name="connsiteY113" fmla="*/ 1439863 h 6858000"/>
              <a:gd name="connsiteX114" fmla="*/ 0 w 11482387"/>
              <a:gd name="connsiteY114" fmla="*/ 1371600 h 6858000"/>
              <a:gd name="connsiteX115" fmla="*/ 1587 w 11482387"/>
              <a:gd name="connsiteY115" fmla="*/ 1303338 h 6858000"/>
              <a:gd name="connsiteX116" fmla="*/ 9525 w 11482387"/>
              <a:gd name="connsiteY116" fmla="*/ 1243013 h 6858000"/>
              <a:gd name="connsiteX117" fmla="*/ 20637 w 11482387"/>
              <a:gd name="connsiteY117" fmla="*/ 1190625 h 6858000"/>
              <a:gd name="connsiteX118" fmla="*/ 34925 w 11482387"/>
              <a:gd name="connsiteY118" fmla="*/ 1144588 h 6858000"/>
              <a:gd name="connsiteX119" fmla="*/ 50800 w 11482387"/>
              <a:gd name="connsiteY119" fmla="*/ 1103313 h 6858000"/>
              <a:gd name="connsiteX120" fmla="*/ 69850 w 11482387"/>
              <a:gd name="connsiteY120" fmla="*/ 1066800 h 6858000"/>
              <a:gd name="connsiteX121" fmla="*/ 88900 w 11482387"/>
              <a:gd name="connsiteY121" fmla="*/ 1028700 h 6858000"/>
              <a:gd name="connsiteX122" fmla="*/ 107950 w 11482387"/>
              <a:gd name="connsiteY122" fmla="*/ 990600 h 6858000"/>
              <a:gd name="connsiteX123" fmla="*/ 123825 w 11482387"/>
              <a:gd name="connsiteY123" fmla="*/ 954088 h 6858000"/>
              <a:gd name="connsiteX124" fmla="*/ 139700 w 11482387"/>
              <a:gd name="connsiteY124" fmla="*/ 912813 h 6858000"/>
              <a:gd name="connsiteX125" fmla="*/ 155575 w 11482387"/>
              <a:gd name="connsiteY125" fmla="*/ 866775 h 6858000"/>
              <a:gd name="connsiteX126" fmla="*/ 166687 w 11482387"/>
              <a:gd name="connsiteY126" fmla="*/ 814388 h 6858000"/>
              <a:gd name="connsiteX127" fmla="*/ 173037 w 11482387"/>
              <a:gd name="connsiteY127" fmla="*/ 754063 h 6858000"/>
              <a:gd name="connsiteX128" fmla="*/ 176212 w 11482387"/>
              <a:gd name="connsiteY128" fmla="*/ 685800 h 6858000"/>
              <a:gd name="connsiteX129" fmla="*/ 173037 w 11482387"/>
              <a:gd name="connsiteY129" fmla="*/ 617538 h 6858000"/>
              <a:gd name="connsiteX130" fmla="*/ 166687 w 11482387"/>
              <a:gd name="connsiteY130" fmla="*/ 557213 h 6858000"/>
              <a:gd name="connsiteX131" fmla="*/ 155575 w 11482387"/>
              <a:gd name="connsiteY131" fmla="*/ 504825 h 6858000"/>
              <a:gd name="connsiteX132" fmla="*/ 139700 w 11482387"/>
              <a:gd name="connsiteY132" fmla="*/ 458788 h 6858000"/>
              <a:gd name="connsiteX133" fmla="*/ 123825 w 11482387"/>
              <a:gd name="connsiteY133" fmla="*/ 417513 h 6858000"/>
              <a:gd name="connsiteX134" fmla="*/ 107950 w 11482387"/>
              <a:gd name="connsiteY134" fmla="*/ 381000 h 6858000"/>
              <a:gd name="connsiteX135" fmla="*/ 88900 w 11482387"/>
              <a:gd name="connsiteY135" fmla="*/ 342900 h 6858000"/>
              <a:gd name="connsiteX136" fmla="*/ 69850 w 11482387"/>
              <a:gd name="connsiteY136" fmla="*/ 304800 h 6858000"/>
              <a:gd name="connsiteX137" fmla="*/ 50800 w 11482387"/>
              <a:gd name="connsiteY137" fmla="*/ 268288 h 6858000"/>
              <a:gd name="connsiteX138" fmla="*/ 34925 w 11482387"/>
              <a:gd name="connsiteY138" fmla="*/ 227013 h 6858000"/>
              <a:gd name="connsiteX139" fmla="*/ 20637 w 11482387"/>
              <a:gd name="connsiteY139" fmla="*/ 180975 h 6858000"/>
              <a:gd name="connsiteX140" fmla="*/ 9525 w 11482387"/>
              <a:gd name="connsiteY140" fmla="*/ 128588 h 6858000"/>
              <a:gd name="connsiteX141" fmla="*/ 1587 w 11482387"/>
              <a:gd name="connsiteY141" fmla="*/ 682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82387" h="6858000">
                <a:moveTo>
                  <a:pt x="0" y="0"/>
                </a:moveTo>
                <a:lnTo>
                  <a:pt x="11482387" y="0"/>
                </a:lnTo>
                <a:lnTo>
                  <a:pt x="11482387" y="6858000"/>
                </a:lnTo>
                <a:lnTo>
                  <a:pt x="0" y="6858000"/>
                </a:lnTo>
                <a:lnTo>
                  <a:pt x="1587" y="6789738"/>
                </a:lnTo>
                <a:lnTo>
                  <a:pt x="9525" y="6729413"/>
                </a:lnTo>
                <a:lnTo>
                  <a:pt x="20637" y="6677025"/>
                </a:lnTo>
                <a:lnTo>
                  <a:pt x="34925" y="6630988"/>
                </a:lnTo>
                <a:lnTo>
                  <a:pt x="50800" y="6589713"/>
                </a:lnTo>
                <a:lnTo>
                  <a:pt x="69850" y="6553200"/>
                </a:lnTo>
                <a:lnTo>
                  <a:pt x="88900" y="6515100"/>
                </a:lnTo>
                <a:lnTo>
                  <a:pt x="107950" y="6477000"/>
                </a:lnTo>
                <a:lnTo>
                  <a:pt x="123825" y="6440488"/>
                </a:lnTo>
                <a:lnTo>
                  <a:pt x="139700" y="6399213"/>
                </a:lnTo>
                <a:lnTo>
                  <a:pt x="155575" y="6353175"/>
                </a:lnTo>
                <a:lnTo>
                  <a:pt x="166687" y="6300788"/>
                </a:lnTo>
                <a:lnTo>
                  <a:pt x="173037" y="6240463"/>
                </a:lnTo>
                <a:lnTo>
                  <a:pt x="176212" y="6172200"/>
                </a:lnTo>
                <a:lnTo>
                  <a:pt x="173037" y="6103938"/>
                </a:lnTo>
                <a:lnTo>
                  <a:pt x="166687" y="6043613"/>
                </a:lnTo>
                <a:lnTo>
                  <a:pt x="155575" y="5991225"/>
                </a:lnTo>
                <a:lnTo>
                  <a:pt x="139700" y="5945188"/>
                </a:lnTo>
                <a:lnTo>
                  <a:pt x="123825" y="5903913"/>
                </a:lnTo>
                <a:lnTo>
                  <a:pt x="107950" y="5867400"/>
                </a:lnTo>
                <a:lnTo>
                  <a:pt x="88900" y="5829300"/>
                </a:lnTo>
                <a:lnTo>
                  <a:pt x="69850" y="5791200"/>
                </a:lnTo>
                <a:lnTo>
                  <a:pt x="50800" y="5754688"/>
                </a:lnTo>
                <a:lnTo>
                  <a:pt x="34925" y="5713413"/>
                </a:lnTo>
                <a:lnTo>
                  <a:pt x="20637" y="5667375"/>
                </a:lnTo>
                <a:lnTo>
                  <a:pt x="9525" y="5614988"/>
                </a:lnTo>
                <a:lnTo>
                  <a:pt x="1587" y="5554663"/>
                </a:lnTo>
                <a:lnTo>
                  <a:pt x="0" y="5486400"/>
                </a:lnTo>
                <a:lnTo>
                  <a:pt x="1587" y="5418138"/>
                </a:lnTo>
                <a:lnTo>
                  <a:pt x="9525" y="5357813"/>
                </a:lnTo>
                <a:lnTo>
                  <a:pt x="20637" y="5305425"/>
                </a:lnTo>
                <a:lnTo>
                  <a:pt x="34925" y="5259388"/>
                </a:lnTo>
                <a:lnTo>
                  <a:pt x="50800" y="5218113"/>
                </a:lnTo>
                <a:lnTo>
                  <a:pt x="69850" y="5181600"/>
                </a:lnTo>
                <a:lnTo>
                  <a:pt x="88900" y="5143500"/>
                </a:lnTo>
                <a:lnTo>
                  <a:pt x="107950" y="5105400"/>
                </a:lnTo>
                <a:lnTo>
                  <a:pt x="123825" y="5068888"/>
                </a:lnTo>
                <a:lnTo>
                  <a:pt x="139700" y="5027613"/>
                </a:lnTo>
                <a:lnTo>
                  <a:pt x="155575" y="4981575"/>
                </a:lnTo>
                <a:lnTo>
                  <a:pt x="166687" y="4929188"/>
                </a:lnTo>
                <a:lnTo>
                  <a:pt x="173037" y="4868863"/>
                </a:lnTo>
                <a:lnTo>
                  <a:pt x="176212" y="4800600"/>
                </a:lnTo>
                <a:lnTo>
                  <a:pt x="173037" y="4732338"/>
                </a:lnTo>
                <a:lnTo>
                  <a:pt x="166687" y="4672013"/>
                </a:lnTo>
                <a:lnTo>
                  <a:pt x="155575" y="4619625"/>
                </a:lnTo>
                <a:lnTo>
                  <a:pt x="139700" y="4573588"/>
                </a:lnTo>
                <a:lnTo>
                  <a:pt x="123825" y="4532313"/>
                </a:lnTo>
                <a:lnTo>
                  <a:pt x="107950" y="4495800"/>
                </a:lnTo>
                <a:lnTo>
                  <a:pt x="69850" y="4419600"/>
                </a:lnTo>
                <a:lnTo>
                  <a:pt x="50800" y="4383088"/>
                </a:lnTo>
                <a:lnTo>
                  <a:pt x="34925" y="4341813"/>
                </a:lnTo>
                <a:lnTo>
                  <a:pt x="20637" y="4295775"/>
                </a:lnTo>
                <a:lnTo>
                  <a:pt x="9525" y="4243388"/>
                </a:lnTo>
                <a:lnTo>
                  <a:pt x="1587" y="4183063"/>
                </a:lnTo>
                <a:lnTo>
                  <a:pt x="0" y="4114800"/>
                </a:lnTo>
                <a:lnTo>
                  <a:pt x="1587" y="4046538"/>
                </a:lnTo>
                <a:lnTo>
                  <a:pt x="9525" y="3986213"/>
                </a:lnTo>
                <a:lnTo>
                  <a:pt x="20637" y="3933825"/>
                </a:lnTo>
                <a:lnTo>
                  <a:pt x="34925" y="3887788"/>
                </a:lnTo>
                <a:lnTo>
                  <a:pt x="50800" y="3846513"/>
                </a:lnTo>
                <a:lnTo>
                  <a:pt x="69850" y="3810000"/>
                </a:lnTo>
                <a:lnTo>
                  <a:pt x="88900" y="3771900"/>
                </a:lnTo>
                <a:lnTo>
                  <a:pt x="107950" y="3733800"/>
                </a:lnTo>
                <a:lnTo>
                  <a:pt x="123825" y="3697288"/>
                </a:lnTo>
                <a:lnTo>
                  <a:pt x="139700" y="3656013"/>
                </a:lnTo>
                <a:lnTo>
                  <a:pt x="155575" y="3609975"/>
                </a:lnTo>
                <a:lnTo>
                  <a:pt x="166687" y="3557588"/>
                </a:lnTo>
                <a:lnTo>
                  <a:pt x="173037" y="3497263"/>
                </a:lnTo>
                <a:lnTo>
                  <a:pt x="176212" y="3427413"/>
                </a:lnTo>
                <a:lnTo>
                  <a:pt x="173037" y="3360738"/>
                </a:lnTo>
                <a:lnTo>
                  <a:pt x="166687" y="3300413"/>
                </a:lnTo>
                <a:lnTo>
                  <a:pt x="155575" y="3248025"/>
                </a:lnTo>
                <a:lnTo>
                  <a:pt x="139700" y="3201988"/>
                </a:lnTo>
                <a:lnTo>
                  <a:pt x="123825" y="3160713"/>
                </a:lnTo>
                <a:lnTo>
                  <a:pt x="107950" y="3124200"/>
                </a:lnTo>
                <a:lnTo>
                  <a:pt x="88900" y="3086100"/>
                </a:lnTo>
                <a:lnTo>
                  <a:pt x="69850" y="3048000"/>
                </a:lnTo>
                <a:lnTo>
                  <a:pt x="50800" y="3011488"/>
                </a:lnTo>
                <a:lnTo>
                  <a:pt x="34925" y="2970213"/>
                </a:lnTo>
                <a:lnTo>
                  <a:pt x="20637" y="2924175"/>
                </a:lnTo>
                <a:lnTo>
                  <a:pt x="9525" y="2871788"/>
                </a:lnTo>
                <a:lnTo>
                  <a:pt x="1587" y="2811463"/>
                </a:lnTo>
                <a:lnTo>
                  <a:pt x="0" y="2743200"/>
                </a:lnTo>
                <a:lnTo>
                  <a:pt x="1587" y="2674938"/>
                </a:lnTo>
                <a:lnTo>
                  <a:pt x="9525" y="2614613"/>
                </a:lnTo>
                <a:lnTo>
                  <a:pt x="20637" y="2562225"/>
                </a:lnTo>
                <a:lnTo>
                  <a:pt x="34925" y="2516188"/>
                </a:lnTo>
                <a:lnTo>
                  <a:pt x="50800" y="2474913"/>
                </a:lnTo>
                <a:lnTo>
                  <a:pt x="69850" y="2438400"/>
                </a:lnTo>
                <a:lnTo>
                  <a:pt x="88900" y="2400300"/>
                </a:lnTo>
                <a:lnTo>
                  <a:pt x="107950" y="2362200"/>
                </a:lnTo>
                <a:lnTo>
                  <a:pt x="123825" y="2325688"/>
                </a:lnTo>
                <a:lnTo>
                  <a:pt x="139700" y="2284413"/>
                </a:lnTo>
                <a:lnTo>
                  <a:pt x="155575" y="2238375"/>
                </a:lnTo>
                <a:lnTo>
                  <a:pt x="166687" y="2185988"/>
                </a:lnTo>
                <a:lnTo>
                  <a:pt x="173037" y="2125663"/>
                </a:lnTo>
                <a:lnTo>
                  <a:pt x="176212" y="2057400"/>
                </a:lnTo>
                <a:lnTo>
                  <a:pt x="173037" y="1989138"/>
                </a:lnTo>
                <a:lnTo>
                  <a:pt x="166687" y="1928813"/>
                </a:lnTo>
                <a:lnTo>
                  <a:pt x="155575" y="1876425"/>
                </a:lnTo>
                <a:lnTo>
                  <a:pt x="139700" y="1830388"/>
                </a:lnTo>
                <a:lnTo>
                  <a:pt x="123825" y="1789113"/>
                </a:lnTo>
                <a:lnTo>
                  <a:pt x="107950" y="1752600"/>
                </a:lnTo>
                <a:lnTo>
                  <a:pt x="88900" y="1714500"/>
                </a:lnTo>
                <a:lnTo>
                  <a:pt x="69850" y="1676400"/>
                </a:lnTo>
                <a:lnTo>
                  <a:pt x="50800" y="1639888"/>
                </a:lnTo>
                <a:lnTo>
                  <a:pt x="34925" y="1598613"/>
                </a:lnTo>
                <a:lnTo>
                  <a:pt x="20637" y="1552575"/>
                </a:lnTo>
                <a:lnTo>
                  <a:pt x="9525" y="1500188"/>
                </a:lnTo>
                <a:lnTo>
                  <a:pt x="1587" y="1439863"/>
                </a:lnTo>
                <a:lnTo>
                  <a:pt x="0" y="1371600"/>
                </a:lnTo>
                <a:lnTo>
                  <a:pt x="1587" y="1303338"/>
                </a:lnTo>
                <a:lnTo>
                  <a:pt x="9525" y="1243013"/>
                </a:lnTo>
                <a:lnTo>
                  <a:pt x="20637" y="1190625"/>
                </a:lnTo>
                <a:lnTo>
                  <a:pt x="34925" y="1144588"/>
                </a:lnTo>
                <a:lnTo>
                  <a:pt x="50800" y="1103313"/>
                </a:lnTo>
                <a:lnTo>
                  <a:pt x="69850" y="1066800"/>
                </a:lnTo>
                <a:lnTo>
                  <a:pt x="88900" y="1028700"/>
                </a:lnTo>
                <a:lnTo>
                  <a:pt x="107950" y="990600"/>
                </a:lnTo>
                <a:lnTo>
                  <a:pt x="123825" y="954088"/>
                </a:lnTo>
                <a:lnTo>
                  <a:pt x="139700" y="912813"/>
                </a:lnTo>
                <a:lnTo>
                  <a:pt x="155575" y="866775"/>
                </a:lnTo>
                <a:lnTo>
                  <a:pt x="166687" y="814388"/>
                </a:lnTo>
                <a:lnTo>
                  <a:pt x="173037" y="754063"/>
                </a:lnTo>
                <a:lnTo>
                  <a:pt x="176212" y="685800"/>
                </a:lnTo>
                <a:lnTo>
                  <a:pt x="173037" y="617538"/>
                </a:lnTo>
                <a:lnTo>
                  <a:pt x="166687" y="557213"/>
                </a:lnTo>
                <a:lnTo>
                  <a:pt x="155575" y="504825"/>
                </a:lnTo>
                <a:lnTo>
                  <a:pt x="139700" y="458788"/>
                </a:lnTo>
                <a:lnTo>
                  <a:pt x="123825" y="417513"/>
                </a:lnTo>
                <a:lnTo>
                  <a:pt x="107950" y="381000"/>
                </a:lnTo>
                <a:lnTo>
                  <a:pt x="88900" y="342900"/>
                </a:lnTo>
                <a:lnTo>
                  <a:pt x="69850" y="304800"/>
                </a:lnTo>
                <a:lnTo>
                  <a:pt x="50800" y="268288"/>
                </a:lnTo>
                <a:lnTo>
                  <a:pt x="34925" y="227013"/>
                </a:lnTo>
                <a:lnTo>
                  <a:pt x="20637" y="180975"/>
                </a:lnTo>
                <a:lnTo>
                  <a:pt x="9525" y="128588"/>
                </a:lnTo>
                <a:lnTo>
                  <a:pt x="1587" y="6826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1 Título"/>
          <p:cNvSpPr>
            <a:spLocks noGrp="1"/>
          </p:cNvSpPr>
          <p:nvPr>
            <p:ph type="title"/>
          </p:nvPr>
        </p:nvSpPr>
        <p:spPr>
          <a:xfrm>
            <a:off x="1251678" y="382385"/>
            <a:ext cx="10178322" cy="1492132"/>
          </a:xfrm>
        </p:spPr>
        <p:txBody>
          <a:bodyPr>
            <a:normAutofit/>
          </a:bodyPr>
          <a:lstStyle/>
          <a:p>
            <a:r>
              <a:rPr lang="es-MX"/>
              <a:t>FUNCIONES:</a:t>
            </a:r>
            <a:endParaRPr lang="es-MX" dirty="0"/>
          </a:p>
        </p:txBody>
      </p:sp>
      <p:sp>
        <p:nvSpPr>
          <p:cNvPr id="3" name="2 Marcador de contenido"/>
          <p:cNvSpPr>
            <a:spLocks noGrp="1"/>
          </p:cNvSpPr>
          <p:nvPr>
            <p:ph idx="1"/>
          </p:nvPr>
        </p:nvSpPr>
        <p:spPr>
          <a:xfrm>
            <a:off x="1251678" y="2286001"/>
            <a:ext cx="10178322" cy="3593591"/>
          </a:xfrm>
        </p:spPr>
        <p:txBody>
          <a:bodyPr>
            <a:normAutofit/>
          </a:bodyPr>
          <a:lstStyle/>
          <a:p>
            <a:pPr>
              <a:buFont typeface="Wingdings" pitchFamily="2" charset="2"/>
              <a:buChar char="v"/>
            </a:pPr>
            <a:r>
              <a:rPr lang="es-MX" dirty="0"/>
              <a:t>FUNCION ENERGETICA</a:t>
            </a:r>
          </a:p>
          <a:p>
            <a:pPr>
              <a:buFont typeface="Wingdings" pitchFamily="2" charset="2"/>
              <a:buChar char="v"/>
            </a:pPr>
            <a:r>
              <a:rPr lang="es-MX" dirty="0">
                <a:cs typeface="Arial" panose="020B0604020202020204" pitchFamily="34" charset="0"/>
              </a:rPr>
              <a:t>Constituyen la reserva energética de uso tardío o diferido del organismo.</a:t>
            </a:r>
          </a:p>
          <a:p>
            <a:pPr>
              <a:buFont typeface="Wingdings" pitchFamily="2" charset="2"/>
              <a:buChar char="v"/>
            </a:pPr>
            <a:r>
              <a:rPr lang="es-MX" dirty="0">
                <a:cs typeface="Arial" panose="020B0604020202020204" pitchFamily="34" charset="0"/>
              </a:rPr>
              <a:t>Proporcionan 9 kcal de energía por gramo.</a:t>
            </a:r>
          </a:p>
          <a:p>
            <a:pPr>
              <a:buFont typeface="Wingdings" pitchFamily="2" charset="2"/>
              <a:buChar char="v"/>
            </a:pPr>
            <a:r>
              <a:rPr lang="es-MX" dirty="0">
                <a:cs typeface="Arial" panose="020B0604020202020204" pitchFamily="34" charset="0"/>
              </a:rPr>
              <a:t>Deben representar entre el 25-30% de valor calórico diario.</a:t>
            </a:r>
            <a:endParaRPr lang="es-MX" dirty="0"/>
          </a:p>
          <a:p>
            <a:pPr>
              <a:buFont typeface="Wingdings" pitchFamily="2" charset="2"/>
              <a:buChar char="v"/>
            </a:pPr>
            <a:endParaRPr lang="es-MX" dirty="0"/>
          </a:p>
          <a:p>
            <a:pPr>
              <a:buFont typeface="Wingdings" pitchFamily="2" charset="2"/>
              <a:buChar char="v"/>
            </a:pPr>
            <a:endParaRPr lang="es-MX" dirty="0"/>
          </a:p>
        </p:txBody>
      </p:sp>
    </p:spTree>
    <p:extLst>
      <p:ext uri="{BB962C8B-B14F-4D97-AF65-F5344CB8AC3E}">
        <p14:creationId xmlns:p14="http://schemas.microsoft.com/office/powerpoint/2010/main" val="88213793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765051" y="382385"/>
            <a:ext cx="6015897" cy="1492132"/>
          </a:xfrm>
        </p:spPr>
        <p:txBody>
          <a:bodyPr>
            <a:normAutofit/>
          </a:bodyPr>
          <a:lstStyle/>
          <a:p>
            <a:r>
              <a:rPr lang="es-MX" dirty="0"/>
              <a:t>Clasificación:</a:t>
            </a:r>
          </a:p>
        </p:txBody>
      </p:sp>
      <p:sp>
        <p:nvSpPr>
          <p:cNvPr id="1033" name="Rectangle 1032">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3" name="2 Marcador de contenido"/>
          <p:cNvSpPr>
            <a:spLocks noGrp="1"/>
          </p:cNvSpPr>
          <p:nvPr>
            <p:ph idx="1"/>
          </p:nvPr>
        </p:nvSpPr>
        <p:spPr>
          <a:xfrm>
            <a:off x="765051" y="2286001"/>
            <a:ext cx="6015897" cy="3593591"/>
          </a:xfrm>
        </p:spPr>
        <p:txBody>
          <a:bodyPr>
            <a:normAutofit/>
          </a:bodyPr>
          <a:lstStyle/>
          <a:p>
            <a:r>
              <a:rPr lang="es-MX" dirty="0"/>
              <a:t>Los lípidos se clasifican de acuerdo a su composición, el tamaño de la cadena de carbonos y el grado de saturación de hidrógenos.</a:t>
            </a:r>
          </a:p>
          <a:p>
            <a:pPr>
              <a:buNone/>
            </a:pPr>
            <a:endParaRPr lang="es-MX" dirty="0"/>
          </a:p>
          <a:p>
            <a:endParaRPr lang="es-MX" dirty="0"/>
          </a:p>
          <a:p>
            <a:pPr marL="114300" indent="0">
              <a:buNone/>
            </a:pPr>
            <a:endParaRPr lang="es-MX" dirty="0"/>
          </a:p>
          <a:p>
            <a:endParaRPr lang="es-MX" dirty="0"/>
          </a:p>
        </p:txBody>
      </p:sp>
      <p:pic>
        <p:nvPicPr>
          <p:cNvPr id="1026" name="Picture 2" descr="Lípidos, tipos y clases de grasas: de dónde obtenerlas">
            <a:extLst>
              <a:ext uri="{FF2B5EF4-FFF2-40B4-BE49-F238E27FC236}">
                <a16:creationId xmlns:a16="http://schemas.microsoft.com/office/drawing/2014/main" id="{0AD0F8A8-8476-DB87-8E24-05BF246A3B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38" r="23645" b="-2"/>
          <a:stretch/>
        </p:blipFill>
        <p:spPr bwMode="auto">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7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CLASIFICACION</a:t>
            </a:r>
          </a:p>
        </p:txBody>
      </p:sp>
      <p:sp>
        <p:nvSpPr>
          <p:cNvPr id="3" name="2 Marcador de contenido"/>
          <p:cNvSpPr>
            <a:spLocks noGrp="1"/>
          </p:cNvSpPr>
          <p:nvPr>
            <p:ph idx="1"/>
          </p:nvPr>
        </p:nvSpPr>
        <p:spPr/>
        <p:txBody>
          <a:bodyPr/>
          <a:lstStyle/>
          <a:p>
            <a:endParaRPr lang="es-MX"/>
          </a:p>
        </p:txBody>
      </p:sp>
      <p:pic>
        <p:nvPicPr>
          <p:cNvPr id="5"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117" y="1128451"/>
            <a:ext cx="9465443" cy="5610136"/>
          </a:xfrm>
          <a:prstGeom prst="rect">
            <a:avLst/>
          </a:prstGeom>
        </p:spPr>
      </p:pic>
    </p:spTree>
    <p:extLst>
      <p:ext uri="{BB962C8B-B14F-4D97-AF65-F5344CB8AC3E}">
        <p14:creationId xmlns:p14="http://schemas.microsoft.com/office/powerpoint/2010/main" val="154809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2374ED80-45FF-4F86-B49C-1306F7061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ED5847CD-959D-4EEF-A551-65942EBC3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txBody>
          <a:bodyPr/>
          <a:lstStyle/>
          <a:p>
            <a:endParaRPr lang="es-MX"/>
          </a:p>
        </p:txBody>
      </p:sp>
      <p:sp>
        <p:nvSpPr>
          <p:cNvPr id="2" name="1 Título"/>
          <p:cNvSpPr>
            <a:spLocks noGrp="1"/>
          </p:cNvSpPr>
          <p:nvPr>
            <p:ph type="title"/>
          </p:nvPr>
        </p:nvSpPr>
        <p:spPr>
          <a:xfrm>
            <a:off x="754144" y="484631"/>
            <a:ext cx="6340519" cy="1638469"/>
          </a:xfrm>
        </p:spPr>
        <p:txBody>
          <a:bodyPr>
            <a:normAutofit/>
          </a:bodyPr>
          <a:lstStyle/>
          <a:p>
            <a:r>
              <a:rPr lang="es-MX"/>
              <a:t>LIPIDOS</a:t>
            </a:r>
            <a:br>
              <a:rPr lang="es-MX"/>
            </a:br>
            <a:r>
              <a:rPr lang="es-MX"/>
              <a:t>Clasificación </a:t>
            </a:r>
            <a:endParaRPr lang="es-MX" dirty="0"/>
          </a:p>
        </p:txBody>
      </p:sp>
      <p:sp>
        <p:nvSpPr>
          <p:cNvPr id="15" name="Rectangle 14">
            <a:extLst>
              <a:ext uri="{FF2B5EF4-FFF2-40B4-BE49-F238E27FC236}">
                <a16:creationId xmlns:a16="http://schemas.microsoft.com/office/drawing/2014/main" id="{1CC0B614-29D2-4FBD-9F99-0F394A803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6" name="4 Marcador de contenido"/>
          <p:cNvSpPr>
            <a:spLocks noGrp="1"/>
          </p:cNvSpPr>
          <p:nvPr>
            <p:ph idx="1"/>
          </p:nvPr>
        </p:nvSpPr>
        <p:spPr>
          <a:xfrm>
            <a:off x="765051" y="2443140"/>
            <a:ext cx="6306309" cy="3930227"/>
          </a:xfrm>
        </p:spPr>
        <p:txBody>
          <a:bodyPr>
            <a:normAutofit lnSpcReduction="10000"/>
          </a:bodyPr>
          <a:lstStyle/>
          <a:p>
            <a:pPr>
              <a:buNone/>
            </a:pPr>
            <a:endParaRPr lang="es-MX" sz="1700" dirty="0">
              <a:solidFill>
                <a:srgbClr val="000000"/>
              </a:solidFill>
              <a:latin typeface="Berlin Sans FB" pitchFamily="34" charset="0"/>
            </a:endParaRPr>
          </a:p>
          <a:p>
            <a:pPr lvl="1"/>
            <a:r>
              <a:rPr lang="es-MX" sz="1700" b="1" dirty="0">
                <a:solidFill>
                  <a:srgbClr val="000000"/>
                </a:solidFill>
              </a:rPr>
              <a:t>LIPIDOS SAPONIFICABLES: Sería todo aquel que esté compuesto por un alcohol unido a uno o varios ácidos grasos (iguales o distintos). </a:t>
            </a:r>
          </a:p>
          <a:p>
            <a:pPr lvl="1"/>
            <a:r>
              <a:rPr lang="es-MX" sz="1700" b="1" dirty="0">
                <a:solidFill>
                  <a:srgbClr val="000000"/>
                </a:solidFill>
              </a:rPr>
              <a:t>Esta unión se realiza mediante un enlace éster, muy difícil de hidrolizar. Pero puede romperse fácilmente si el lípido se encuentra en un medio básico. </a:t>
            </a:r>
          </a:p>
          <a:p>
            <a:pPr lvl="2"/>
            <a:r>
              <a:rPr lang="es-MX" sz="1700" b="1" i="1" dirty="0">
                <a:solidFill>
                  <a:srgbClr val="000000"/>
                </a:solidFill>
              </a:rPr>
              <a:t>Un ácido graso es una biomolécula de naturaleza lipídica formada por una larga cadena hidrocarbonada lineal, de diferente longitud o número de átomos de carbono, en cuyo extremo hay un grupo carboxilo (son ácidos orgánicos de cadena larga). </a:t>
            </a:r>
          </a:p>
          <a:p>
            <a:pPr marL="0" indent="0">
              <a:buNone/>
            </a:pPr>
            <a:endParaRPr lang="es-MX" sz="1700" dirty="0">
              <a:solidFill>
                <a:srgbClr val="000000"/>
              </a:solidFill>
            </a:endParaRPr>
          </a:p>
          <a:p>
            <a:endParaRPr lang="es-MX" sz="1700" b="1" dirty="0">
              <a:solidFill>
                <a:srgbClr val="000000"/>
              </a:solidFill>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787" y="2129507"/>
            <a:ext cx="3656581" cy="2598985"/>
          </a:xfrm>
          <a:prstGeom prst="rect">
            <a:avLst/>
          </a:prstGeom>
        </p:spPr>
      </p:pic>
    </p:spTree>
    <p:extLst>
      <p:ext uri="{BB962C8B-B14F-4D97-AF65-F5344CB8AC3E}">
        <p14:creationId xmlns:p14="http://schemas.microsoft.com/office/powerpoint/2010/main" val="117648861"/>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TM10001106[[fn=Distintivo]]</Template>
  <TotalTime>728</TotalTime>
  <Words>953</Words>
  <Application>Microsoft Office PowerPoint</Application>
  <PresentationFormat>Panorámica</PresentationFormat>
  <Paragraphs>105</Paragraphs>
  <Slides>26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Bauhaus 93</vt:lpstr>
      <vt:lpstr>Berlin Sans FB</vt:lpstr>
      <vt:lpstr>Calibri</vt:lpstr>
      <vt:lpstr>Gill Sans MT</vt:lpstr>
      <vt:lpstr>Impact</vt:lpstr>
      <vt:lpstr>Wingdings</vt:lpstr>
      <vt:lpstr>Distintivo</vt:lpstr>
      <vt:lpstr>Presentación de PowerPoint</vt:lpstr>
      <vt:lpstr>LIPIDOS</vt:lpstr>
      <vt:lpstr>Generalidades:</vt:lpstr>
      <vt:lpstr>FUNCIONES:</vt:lpstr>
      <vt:lpstr>FUNCIONES:</vt:lpstr>
      <vt:lpstr>FUNCIONES:</vt:lpstr>
      <vt:lpstr>Clasificación:</vt:lpstr>
      <vt:lpstr>CLASIFICACION</vt:lpstr>
      <vt:lpstr>LIPIDOS Clasificación </vt:lpstr>
      <vt:lpstr>CLASIFICACION DE LOS  LIPIDOS</vt:lpstr>
      <vt:lpstr>Clasificación de los lípidos</vt:lpstr>
      <vt:lpstr>Clasificación DE LOS LIPIDOS</vt:lpstr>
      <vt:lpstr>Clasificación de los lípidos</vt:lpstr>
      <vt:lpstr>Clasificación de los lípidos</vt:lpstr>
      <vt:lpstr>CLASIFICACION DE LOS LIPIDOS</vt:lpstr>
      <vt:lpstr>CLASIFICACION DE LOS LIPIDOS</vt:lpstr>
      <vt:lpstr>CLASIFICACION DE LOS LIPIDOS</vt:lpstr>
      <vt:lpstr>CLASIFICACION DE LOS LIPIDOS</vt:lpstr>
      <vt:lpstr>CLASIFICACION DE LOS LIPIDOS</vt:lpstr>
      <vt:lpstr>PATOLOGIAS POR LIPIDOS</vt:lpstr>
      <vt:lpstr>PATOLOGIAS POR LIPIDOS</vt:lpstr>
      <vt:lpstr>PATOLOGIAS POR LIPIDOS</vt:lpstr>
      <vt:lpstr>PATOLOGIAS POR LIPIDOS</vt:lpstr>
      <vt:lpstr>PATOLOGIAS POR LIPIDOS</vt:lpstr>
      <vt:lpstr>PATOLOGIAS POR LIPIDOS</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OCCIDENTE UNIDAD ACADEMICA CAMPUS GUASAVE LICENCIATURA EN ENFERMERIA BIOQUIMICA</dc:title>
  <dc:creator>Luffi</dc:creator>
  <cp:lastModifiedBy>Arely Soberanes</cp:lastModifiedBy>
  <cp:revision>37</cp:revision>
  <dcterms:created xsi:type="dcterms:W3CDTF">2015-06-05T03:40:49Z</dcterms:created>
  <dcterms:modified xsi:type="dcterms:W3CDTF">2023-10-08T04:25:37Z</dcterms:modified>
</cp:coreProperties>
</file>