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7C5E35-DF85-7394-DCA1-AD00AD888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F129BF-1A88-5638-C876-D300571A2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3D6022-7031-A483-6064-EE159E362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18097E-DF14-14A0-1796-220C39375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5705AD-640D-ED88-6347-6BEDED9F2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850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84567-ACB7-C15B-D2E5-AF49A561E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E6371FE-3A0B-479C-1467-7868BAB60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1DE842-C0AC-D59E-0728-971D2E45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0FF15C-B298-FF6C-8393-089AAD71A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2425E8-0907-C3E3-FBC6-AA25D0EA0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9680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0A09A80-2623-5FA0-EAE1-26BD45CB12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DF4ED48-10F6-82D4-B432-210FDC9E7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9A8A82-F1A4-74AC-205B-A21558CC4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E93718-CDA6-8BFF-4190-768F46D37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DC68D5-3254-4EF7-C20A-F9F5D8EE9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25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EB7290-8620-7261-92E1-8748BFD89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58625E-AAFF-8EC7-EF9F-55F0BCA82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193951-78B0-1FC5-177B-EE9ED76B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EC61E5-8760-640D-D35C-8671AE3D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CD5EDB-CD3B-E697-144D-CB69AE473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971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2037EF-13F0-1F20-4F88-BC9164AEF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BAB68F-4B46-1679-B765-D1ADA9F12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17E659-A617-B7B0-59A0-F1EE21CA7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931047-6B22-7C06-9F5A-12362ABB0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2E32D1-D6E2-806D-D902-018688F2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215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C58550-2EF0-3E69-989F-FAE265BC4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DF950B-B445-1330-D94C-91236CF17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7CB7CD3-47A2-F5CE-3225-4DB4BA6C1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30E045A-AEA3-270C-CD50-3F9135E3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084946-3584-88E6-3414-A53DEAE9A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1ED4F8-A9E0-42F3-A73A-5EDBAE771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057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35B5C2-65A5-D479-430D-0BA54463E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6309E7-484E-F228-612E-854E30574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57398B-0868-0CA2-9434-ACC5D3F90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6B81FD9-2805-88FD-AC85-7082E7E067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28808F9-CE49-B25B-83EE-A6C5B28A00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602E2F5-BC44-E0EE-889C-9DB1DFB5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5E31E54-F839-3336-E8FB-2122C2A99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08F86B-9874-7B77-5ECA-974CCFA17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17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3D3C7A-DBE0-1AB4-E9E5-8077841C0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77F0DFB-F632-6732-3668-4EE530E3C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DBF6431-0C39-00AE-0CFD-FF60EDEF6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6121D19-29FD-03B5-623D-37146F0E7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4610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36C3227-290E-2546-6AA2-BF16D2B08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3BFBDA3-5B77-81F4-5952-E8DB65C7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8553438-8259-6A41-CE10-97D4CBAE0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037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0FC9D7-28E3-70F0-13F6-D2745B4CC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22CB1C-481D-5A4B-40BE-56EB6566A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216D01-77B9-72FA-C499-6BC425B72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EB17C3-6883-155B-607C-539656DC9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3C60FF-16FC-5DA4-6E26-00CADB14B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060553-9B99-37E2-5D7A-59649A7D4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198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10F2B5-2338-2809-73E0-EC3A21FCC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FEDE864-B9B2-A6F6-1701-C0DC7815C4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B8F609-5CED-1F80-275B-7996D5353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51B473-C590-948F-5CEC-45F97E29B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44F4A5-FEE2-FECE-BAFA-7E3304BE8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696EE5-9607-BA83-1D88-6ECCDF369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22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F8D636-2DF9-8F8F-1B8E-B48703975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93229E-72D8-176D-448B-2051A948A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899F2A-81C3-A1FE-FF59-0E84EB1F0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C07FF-4ADD-4BCA-B92E-F9899A922295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CF615D-87CB-C71E-8AFA-25BF1FB8C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A1DF17-5457-90EC-9DAB-1164E784A2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1DE17-DEFD-464F-BED6-2D2636B328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301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9F2BEF0-C406-58D5-A19A-8F2994949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31558"/>
            <a:ext cx="9144000" cy="2067242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Quicksand Semi-Bold"/>
                <a:ea typeface="Quicksand Semi-Bold"/>
                <a:cs typeface="Quicksand Semi-Bold"/>
                <a:sym typeface="Quicksand Semi-Bold"/>
              </a:rPr>
              <a:t>Los pensamientos emocionales son ideas o creencias que surgen a partir de lo que una persona siente, más que de un análisis lógico o basado en hechos objetivos. Es decir, son pensamientos influenciados directamente por las emociones, y no necesariamente Por la realidad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965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029572-DDBC-ED5B-276B-4D89BB2F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Pocas palabras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D5459C-D688-EC97-5AF8-8EFFEBAFC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Pensamientos, sentimientos  y creencias de </a:t>
            </a:r>
            <a:r>
              <a:rPr lang="es-MX"/>
              <a:t>nosotros gracias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62476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Quicksand Semi-Bold</vt:lpstr>
      <vt:lpstr>Tema de Office</vt:lpstr>
      <vt:lpstr>Presentación de PowerPoint</vt:lpstr>
      <vt:lpstr>Pocas palabras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2</cp:revision>
  <dcterms:created xsi:type="dcterms:W3CDTF">2025-10-11T02:57:50Z</dcterms:created>
  <dcterms:modified xsi:type="dcterms:W3CDTF">2025-10-11T03:04:16Z</dcterms:modified>
</cp:coreProperties>
</file>