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A5E4F-F40F-36AF-9506-265FBDDF9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466867-32DC-A0BE-302C-4C907FC75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CC91F8-422D-910B-4CC5-50DA76117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E058-3EFA-43E1-B821-75A86464E7A0}" type="datetimeFigureOut">
              <a:rPr lang="es-MX" smtClean="0"/>
              <a:t>07/10/2025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5EB6B4-9E89-B889-B9DA-5DE5CA978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827992-4B97-3272-80BD-9650F19F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B0FD-AD67-452A-9E5B-5F45BBEDE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367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0ADD7-62BE-795F-D06B-26A6D8C97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3B62DD-8664-1206-0B7A-7903D7356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66205B-B204-E910-B4DE-A43A375E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E058-3EFA-43E1-B821-75A86464E7A0}" type="datetimeFigureOut">
              <a:rPr lang="es-MX" smtClean="0"/>
              <a:t>07/10/2025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C6BC90-DF72-DABB-EFE1-8A639642A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97C42-12F5-4A71-2925-2B801E3E3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B0FD-AD67-452A-9E5B-5F45BBEDE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526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E43893-DEFB-1500-4E8C-50077C5996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224666-977A-20A3-5138-EA21F7BE7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BB06B7-F65A-DF38-CF1A-CEE4C7A89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E058-3EFA-43E1-B821-75A86464E7A0}" type="datetimeFigureOut">
              <a:rPr lang="es-MX" smtClean="0"/>
              <a:t>07/10/2025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2690AF-4188-AEB2-31B6-1D853D19A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5E9F59-3E6E-F30C-002C-158A1521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B0FD-AD67-452A-9E5B-5F45BBEDE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553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E1D1C-0AA2-FD2A-69C2-E6DF465F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1FF47-F4C2-6F52-3402-27AD989AF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65F6D8-AAE5-6860-2A33-F78E1C4E0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E058-3EFA-43E1-B821-75A86464E7A0}" type="datetimeFigureOut">
              <a:rPr lang="es-MX" smtClean="0"/>
              <a:t>07/10/2025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B94766-093A-3E1B-C94C-CCB512A48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729EDA-6734-264D-3CBA-2B4C47D9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B0FD-AD67-452A-9E5B-5F45BBEDE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798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A4D0A4-FCD7-1778-E1AD-C45A3CA6F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E78F79-0783-C3C4-0EBB-322CBB710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A83170-ACEA-A850-94E1-4EDB3874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E058-3EFA-43E1-B821-75A86464E7A0}" type="datetimeFigureOut">
              <a:rPr lang="es-MX" smtClean="0"/>
              <a:t>07/10/2025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25D19C-4451-C7E6-2021-8B8A686AD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3EB8C2-86D2-6120-2E48-D64A8C5F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B0FD-AD67-452A-9E5B-5F45BBEDE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353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E9FF1-5385-DF9D-3E9F-EE7A0431C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E07F6-5EA7-A556-D4D6-5795ABDB3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26DF41-2AD0-0966-4B32-03EB4D874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A12B4E-A19C-E2C6-0271-BDD3BFFF7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E058-3EFA-43E1-B821-75A86464E7A0}" type="datetimeFigureOut">
              <a:rPr lang="es-MX" smtClean="0"/>
              <a:t>07/10/2025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3345C9-E7F9-6E2D-9235-C0536C050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284DBD-6440-E849-E1B1-83313774F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B0FD-AD67-452A-9E5B-5F45BBEDE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331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469CE-80AF-F88A-9FD0-689D7ED51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BE6035-A1FC-9724-6FFF-E8817CA21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91CD87-A9FB-5AA8-E4E0-132ACB80A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27B2277-C9F9-67C1-21AD-A382806A4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952139C-FE1B-8D23-DC17-3357F31FD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D393B4-BC1D-D907-0A43-13382515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E058-3EFA-43E1-B821-75A86464E7A0}" type="datetimeFigureOut">
              <a:rPr lang="es-MX" smtClean="0"/>
              <a:t>07/10/2025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682C62-62BA-C5D8-347C-0A0C6607A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045C114-9162-347A-C1AB-AC289F75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B0FD-AD67-452A-9E5B-5F45BBEDE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848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5B1C10-D264-E875-D04B-34AEA23A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9FEDEAC-6F64-ADCB-6F75-EF0F2FA64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E058-3EFA-43E1-B821-75A86464E7A0}" type="datetimeFigureOut">
              <a:rPr lang="es-MX" smtClean="0"/>
              <a:t>07/10/2025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FDB75D-B55A-18E2-C27A-6C20C963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5A47181-30A0-B40D-EE51-E416C041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B0FD-AD67-452A-9E5B-5F45BBEDE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896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02F73B9-85AB-A4F0-8A32-1FC77416B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E058-3EFA-43E1-B821-75A86464E7A0}" type="datetimeFigureOut">
              <a:rPr lang="es-MX" smtClean="0"/>
              <a:t>07/10/2025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B96722-C310-F664-F0CF-20DEEB0F5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003D0B-68F3-E640-70D3-D19B75467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B0FD-AD67-452A-9E5B-5F45BBEDE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338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FBC66-4F91-FCAB-6038-3045242DD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ECA280-6B9A-A0CE-E968-D83B6DCF6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50FCC8-73AB-AD75-2D7E-3382D3CA8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510459-FAE3-32B2-8BC7-6970D7F2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E058-3EFA-43E1-B821-75A86464E7A0}" type="datetimeFigureOut">
              <a:rPr lang="es-MX" smtClean="0"/>
              <a:t>07/10/2025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F9E1B-A16F-E3DF-71E9-B138832F7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071098-C2CA-D10F-5FE0-16814492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B0FD-AD67-452A-9E5B-5F45BBEDE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169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05018-7439-3E6C-7A90-66F36FB0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83F777A-6736-7899-60BA-0657808DD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642A44-A11F-BBEF-DC5E-4E86A685E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8FFFAE-BFD2-7F71-0CB0-0A975899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E058-3EFA-43E1-B821-75A86464E7A0}" type="datetimeFigureOut">
              <a:rPr lang="es-MX" smtClean="0"/>
              <a:t>07/10/2025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0978B3-AE31-04BE-FDDA-0420825F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AE00F2-97D9-B38C-68E5-CAB0C37E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B0FD-AD67-452A-9E5B-5F45BBEDE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14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96BEE09-419A-72C2-0799-1703B4B9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39A917-B61E-B4E7-3782-DD9956C26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B24F36-B558-884F-FB91-737AD41D4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0E058-3EFA-43E1-B821-75A86464E7A0}" type="datetimeFigureOut">
              <a:rPr lang="es-MX" smtClean="0"/>
              <a:t>07/10/2025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6A9BC7-8D01-1710-E3FA-0D60518F4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958656-FBAB-AB02-AF26-805DA2FC8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5B0FD-AD67-452A-9E5B-5F45BBEDE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075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137180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risologo/15246908841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ncientartpodcast/15276820566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F7A0C0A-D790-2E47-4827-2E64872F4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0786922-13AE-5C2E-19E9-12357E02F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2240" y="274319"/>
            <a:ext cx="5923280" cy="1041083"/>
          </a:xfrm>
        </p:spPr>
        <p:txBody>
          <a:bodyPr/>
          <a:lstStyle/>
          <a:p>
            <a:r>
              <a:rPr lang="es-MX" dirty="0"/>
              <a:t>De niño a grande </a:t>
            </a:r>
          </a:p>
        </p:txBody>
      </p:sp>
    </p:spTree>
    <p:extLst>
      <p:ext uri="{BB962C8B-B14F-4D97-AF65-F5344CB8AC3E}">
        <p14:creationId xmlns:p14="http://schemas.microsoft.com/office/powerpoint/2010/main" val="3202069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EC332F-18EE-544E-39A7-5CA94309C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10 años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71A586-7CBE-7EA2-344F-A5B773F3E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De cosas que logre fue nacer aprender a caminar  a hablar también e aprendido a leer e crecido y e cumplido años , pase de año y e podido disfrutar de una niñes feliz y bonita  , mu cumpleaños favorito a sido el primero como algunos dicen nada como el primero</a:t>
            </a:r>
          </a:p>
        </p:txBody>
      </p:sp>
    </p:spTree>
    <p:extLst>
      <p:ext uri="{BB962C8B-B14F-4D97-AF65-F5344CB8AC3E}">
        <p14:creationId xmlns:p14="http://schemas.microsoft.com/office/powerpoint/2010/main" val="2162313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47EEB-D6BB-AC3B-B5A2-D5D218A75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20 años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2AF436-04F2-CC89-9432-8CAD964ED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mis 20 años yo estaría en preparatoria siguiendo con mis estudios posiblemente tuviera un trabajo o en mi casa haciendo trabajos o tareas tal vez una maqueta o trabajo grupal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52A194F-A7A1-6BCB-4B08-B641DB204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529647"/>
            <a:ext cx="4752975" cy="3171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D82F6A8-A3C7-8E58-A1E4-D3DF8C94A7E4}"/>
              </a:ext>
            </a:extLst>
          </p:cNvPr>
          <p:cNvSpPr txBox="1"/>
          <p:nvPr/>
        </p:nvSpPr>
        <p:spPr>
          <a:xfrm>
            <a:off x="0" y="6701472"/>
            <a:ext cx="4752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3" tooltip="https://www.flickr.com/photos/crisologo/15246908841/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4" tooltip="https://creativecommons.org/licenses/by-nc-nd/3.0/"/>
              </a:rPr>
              <a:t>CC BY-NC-ND</a:t>
            </a:r>
            <a:endParaRPr lang="es-MX" sz="900"/>
          </a:p>
        </p:txBody>
      </p:sp>
    </p:spTree>
    <p:extLst>
      <p:ext uri="{BB962C8B-B14F-4D97-AF65-F5344CB8AC3E}">
        <p14:creationId xmlns:p14="http://schemas.microsoft.com/office/powerpoint/2010/main" val="337621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684CD-118F-78D9-A017-F535E4B5D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30 años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74A9EE-B23B-7372-47F8-D704D9EA3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 mis 30 años talvez pase a universidad a un continuando con mis estudios posiblemente ya teniendo mi tortillería y aportando a mi familia para necesidades básicas con </a:t>
            </a:r>
            <a:r>
              <a:rPr lang="es-MX" dirty="0" err="1"/>
              <a:t>dinro</a:t>
            </a:r>
            <a:r>
              <a:rPr lang="es-MX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81BB48E-20A5-F988-9E0A-B0A708A39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4853306"/>
            <a:ext cx="5395901" cy="200469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0ED3F50-5FB2-75D3-EB89-FAFC188B3313}"/>
              </a:ext>
            </a:extLst>
          </p:cNvPr>
          <p:cNvSpPr txBox="1"/>
          <p:nvPr/>
        </p:nvSpPr>
        <p:spPr>
          <a:xfrm>
            <a:off x="1" y="6961007"/>
            <a:ext cx="239078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3" tooltip="https://www.flickr.com/photos/ancientartpodcast/15276820566/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4" tooltip="https://creativecommons.org/licenses/by/3.0/"/>
              </a:rPr>
              <a:t>CC BY</a:t>
            </a:r>
            <a:endParaRPr lang="es-MX" sz="900"/>
          </a:p>
        </p:txBody>
      </p:sp>
    </p:spTree>
    <p:extLst>
      <p:ext uri="{BB962C8B-B14F-4D97-AF65-F5344CB8AC3E}">
        <p14:creationId xmlns:p14="http://schemas.microsoft.com/office/powerpoint/2010/main" val="2627386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14F19D-D644-2AE5-A86B-F61A05185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40 años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2968C8-65EA-15E3-86D6-9EC284047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 mis 40 años tal vez ya tendría una familia con una casa un </a:t>
            </a:r>
            <a:r>
              <a:rPr lang="es-MX"/>
              <a:t>gato  niños </a:t>
            </a:r>
          </a:p>
        </p:txBody>
      </p:sp>
    </p:spTree>
    <p:extLst>
      <p:ext uri="{BB962C8B-B14F-4D97-AF65-F5344CB8AC3E}">
        <p14:creationId xmlns:p14="http://schemas.microsoft.com/office/powerpoint/2010/main" val="42635650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159</Words>
  <Application>Microsoft Office PowerPoint</Application>
  <PresentationFormat>Panorámica</PresentationFormat>
  <Paragraphs>11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De niño a grande </vt:lpstr>
      <vt:lpstr>10 años </vt:lpstr>
      <vt:lpstr>20 años </vt:lpstr>
      <vt:lpstr>30 años</vt:lpstr>
      <vt:lpstr>40 años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Lenovo</cp:lastModifiedBy>
  <cp:revision>1</cp:revision>
  <dcterms:created xsi:type="dcterms:W3CDTF">2025-10-08T04:13:24Z</dcterms:created>
  <dcterms:modified xsi:type="dcterms:W3CDTF">2025-10-08T04:34:19Z</dcterms:modified>
</cp:coreProperties>
</file>