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Dream Avenue" charset="1" panose="02000503000000020004"/>
      <p:regular r:id="rId13"/>
    </p:embeddedFont>
    <p:embeddedFont>
      <p:font typeface="Quattrocento Bold" charset="1" panose="02020802030000000404"/>
      <p:regular r:id="rId14"/>
    </p:embeddedFont>
    <p:embeddedFont>
      <p:font typeface="Montserrat" charset="1" panose="00000500000000000000"/>
      <p:regular r:id="rId15"/>
    </p:embeddedFont>
    <p:embeddedFont>
      <p:font typeface="Montserrat Bold" charset="1" panose="00000800000000000000"/>
      <p:regular r:id="rId16"/>
    </p:embeddedFont>
    <p:embeddedFont>
      <p:font typeface="Playlist Script" charset="1" panose="00000000000000000000"/>
      <p:regular r:id="rId17"/>
    </p:embeddedFont>
    <p:embeddedFont>
      <p:font typeface="Rye" charset="1" panose="020E0803070500060000"/>
      <p:regular r:id="rId18"/>
    </p:embeddedFont>
    <p:embeddedFont>
      <p:font typeface="Special Elite" charset="1" panose="02000506000000020004"/>
      <p:regular r:id="rId19"/>
    </p:embeddedFont>
    <p:embeddedFont>
      <p:font typeface="Barlow Condensed Heavy Italics" charset="1" panose="00000A06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102878"/>
            <a:ext cx="16230600" cy="8155422"/>
            <a:chOff x="0" y="0"/>
            <a:chExt cx="4274726" cy="21479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47930"/>
            </a:xfrm>
            <a:custGeom>
              <a:avLst/>
              <a:gdLst/>
              <a:ahLst/>
              <a:cxnLst/>
              <a:rect r="r" b="b" t="t" l="l"/>
              <a:pathLst>
                <a:path h="2147930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23603"/>
                  </a:lnTo>
                  <a:cubicBezTo>
                    <a:pt x="4274726" y="2137039"/>
                    <a:pt x="4263834" y="2147930"/>
                    <a:pt x="4250399" y="2147930"/>
                  </a:cubicBezTo>
                  <a:lnTo>
                    <a:pt x="24327" y="2147930"/>
                  </a:lnTo>
                  <a:cubicBezTo>
                    <a:pt x="10891" y="2147930"/>
                    <a:pt x="0" y="2137039"/>
                    <a:pt x="0" y="212360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50627A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1860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656794" y="5431946"/>
            <a:ext cx="8631206" cy="4855054"/>
          </a:xfrm>
          <a:custGeom>
            <a:avLst/>
            <a:gdLst/>
            <a:ahLst/>
            <a:cxnLst/>
            <a:rect r="r" b="b" t="t" l="l"/>
            <a:pathLst>
              <a:path h="4855054" w="8631206">
                <a:moveTo>
                  <a:pt x="0" y="0"/>
                </a:moveTo>
                <a:lnTo>
                  <a:pt x="8631206" y="0"/>
                </a:lnTo>
                <a:lnTo>
                  <a:pt x="8631206" y="4855054"/>
                </a:lnTo>
                <a:lnTo>
                  <a:pt x="0" y="48550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0" y="0"/>
            <a:ext cx="8504948" cy="4784033"/>
          </a:xfrm>
          <a:custGeom>
            <a:avLst/>
            <a:gdLst/>
            <a:ahLst/>
            <a:cxnLst/>
            <a:rect r="r" b="b" t="t" l="l"/>
            <a:pathLst>
              <a:path h="4784033" w="8504948">
                <a:moveTo>
                  <a:pt x="0" y="0"/>
                </a:moveTo>
                <a:lnTo>
                  <a:pt x="8504948" y="0"/>
                </a:lnTo>
                <a:lnTo>
                  <a:pt x="8504948" y="4784033"/>
                </a:lnTo>
                <a:lnTo>
                  <a:pt x="0" y="47840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79480">
            <a:off x="4426475" y="2706466"/>
            <a:ext cx="9435050" cy="4948247"/>
          </a:xfrm>
          <a:custGeom>
            <a:avLst/>
            <a:gdLst/>
            <a:ahLst/>
            <a:cxnLst/>
            <a:rect r="r" b="b" t="t" l="l"/>
            <a:pathLst>
              <a:path h="4948247" w="9435050">
                <a:moveTo>
                  <a:pt x="0" y="0"/>
                </a:moveTo>
                <a:lnTo>
                  <a:pt x="9435050" y="0"/>
                </a:lnTo>
                <a:lnTo>
                  <a:pt x="9435050" y="4948246"/>
                </a:lnTo>
                <a:lnTo>
                  <a:pt x="0" y="4948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552735" y="7016479"/>
            <a:ext cx="1042618" cy="1042618"/>
          </a:xfrm>
          <a:custGeom>
            <a:avLst/>
            <a:gdLst/>
            <a:ahLst/>
            <a:cxnLst/>
            <a:rect r="r" b="b" t="t" l="l"/>
            <a:pathLst>
              <a:path h="1042618" w="1042618">
                <a:moveTo>
                  <a:pt x="0" y="0"/>
                </a:moveTo>
                <a:lnTo>
                  <a:pt x="1042618" y="0"/>
                </a:lnTo>
                <a:lnTo>
                  <a:pt x="1042618" y="1042618"/>
                </a:lnTo>
                <a:lnTo>
                  <a:pt x="0" y="10426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761417" y="2069044"/>
            <a:ext cx="1042618" cy="1042618"/>
          </a:xfrm>
          <a:custGeom>
            <a:avLst/>
            <a:gdLst/>
            <a:ahLst/>
            <a:cxnLst/>
            <a:rect r="r" b="b" t="t" l="l"/>
            <a:pathLst>
              <a:path h="1042618" w="1042618">
                <a:moveTo>
                  <a:pt x="0" y="0"/>
                </a:moveTo>
                <a:lnTo>
                  <a:pt x="1042618" y="0"/>
                </a:lnTo>
                <a:lnTo>
                  <a:pt x="1042618" y="1042618"/>
                </a:lnTo>
                <a:lnTo>
                  <a:pt x="0" y="10426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264793" y="3243429"/>
            <a:ext cx="13758415" cy="1543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525B70"/>
                </a:solidFill>
                <a:latin typeface="Dream Avenue"/>
                <a:ea typeface="Dream Avenue"/>
                <a:cs typeface="Dream Avenue"/>
                <a:sym typeface="Dream Avenue"/>
              </a:rPr>
              <a:t>HABILIDADES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026598" y="2970562"/>
            <a:ext cx="10234803" cy="3631834"/>
            <a:chOff x="0" y="0"/>
            <a:chExt cx="13646404" cy="4842445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2788716"/>
              <a:ext cx="13646404" cy="20537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457"/>
                </a:lnSpc>
              </a:pPr>
              <a:r>
                <a:rPr lang="en-US" b="true" sz="9732" spc="486">
                  <a:solidFill>
                    <a:srgbClr val="50627A"/>
                  </a:solidFill>
                  <a:latin typeface="Quattrocento Bold"/>
                  <a:ea typeface="Quattrocento Bold"/>
                  <a:cs typeface="Quattrocento Bold"/>
                  <a:sym typeface="Quattrocento Bold"/>
                </a:rPr>
                <a:t>COGNITIVAS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80975"/>
              <a:ext cx="13646404" cy="25805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442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982735" y="857250"/>
            <a:ext cx="7688770" cy="1387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>
                <a:solidFill>
                  <a:srgbClr val="525B70"/>
                </a:solidFill>
                <a:latin typeface="Dream Avenue"/>
                <a:ea typeface="Dream Avenue"/>
                <a:cs typeface="Dream Avenue"/>
                <a:sym typeface="Dream Avenue"/>
              </a:rPr>
              <a:t>¿QUÉ SON?</a:t>
            </a:r>
          </a:p>
        </p:txBody>
      </p:sp>
      <p:sp>
        <p:nvSpPr>
          <p:cNvPr name="AutoShape 4" id="4"/>
          <p:cNvSpPr/>
          <p:nvPr/>
        </p:nvSpPr>
        <p:spPr>
          <a:xfrm>
            <a:off x="9671505" y="1550009"/>
            <a:ext cx="6545177" cy="0"/>
          </a:xfrm>
          <a:prstGeom prst="line">
            <a:avLst/>
          </a:prstGeom>
          <a:ln cap="flat" w="19050">
            <a:solidFill>
              <a:srgbClr val="50627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6216682" y="1028700"/>
            <a:ext cx="1042618" cy="1042618"/>
          </a:xfrm>
          <a:custGeom>
            <a:avLst/>
            <a:gdLst/>
            <a:ahLst/>
            <a:cxnLst/>
            <a:rect r="r" b="b" t="t" l="l"/>
            <a:pathLst>
              <a:path h="1042618" w="1042618">
                <a:moveTo>
                  <a:pt x="0" y="0"/>
                </a:moveTo>
                <a:lnTo>
                  <a:pt x="1042618" y="0"/>
                </a:lnTo>
                <a:lnTo>
                  <a:pt x="1042618" y="1042618"/>
                </a:lnTo>
                <a:lnTo>
                  <a:pt x="0" y="1042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2900636" y="2923266"/>
            <a:ext cx="12486728" cy="5778877"/>
            <a:chOff x="0" y="0"/>
            <a:chExt cx="3288686" cy="15220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288686" cy="1522009"/>
            </a:xfrm>
            <a:custGeom>
              <a:avLst/>
              <a:gdLst/>
              <a:ahLst/>
              <a:cxnLst/>
              <a:rect r="r" b="b" t="t" l="l"/>
              <a:pathLst>
                <a:path h="1522009" w="3288686">
                  <a:moveTo>
                    <a:pt x="31621" y="0"/>
                  </a:moveTo>
                  <a:lnTo>
                    <a:pt x="3257065" y="0"/>
                  </a:lnTo>
                  <a:cubicBezTo>
                    <a:pt x="3274529" y="0"/>
                    <a:pt x="3288686" y="14157"/>
                    <a:pt x="3288686" y="31621"/>
                  </a:cubicBezTo>
                  <a:lnTo>
                    <a:pt x="3288686" y="1490388"/>
                  </a:lnTo>
                  <a:cubicBezTo>
                    <a:pt x="3288686" y="1507852"/>
                    <a:pt x="3274529" y="1522009"/>
                    <a:pt x="3257065" y="1522009"/>
                  </a:cubicBezTo>
                  <a:lnTo>
                    <a:pt x="31621" y="1522009"/>
                  </a:lnTo>
                  <a:cubicBezTo>
                    <a:pt x="23234" y="1522009"/>
                    <a:pt x="15191" y="1518677"/>
                    <a:pt x="9261" y="1512747"/>
                  </a:cubicBezTo>
                  <a:cubicBezTo>
                    <a:pt x="3331" y="1506817"/>
                    <a:pt x="0" y="1498774"/>
                    <a:pt x="0" y="1490388"/>
                  </a:cubicBezTo>
                  <a:lnTo>
                    <a:pt x="0" y="31621"/>
                  </a:lnTo>
                  <a:cubicBezTo>
                    <a:pt x="0" y="14157"/>
                    <a:pt x="14157" y="0"/>
                    <a:pt x="3162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525B7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288686" cy="15601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2543873" y="8026413"/>
            <a:ext cx="1042618" cy="1042618"/>
          </a:xfrm>
          <a:custGeom>
            <a:avLst/>
            <a:gdLst/>
            <a:ahLst/>
            <a:cxnLst/>
            <a:rect r="r" b="b" t="t" l="l"/>
            <a:pathLst>
              <a:path h="1042618" w="1042618">
                <a:moveTo>
                  <a:pt x="0" y="0"/>
                </a:moveTo>
                <a:lnTo>
                  <a:pt x="1042618" y="0"/>
                </a:lnTo>
                <a:lnTo>
                  <a:pt x="1042618" y="1042618"/>
                </a:lnTo>
                <a:lnTo>
                  <a:pt x="0" y="1042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689618" y="2593930"/>
            <a:ext cx="1042618" cy="1042618"/>
          </a:xfrm>
          <a:custGeom>
            <a:avLst/>
            <a:gdLst/>
            <a:ahLst/>
            <a:cxnLst/>
            <a:rect r="r" b="b" t="t" l="l"/>
            <a:pathLst>
              <a:path h="1042618" w="1042618">
                <a:moveTo>
                  <a:pt x="0" y="0"/>
                </a:moveTo>
                <a:lnTo>
                  <a:pt x="1042617" y="0"/>
                </a:lnTo>
                <a:lnTo>
                  <a:pt x="1042617" y="1042618"/>
                </a:lnTo>
                <a:lnTo>
                  <a:pt x="0" y="1042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3512024" y="3379603"/>
            <a:ext cx="11263953" cy="4866203"/>
            <a:chOff x="0" y="0"/>
            <a:chExt cx="2966638" cy="128163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966638" cy="1281634"/>
            </a:xfrm>
            <a:custGeom>
              <a:avLst/>
              <a:gdLst/>
              <a:ahLst/>
              <a:cxnLst/>
              <a:rect r="r" b="b" t="t" l="l"/>
              <a:pathLst>
                <a:path h="1281634" w="2966638">
                  <a:moveTo>
                    <a:pt x="35053" y="0"/>
                  </a:moveTo>
                  <a:lnTo>
                    <a:pt x="2931584" y="0"/>
                  </a:lnTo>
                  <a:cubicBezTo>
                    <a:pt x="2940881" y="0"/>
                    <a:pt x="2949797" y="3693"/>
                    <a:pt x="2956371" y="10267"/>
                  </a:cubicBezTo>
                  <a:cubicBezTo>
                    <a:pt x="2962945" y="16841"/>
                    <a:pt x="2966638" y="25757"/>
                    <a:pt x="2966638" y="35053"/>
                  </a:cubicBezTo>
                  <a:lnTo>
                    <a:pt x="2966638" y="1246580"/>
                  </a:lnTo>
                  <a:cubicBezTo>
                    <a:pt x="2966638" y="1265940"/>
                    <a:pt x="2950944" y="1281634"/>
                    <a:pt x="2931584" y="1281634"/>
                  </a:cubicBezTo>
                  <a:lnTo>
                    <a:pt x="35053" y="1281634"/>
                  </a:lnTo>
                  <a:cubicBezTo>
                    <a:pt x="25757" y="1281634"/>
                    <a:pt x="16841" y="1277941"/>
                    <a:pt x="10267" y="1271367"/>
                  </a:cubicBezTo>
                  <a:cubicBezTo>
                    <a:pt x="3693" y="1264793"/>
                    <a:pt x="0" y="1255877"/>
                    <a:pt x="0" y="1246580"/>
                  </a:cubicBezTo>
                  <a:lnTo>
                    <a:pt x="0" y="35053"/>
                  </a:lnTo>
                  <a:cubicBezTo>
                    <a:pt x="0" y="25757"/>
                    <a:pt x="3693" y="16841"/>
                    <a:pt x="10267" y="10267"/>
                  </a:cubicBezTo>
                  <a:cubicBezTo>
                    <a:pt x="16841" y="3693"/>
                    <a:pt x="25757" y="0"/>
                    <a:pt x="35053" y="0"/>
                  </a:cubicBezTo>
                  <a:close/>
                </a:path>
              </a:pathLst>
            </a:custGeom>
            <a:solidFill>
              <a:srgbClr val="50627A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966638" cy="13197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3680761" y="3831001"/>
            <a:ext cx="10926478" cy="3915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92"/>
              </a:lnSpc>
            </a:pPr>
            <a:r>
              <a:rPr lang="en-US" sz="320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Las habilidades cognitivas son las aptitudes del ser humano relacionadas con el procesamiento de la información, desde su captación hasta su almacenamiento y utilización. Es decir que implican el uso de la percepción, la atención, la memoria, la creatividad y el pensamiento abstracto o analógico.</a:t>
            </a:r>
          </a:p>
          <a:p>
            <a:pPr algn="ctr">
              <a:lnSpc>
                <a:spcPts val="4492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0"/>
                </a:moveTo>
                <a:lnTo>
                  <a:pt x="0" y="18288000"/>
                </a:lnTo>
                <a:lnTo>
                  <a:pt x="10287000" y="18288000"/>
                </a:lnTo>
                <a:lnTo>
                  <a:pt x="10287000" y="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292" t="0" r="-9292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7439050" y="1550009"/>
            <a:ext cx="8777632" cy="0"/>
          </a:xfrm>
          <a:prstGeom prst="line">
            <a:avLst/>
          </a:prstGeom>
          <a:ln cap="flat" w="19050">
            <a:solidFill>
              <a:srgbClr val="50627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6216682" y="1028700"/>
            <a:ext cx="1042618" cy="1042618"/>
          </a:xfrm>
          <a:custGeom>
            <a:avLst/>
            <a:gdLst/>
            <a:ahLst/>
            <a:cxnLst/>
            <a:rect r="r" b="b" t="t" l="l"/>
            <a:pathLst>
              <a:path h="1042618" w="1042618">
                <a:moveTo>
                  <a:pt x="0" y="0"/>
                </a:moveTo>
                <a:lnTo>
                  <a:pt x="1042618" y="0"/>
                </a:lnTo>
                <a:lnTo>
                  <a:pt x="1042618" y="1042618"/>
                </a:lnTo>
                <a:lnTo>
                  <a:pt x="0" y="1042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2848313"/>
            <a:ext cx="4947504" cy="6409987"/>
            <a:chOff x="0" y="0"/>
            <a:chExt cx="1303046" cy="168822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03046" cy="1688227"/>
            </a:xfrm>
            <a:custGeom>
              <a:avLst/>
              <a:gdLst/>
              <a:ahLst/>
              <a:cxnLst/>
              <a:rect r="r" b="b" t="t" l="l"/>
              <a:pathLst>
                <a:path h="1688227" w="1303046">
                  <a:moveTo>
                    <a:pt x="79805" y="0"/>
                  </a:moveTo>
                  <a:lnTo>
                    <a:pt x="1223241" y="0"/>
                  </a:lnTo>
                  <a:cubicBezTo>
                    <a:pt x="1244407" y="0"/>
                    <a:pt x="1264705" y="8408"/>
                    <a:pt x="1279672" y="23374"/>
                  </a:cubicBezTo>
                  <a:cubicBezTo>
                    <a:pt x="1294638" y="38341"/>
                    <a:pt x="1303046" y="58640"/>
                    <a:pt x="1303046" y="79805"/>
                  </a:cubicBezTo>
                  <a:lnTo>
                    <a:pt x="1303046" y="1608421"/>
                  </a:lnTo>
                  <a:cubicBezTo>
                    <a:pt x="1303046" y="1629587"/>
                    <a:pt x="1294638" y="1649886"/>
                    <a:pt x="1279672" y="1664852"/>
                  </a:cubicBezTo>
                  <a:cubicBezTo>
                    <a:pt x="1264705" y="1679819"/>
                    <a:pt x="1244407" y="1688227"/>
                    <a:pt x="1223241" y="1688227"/>
                  </a:cubicBezTo>
                  <a:lnTo>
                    <a:pt x="79805" y="1688227"/>
                  </a:lnTo>
                  <a:cubicBezTo>
                    <a:pt x="35730" y="1688227"/>
                    <a:pt x="0" y="1652497"/>
                    <a:pt x="0" y="1608421"/>
                  </a:cubicBezTo>
                  <a:lnTo>
                    <a:pt x="0" y="79805"/>
                  </a:lnTo>
                  <a:cubicBezTo>
                    <a:pt x="0" y="35730"/>
                    <a:pt x="35730" y="0"/>
                    <a:pt x="79805" y="0"/>
                  </a:cubicBezTo>
                  <a:close/>
                </a:path>
              </a:pathLst>
            </a:custGeom>
            <a:solidFill>
              <a:srgbClr val="50627A"/>
            </a:solidFill>
            <a:ln cap="rnd">
              <a:noFill/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303046" cy="17263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670248" y="2848313"/>
            <a:ext cx="4947504" cy="6409987"/>
            <a:chOff x="0" y="0"/>
            <a:chExt cx="1303046" cy="168822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03046" cy="1688227"/>
            </a:xfrm>
            <a:custGeom>
              <a:avLst/>
              <a:gdLst/>
              <a:ahLst/>
              <a:cxnLst/>
              <a:rect r="r" b="b" t="t" l="l"/>
              <a:pathLst>
                <a:path h="1688227" w="1303046">
                  <a:moveTo>
                    <a:pt x="79805" y="0"/>
                  </a:moveTo>
                  <a:lnTo>
                    <a:pt x="1223241" y="0"/>
                  </a:lnTo>
                  <a:cubicBezTo>
                    <a:pt x="1244407" y="0"/>
                    <a:pt x="1264705" y="8408"/>
                    <a:pt x="1279672" y="23374"/>
                  </a:cubicBezTo>
                  <a:cubicBezTo>
                    <a:pt x="1294638" y="38341"/>
                    <a:pt x="1303046" y="58640"/>
                    <a:pt x="1303046" y="79805"/>
                  </a:cubicBezTo>
                  <a:lnTo>
                    <a:pt x="1303046" y="1608421"/>
                  </a:lnTo>
                  <a:cubicBezTo>
                    <a:pt x="1303046" y="1629587"/>
                    <a:pt x="1294638" y="1649886"/>
                    <a:pt x="1279672" y="1664852"/>
                  </a:cubicBezTo>
                  <a:cubicBezTo>
                    <a:pt x="1264705" y="1679819"/>
                    <a:pt x="1244407" y="1688227"/>
                    <a:pt x="1223241" y="1688227"/>
                  </a:cubicBezTo>
                  <a:lnTo>
                    <a:pt x="79805" y="1688227"/>
                  </a:lnTo>
                  <a:cubicBezTo>
                    <a:pt x="35730" y="1688227"/>
                    <a:pt x="0" y="1652497"/>
                    <a:pt x="0" y="1608421"/>
                  </a:cubicBezTo>
                  <a:lnTo>
                    <a:pt x="0" y="79805"/>
                  </a:lnTo>
                  <a:cubicBezTo>
                    <a:pt x="0" y="35730"/>
                    <a:pt x="35730" y="0"/>
                    <a:pt x="79805" y="0"/>
                  </a:cubicBezTo>
                  <a:close/>
                </a:path>
              </a:pathLst>
            </a:custGeom>
            <a:solidFill>
              <a:srgbClr val="50627A"/>
            </a:solidFill>
            <a:ln cap="rnd">
              <a:noFill/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303046" cy="17263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311796" y="2848313"/>
            <a:ext cx="4947504" cy="6409987"/>
            <a:chOff x="0" y="0"/>
            <a:chExt cx="1303046" cy="168822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303046" cy="1688227"/>
            </a:xfrm>
            <a:custGeom>
              <a:avLst/>
              <a:gdLst/>
              <a:ahLst/>
              <a:cxnLst/>
              <a:rect r="r" b="b" t="t" l="l"/>
              <a:pathLst>
                <a:path h="1688227" w="1303046">
                  <a:moveTo>
                    <a:pt x="79805" y="0"/>
                  </a:moveTo>
                  <a:lnTo>
                    <a:pt x="1223241" y="0"/>
                  </a:lnTo>
                  <a:cubicBezTo>
                    <a:pt x="1244407" y="0"/>
                    <a:pt x="1264705" y="8408"/>
                    <a:pt x="1279672" y="23374"/>
                  </a:cubicBezTo>
                  <a:cubicBezTo>
                    <a:pt x="1294638" y="38341"/>
                    <a:pt x="1303046" y="58640"/>
                    <a:pt x="1303046" y="79805"/>
                  </a:cubicBezTo>
                  <a:lnTo>
                    <a:pt x="1303046" y="1608421"/>
                  </a:lnTo>
                  <a:cubicBezTo>
                    <a:pt x="1303046" y="1629587"/>
                    <a:pt x="1294638" y="1649886"/>
                    <a:pt x="1279672" y="1664852"/>
                  </a:cubicBezTo>
                  <a:cubicBezTo>
                    <a:pt x="1264705" y="1679819"/>
                    <a:pt x="1244407" y="1688227"/>
                    <a:pt x="1223241" y="1688227"/>
                  </a:cubicBezTo>
                  <a:lnTo>
                    <a:pt x="79805" y="1688227"/>
                  </a:lnTo>
                  <a:cubicBezTo>
                    <a:pt x="35730" y="1688227"/>
                    <a:pt x="0" y="1652497"/>
                    <a:pt x="0" y="1608421"/>
                  </a:cubicBezTo>
                  <a:lnTo>
                    <a:pt x="0" y="79805"/>
                  </a:lnTo>
                  <a:cubicBezTo>
                    <a:pt x="0" y="35730"/>
                    <a:pt x="35730" y="0"/>
                    <a:pt x="79805" y="0"/>
                  </a:cubicBezTo>
                  <a:close/>
                </a:path>
              </a:pathLst>
            </a:custGeom>
            <a:solidFill>
              <a:srgbClr val="50627A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303046" cy="17263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397651" y="3217265"/>
            <a:ext cx="4209601" cy="5672084"/>
            <a:chOff x="0" y="0"/>
            <a:chExt cx="1108702" cy="149388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108702" cy="1493882"/>
            </a:xfrm>
            <a:custGeom>
              <a:avLst/>
              <a:gdLst/>
              <a:ahLst/>
              <a:cxnLst/>
              <a:rect r="r" b="b" t="t" l="l"/>
              <a:pathLst>
                <a:path h="1493882" w="1108702">
                  <a:moveTo>
                    <a:pt x="93795" y="0"/>
                  </a:moveTo>
                  <a:lnTo>
                    <a:pt x="1014907" y="0"/>
                  </a:lnTo>
                  <a:cubicBezTo>
                    <a:pt x="1066708" y="0"/>
                    <a:pt x="1108702" y="41993"/>
                    <a:pt x="1108702" y="93795"/>
                  </a:cubicBezTo>
                  <a:lnTo>
                    <a:pt x="1108702" y="1400088"/>
                  </a:lnTo>
                  <a:cubicBezTo>
                    <a:pt x="1108702" y="1451889"/>
                    <a:pt x="1066708" y="1493882"/>
                    <a:pt x="1014907" y="1493882"/>
                  </a:cubicBezTo>
                  <a:lnTo>
                    <a:pt x="93795" y="1493882"/>
                  </a:lnTo>
                  <a:cubicBezTo>
                    <a:pt x="41993" y="1493882"/>
                    <a:pt x="0" y="1451889"/>
                    <a:pt x="0" y="1400088"/>
                  </a:cubicBezTo>
                  <a:lnTo>
                    <a:pt x="0" y="93795"/>
                  </a:lnTo>
                  <a:cubicBezTo>
                    <a:pt x="0" y="41993"/>
                    <a:pt x="41993" y="0"/>
                    <a:pt x="9379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108702" cy="15319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7039199" y="3217265"/>
            <a:ext cx="4209601" cy="5672084"/>
            <a:chOff x="0" y="0"/>
            <a:chExt cx="1108702" cy="149388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108702" cy="1493882"/>
            </a:xfrm>
            <a:custGeom>
              <a:avLst/>
              <a:gdLst/>
              <a:ahLst/>
              <a:cxnLst/>
              <a:rect r="r" b="b" t="t" l="l"/>
              <a:pathLst>
                <a:path h="1493882" w="1108702">
                  <a:moveTo>
                    <a:pt x="93795" y="0"/>
                  </a:moveTo>
                  <a:lnTo>
                    <a:pt x="1014907" y="0"/>
                  </a:lnTo>
                  <a:cubicBezTo>
                    <a:pt x="1066708" y="0"/>
                    <a:pt x="1108702" y="41993"/>
                    <a:pt x="1108702" y="93795"/>
                  </a:cubicBezTo>
                  <a:lnTo>
                    <a:pt x="1108702" y="1400088"/>
                  </a:lnTo>
                  <a:cubicBezTo>
                    <a:pt x="1108702" y="1451889"/>
                    <a:pt x="1066708" y="1493882"/>
                    <a:pt x="1014907" y="1493882"/>
                  </a:cubicBezTo>
                  <a:lnTo>
                    <a:pt x="93795" y="1493882"/>
                  </a:lnTo>
                  <a:cubicBezTo>
                    <a:pt x="41993" y="1493882"/>
                    <a:pt x="0" y="1451889"/>
                    <a:pt x="0" y="1400088"/>
                  </a:cubicBezTo>
                  <a:lnTo>
                    <a:pt x="0" y="93795"/>
                  </a:lnTo>
                  <a:cubicBezTo>
                    <a:pt x="0" y="41993"/>
                    <a:pt x="41993" y="0"/>
                    <a:pt x="9379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108702" cy="15319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2680747" y="3217265"/>
            <a:ext cx="4209601" cy="5672084"/>
            <a:chOff x="0" y="0"/>
            <a:chExt cx="1108702" cy="149388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108702" cy="1493882"/>
            </a:xfrm>
            <a:custGeom>
              <a:avLst/>
              <a:gdLst/>
              <a:ahLst/>
              <a:cxnLst/>
              <a:rect r="r" b="b" t="t" l="l"/>
              <a:pathLst>
                <a:path h="1493882" w="1108702">
                  <a:moveTo>
                    <a:pt x="93795" y="0"/>
                  </a:moveTo>
                  <a:lnTo>
                    <a:pt x="1014907" y="0"/>
                  </a:lnTo>
                  <a:cubicBezTo>
                    <a:pt x="1066708" y="0"/>
                    <a:pt x="1108702" y="41993"/>
                    <a:pt x="1108702" y="93795"/>
                  </a:cubicBezTo>
                  <a:lnTo>
                    <a:pt x="1108702" y="1400088"/>
                  </a:lnTo>
                  <a:cubicBezTo>
                    <a:pt x="1108702" y="1451889"/>
                    <a:pt x="1066708" y="1493882"/>
                    <a:pt x="1014907" y="1493882"/>
                  </a:cubicBezTo>
                  <a:lnTo>
                    <a:pt x="93795" y="1493882"/>
                  </a:lnTo>
                  <a:cubicBezTo>
                    <a:pt x="41993" y="1493882"/>
                    <a:pt x="0" y="1451889"/>
                    <a:pt x="0" y="1400088"/>
                  </a:cubicBezTo>
                  <a:lnTo>
                    <a:pt x="0" y="93795"/>
                  </a:lnTo>
                  <a:cubicBezTo>
                    <a:pt x="0" y="41993"/>
                    <a:pt x="41993" y="0"/>
                    <a:pt x="9379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108702" cy="15319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497652" y="3929715"/>
            <a:ext cx="4105796" cy="5273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35"/>
              </a:lnSpc>
            </a:pPr>
            <a:r>
              <a:rPr lang="en-US" sz="2025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-    </a:t>
            </a:r>
            <a:r>
              <a:rPr lang="en-US" sz="2025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 Previsión.</a:t>
            </a:r>
            <a:r>
              <a:rPr lang="en-US" sz="2025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Es la capacidad de evaluar las consecuencias e implicaciones de una acción antes de realizarla. Es necesaria para decidir si llevar esa acción a cabo o no, porque permite desistir de ella si las consecuencias fueran inconvenientes o, al menos, tenerlas en cuenta. Esta habilidad es clave para la supervivencia de las personas y para su integración en la sociedad.</a:t>
            </a:r>
          </a:p>
          <a:p>
            <a:pPr algn="ctr">
              <a:lnSpc>
                <a:spcPts val="2835"/>
              </a:lnSpc>
            </a:pP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2977920" y="2244724"/>
            <a:ext cx="1049064" cy="1571631"/>
          </a:xfrm>
          <a:custGeom>
            <a:avLst/>
            <a:gdLst/>
            <a:ahLst/>
            <a:cxnLst/>
            <a:rect r="r" b="b" t="t" l="l"/>
            <a:pathLst>
              <a:path h="1571631" w="1049064">
                <a:moveTo>
                  <a:pt x="0" y="0"/>
                </a:moveTo>
                <a:lnTo>
                  <a:pt x="1049064" y="0"/>
                </a:lnTo>
                <a:lnTo>
                  <a:pt x="1049064" y="1571632"/>
                </a:lnTo>
                <a:lnTo>
                  <a:pt x="0" y="15716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8499732" y="2396183"/>
            <a:ext cx="1383036" cy="1571631"/>
          </a:xfrm>
          <a:custGeom>
            <a:avLst/>
            <a:gdLst/>
            <a:ahLst/>
            <a:cxnLst/>
            <a:rect r="r" b="b" t="t" l="l"/>
            <a:pathLst>
              <a:path h="1571631" w="1383036">
                <a:moveTo>
                  <a:pt x="0" y="0"/>
                </a:moveTo>
                <a:lnTo>
                  <a:pt x="1383036" y="0"/>
                </a:lnTo>
                <a:lnTo>
                  <a:pt x="1383036" y="1571632"/>
                </a:lnTo>
                <a:lnTo>
                  <a:pt x="0" y="15716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4265702" y="2396183"/>
            <a:ext cx="1163666" cy="1571631"/>
          </a:xfrm>
          <a:custGeom>
            <a:avLst/>
            <a:gdLst/>
            <a:ahLst/>
            <a:cxnLst/>
            <a:rect r="r" b="b" t="t" l="l"/>
            <a:pathLst>
              <a:path h="1571631" w="1163666">
                <a:moveTo>
                  <a:pt x="0" y="0"/>
                </a:moveTo>
                <a:lnTo>
                  <a:pt x="1163666" y="0"/>
                </a:lnTo>
                <a:lnTo>
                  <a:pt x="1163666" y="1571632"/>
                </a:lnTo>
                <a:lnTo>
                  <a:pt x="0" y="15716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7265715" y="4244040"/>
            <a:ext cx="3756570" cy="4553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Planificación. </a:t>
            </a:r>
            <a:r>
              <a:rPr lang="en-US" sz="25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 la capacidad de prever a futuro o anticipar mentalmente la forma correcta de alcanzar un objetivo o meta. Implica considerar los resultados y es necesaria para organizar las acciones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870184" y="4054436"/>
            <a:ext cx="3830728" cy="5023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7"/>
              </a:lnSpc>
            </a:pPr>
            <a:r>
              <a:rPr lang="en-US" sz="2205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-      Evaluación. Es la capacidad de juzgar o medir la conveniencia o el peligro de una acción, o de saber qué tan cerca se está o no de alcanzar un objetivo. Supone tener conciencia de la situación actual y corregir la conducta para llegar al punto deseado o evitar el indeseado.</a:t>
            </a:r>
          </a:p>
          <a:p>
            <a:pPr algn="ctr">
              <a:lnSpc>
                <a:spcPts val="3087"/>
              </a:lnSpc>
            </a:pPr>
          </a:p>
        </p:txBody>
      </p:sp>
      <p:grpSp>
        <p:nvGrpSpPr>
          <p:cNvPr name="Group 29" id="29"/>
          <p:cNvGrpSpPr/>
          <p:nvPr/>
        </p:nvGrpSpPr>
        <p:grpSpPr>
          <a:xfrm rot="0">
            <a:off x="609754" y="212044"/>
            <a:ext cx="7377307" cy="1633313"/>
            <a:chOff x="0" y="0"/>
            <a:chExt cx="9836409" cy="2177750"/>
          </a:xfrm>
        </p:grpSpPr>
        <p:sp>
          <p:nvSpPr>
            <p:cNvPr name="TextBox 30" id="30"/>
            <p:cNvSpPr txBox="true"/>
            <p:nvPr/>
          </p:nvSpPr>
          <p:spPr>
            <a:xfrm rot="0">
              <a:off x="0" y="406239"/>
              <a:ext cx="9836409" cy="17715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280"/>
                </a:lnSpc>
              </a:pPr>
              <a:r>
                <a:rPr lang="en-US" sz="8939">
                  <a:solidFill>
                    <a:srgbClr val="50627A"/>
                  </a:solidFill>
                  <a:latin typeface="Playlist Script"/>
                  <a:ea typeface="Playlist Script"/>
                  <a:cs typeface="Playlist Script"/>
                  <a:sym typeface="Playlist Script"/>
                </a:rPr>
                <a:t>¿para qué sirven?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0" y="-38100"/>
              <a:ext cx="9836409" cy="3683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75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2561925">
            <a:off x="-1064226" y="-4837555"/>
            <a:ext cx="20416452" cy="19962110"/>
          </a:xfrm>
          <a:custGeom>
            <a:avLst/>
            <a:gdLst/>
            <a:ahLst/>
            <a:cxnLst/>
            <a:rect r="r" b="b" t="t" l="l"/>
            <a:pathLst>
              <a:path h="19962110" w="20416452">
                <a:moveTo>
                  <a:pt x="20416452" y="12401891"/>
                </a:moveTo>
                <a:lnTo>
                  <a:pt x="6976064" y="0"/>
                </a:lnTo>
                <a:lnTo>
                  <a:pt x="0" y="7560219"/>
                </a:lnTo>
                <a:lnTo>
                  <a:pt x="13440388" y="19962110"/>
                </a:lnTo>
                <a:lnTo>
                  <a:pt x="20416452" y="12401891"/>
                </a:lnTo>
                <a:close/>
              </a:path>
            </a:pathLst>
          </a:custGeom>
          <a:blipFill>
            <a:blip r:embed="rId2"/>
            <a:stretch>
              <a:fillRect l="-13462" t="0" r="-1346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991032" y="1709275"/>
            <a:ext cx="10305935" cy="6942627"/>
            <a:chOff x="0" y="0"/>
            <a:chExt cx="13741247" cy="9256837"/>
          </a:xfrm>
        </p:grpSpPr>
        <p:sp>
          <p:nvSpPr>
            <p:cNvPr name="Freeform 4" id="4"/>
            <p:cNvSpPr/>
            <p:nvPr/>
          </p:nvSpPr>
          <p:spPr>
            <a:xfrm flipH="false" flipV="false" rot="-779480">
              <a:off x="580591" y="1329587"/>
              <a:ext cx="12580066" cy="6597662"/>
            </a:xfrm>
            <a:custGeom>
              <a:avLst/>
              <a:gdLst/>
              <a:ahLst/>
              <a:cxnLst/>
              <a:rect r="r" b="b" t="t" l="l"/>
              <a:pathLst>
                <a:path h="6597662" w="12580066">
                  <a:moveTo>
                    <a:pt x="0" y="0"/>
                  </a:moveTo>
                  <a:lnTo>
                    <a:pt x="12580066" y="0"/>
                  </a:lnTo>
                  <a:lnTo>
                    <a:pt x="12580066" y="6597662"/>
                  </a:lnTo>
                  <a:lnTo>
                    <a:pt x="0" y="6597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082271" y="7076272"/>
              <a:ext cx="1390157" cy="1390157"/>
            </a:xfrm>
            <a:custGeom>
              <a:avLst/>
              <a:gdLst/>
              <a:ahLst/>
              <a:cxnLst/>
              <a:rect r="r" b="b" t="t" l="l"/>
              <a:pathLst>
                <a:path h="1390157" w="1390157">
                  <a:moveTo>
                    <a:pt x="0" y="0"/>
                  </a:moveTo>
                  <a:lnTo>
                    <a:pt x="1390157" y="0"/>
                  </a:lnTo>
                  <a:lnTo>
                    <a:pt x="1390157" y="1390157"/>
                  </a:lnTo>
                  <a:lnTo>
                    <a:pt x="0" y="1390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9027179" y="479691"/>
              <a:ext cx="1390157" cy="1390157"/>
            </a:xfrm>
            <a:custGeom>
              <a:avLst/>
              <a:gdLst/>
              <a:ahLst/>
              <a:cxnLst/>
              <a:rect r="r" b="b" t="t" l="l"/>
              <a:pathLst>
                <a:path h="1390157" w="1390157">
                  <a:moveTo>
                    <a:pt x="0" y="0"/>
                  </a:moveTo>
                  <a:lnTo>
                    <a:pt x="1390157" y="0"/>
                  </a:lnTo>
                  <a:lnTo>
                    <a:pt x="1390157" y="1390157"/>
                  </a:lnTo>
                  <a:lnTo>
                    <a:pt x="0" y="1390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5429250" y="3589225"/>
            <a:ext cx="7429500" cy="3108550"/>
            <a:chOff x="0" y="0"/>
            <a:chExt cx="9906000" cy="4144733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990546"/>
              <a:ext cx="9906000" cy="31541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248"/>
                </a:lnSpc>
              </a:pPr>
              <a:r>
                <a:rPr lang="en-US" sz="8041">
                  <a:solidFill>
                    <a:srgbClr val="000000"/>
                  </a:solidFill>
                  <a:latin typeface="Rye"/>
                  <a:ea typeface="Rye"/>
                  <a:cs typeface="Rye"/>
                  <a:sym typeface="Rye"/>
                </a:rPr>
                <a:t>habilidades cognitivas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720518" y="-19050"/>
              <a:ext cx="8464964" cy="7328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67"/>
                </a:lnSpc>
              </a:pPr>
              <a:r>
                <a:rPr lang="en-US" sz="3574" spc="536">
                  <a:solidFill>
                    <a:srgbClr val="000000"/>
                  </a:solidFill>
                  <a:latin typeface="Special Elite"/>
                  <a:ea typeface="Special Elite"/>
                  <a:cs typeface="Special Elite"/>
                  <a:sym typeface="Special Elite"/>
                </a:rPr>
                <a:t>TIPOS DE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9292" t="0" r="-929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50627A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5275176" y="1304317"/>
            <a:ext cx="7737649" cy="2282606"/>
          </a:xfrm>
          <a:custGeom>
            <a:avLst/>
            <a:gdLst/>
            <a:ahLst/>
            <a:cxnLst/>
            <a:rect r="r" b="b" t="t" l="l"/>
            <a:pathLst>
              <a:path h="2282606" w="7737649">
                <a:moveTo>
                  <a:pt x="0" y="0"/>
                </a:moveTo>
                <a:lnTo>
                  <a:pt x="7737648" y="0"/>
                </a:lnTo>
                <a:lnTo>
                  <a:pt x="7737648" y="2282606"/>
                </a:lnTo>
                <a:lnTo>
                  <a:pt x="0" y="22826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539688" y="1666158"/>
            <a:ext cx="13208623" cy="1387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Dream Avenue"/>
                <a:ea typeface="Dream Avenue"/>
                <a:cs typeface="Dream Avenue"/>
                <a:sym typeface="Dream Avenue"/>
              </a:rPr>
              <a:t>HABILIDADES COGNITIVAS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687364" y="3539298"/>
            <a:ext cx="12913272" cy="5744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3"/>
              </a:lnSpc>
            </a:pPr>
            <a:r>
              <a:rPr lang="en-US" sz="233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Las habilidades cognitivas permiten la elaboración del conocimiento, operando directamente sobre la información recabada por los sentidos. Suelen consistir en las siguientes habilidades:</a:t>
            </a:r>
          </a:p>
          <a:p>
            <a:pPr algn="ctr">
              <a:lnSpc>
                <a:spcPts val="3273"/>
              </a:lnSpc>
            </a:pPr>
            <a:r>
              <a:rPr lang="en-US" sz="233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-      Atención. Permite la captación de detalles, la exploración y selección de información, y la concentración o foco.</a:t>
            </a:r>
          </a:p>
          <a:p>
            <a:pPr algn="ctr">
              <a:lnSpc>
                <a:spcPts val="3273"/>
              </a:lnSpc>
            </a:pPr>
            <a:r>
              <a:rPr lang="en-US" sz="233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-      Comprensión. Permite traducir lo captado a un lenguaje propio, elaborar lo percibido, clasificar y sintetizar.</a:t>
            </a:r>
          </a:p>
          <a:p>
            <a:pPr algn="ctr">
              <a:lnSpc>
                <a:spcPts val="3273"/>
              </a:lnSpc>
            </a:pPr>
            <a:r>
              <a:rPr lang="en-US" sz="233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-      Elaboración. Permite formar un pensamiento propio como respuesta a lo percibido, mediante estrategias organizadoras, como tomar apuntes, formular preguntas y respuestas o utilizar metáforas.</a:t>
            </a:r>
          </a:p>
          <a:p>
            <a:pPr algn="ctr">
              <a:lnSpc>
                <a:spcPts val="3273"/>
              </a:lnSpc>
            </a:pPr>
            <a:r>
              <a:rPr lang="en-US" sz="233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-      Recuperación. Permite la memorización de lo vivido para que sirva de fundamento a futuras experiencias, pudiendo acceder a la información que se encuentra almacenada en la memoria.</a:t>
            </a:r>
          </a:p>
          <a:p>
            <a:pPr algn="ctr">
              <a:lnSpc>
                <a:spcPts val="3273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9292" t="0" r="-929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50627A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5275176" y="1304317"/>
            <a:ext cx="7737649" cy="2282606"/>
          </a:xfrm>
          <a:custGeom>
            <a:avLst/>
            <a:gdLst/>
            <a:ahLst/>
            <a:cxnLst/>
            <a:rect r="r" b="b" t="t" l="l"/>
            <a:pathLst>
              <a:path h="2282606" w="7737649">
                <a:moveTo>
                  <a:pt x="0" y="0"/>
                </a:moveTo>
                <a:lnTo>
                  <a:pt x="7737648" y="0"/>
                </a:lnTo>
                <a:lnTo>
                  <a:pt x="7737648" y="2282606"/>
                </a:lnTo>
                <a:lnTo>
                  <a:pt x="0" y="22826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79073" y="1666158"/>
            <a:ext cx="15329853" cy="1387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Dream Avenue"/>
                <a:ea typeface="Dream Avenue"/>
                <a:cs typeface="Dream Avenue"/>
                <a:sym typeface="Dream Avenue"/>
              </a:rPr>
              <a:t>HABILIDADES METACOGNITIVAS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916581" y="4214733"/>
            <a:ext cx="13869399" cy="4096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Las habilidades metacognitivas son aquellas que tienen como objeto los propios procesos cognitivos, es decir que permiten a una persona reflexionar sobre su propio pensamiento y aprendizaje. Incluyen la capacidad de monitorear, explicar y transmitir el conocimiento.</a:t>
            </a:r>
          </a:p>
          <a:p>
            <a:pPr algn="ctr">
              <a:lnSpc>
                <a:spcPts val="3639"/>
              </a:lnSpc>
            </a:pPr>
          </a:p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Por ejemplo, la autorregulación permite seguir paso a paso un proceso de aprendizaje; la reorganización permite ajustar las estrategias o modificar los pasos erróneos hasta alcanzar el objetivo deseado.</a:t>
            </a:r>
          </a:p>
          <a:p>
            <a:pPr algn="ctr">
              <a:lnSpc>
                <a:spcPts val="3639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2561925">
            <a:off x="-1064226" y="-4837555"/>
            <a:ext cx="20416452" cy="19962110"/>
          </a:xfrm>
          <a:custGeom>
            <a:avLst/>
            <a:gdLst/>
            <a:ahLst/>
            <a:cxnLst/>
            <a:rect r="r" b="b" t="t" l="l"/>
            <a:pathLst>
              <a:path h="19962110" w="20416452">
                <a:moveTo>
                  <a:pt x="20416452" y="12401891"/>
                </a:moveTo>
                <a:lnTo>
                  <a:pt x="6976064" y="0"/>
                </a:lnTo>
                <a:lnTo>
                  <a:pt x="0" y="7560219"/>
                </a:lnTo>
                <a:lnTo>
                  <a:pt x="13440388" y="19962110"/>
                </a:lnTo>
                <a:lnTo>
                  <a:pt x="20416452" y="12401891"/>
                </a:lnTo>
                <a:close/>
              </a:path>
            </a:pathLst>
          </a:custGeom>
          <a:blipFill>
            <a:blip r:embed="rId2"/>
            <a:stretch>
              <a:fillRect l="-13462" t="0" r="-1346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991032" y="1709275"/>
            <a:ext cx="10305935" cy="6942627"/>
            <a:chOff x="0" y="0"/>
            <a:chExt cx="13741247" cy="9256837"/>
          </a:xfrm>
        </p:grpSpPr>
        <p:sp>
          <p:nvSpPr>
            <p:cNvPr name="Freeform 4" id="4"/>
            <p:cNvSpPr/>
            <p:nvPr/>
          </p:nvSpPr>
          <p:spPr>
            <a:xfrm flipH="false" flipV="false" rot="-779480">
              <a:off x="580591" y="1329587"/>
              <a:ext cx="12580066" cy="6597662"/>
            </a:xfrm>
            <a:custGeom>
              <a:avLst/>
              <a:gdLst/>
              <a:ahLst/>
              <a:cxnLst/>
              <a:rect r="r" b="b" t="t" l="l"/>
              <a:pathLst>
                <a:path h="6597662" w="12580066">
                  <a:moveTo>
                    <a:pt x="0" y="0"/>
                  </a:moveTo>
                  <a:lnTo>
                    <a:pt x="12580066" y="0"/>
                  </a:lnTo>
                  <a:lnTo>
                    <a:pt x="12580066" y="6597662"/>
                  </a:lnTo>
                  <a:lnTo>
                    <a:pt x="0" y="6597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082271" y="7076272"/>
              <a:ext cx="1390157" cy="1390157"/>
            </a:xfrm>
            <a:custGeom>
              <a:avLst/>
              <a:gdLst/>
              <a:ahLst/>
              <a:cxnLst/>
              <a:rect r="r" b="b" t="t" l="l"/>
              <a:pathLst>
                <a:path h="1390157" w="1390157">
                  <a:moveTo>
                    <a:pt x="0" y="0"/>
                  </a:moveTo>
                  <a:lnTo>
                    <a:pt x="1390157" y="0"/>
                  </a:lnTo>
                  <a:lnTo>
                    <a:pt x="1390157" y="1390157"/>
                  </a:lnTo>
                  <a:lnTo>
                    <a:pt x="0" y="1390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9027179" y="479691"/>
              <a:ext cx="1390157" cy="1390157"/>
            </a:xfrm>
            <a:custGeom>
              <a:avLst/>
              <a:gdLst/>
              <a:ahLst/>
              <a:cxnLst/>
              <a:rect r="r" b="b" t="t" l="l"/>
              <a:pathLst>
                <a:path h="1390157" w="1390157">
                  <a:moveTo>
                    <a:pt x="0" y="0"/>
                  </a:moveTo>
                  <a:lnTo>
                    <a:pt x="1390157" y="0"/>
                  </a:lnTo>
                  <a:lnTo>
                    <a:pt x="1390157" y="1390157"/>
                  </a:lnTo>
                  <a:lnTo>
                    <a:pt x="0" y="1390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4488674" y="3656379"/>
            <a:ext cx="9310652" cy="3755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82"/>
              </a:lnSpc>
            </a:pPr>
            <a:r>
              <a:rPr lang="en-US" b="true" sz="18376" i="true" spc="1304">
                <a:solidFill>
                  <a:srgbClr val="50627A"/>
                </a:solidFill>
                <a:latin typeface="Barlow Condensed Heavy Italics"/>
                <a:ea typeface="Barlow Condensed Heavy Italics"/>
                <a:cs typeface="Barlow Condensed Heavy Italics"/>
                <a:sym typeface="Barlow Condensed Heavy Italics"/>
              </a:rPr>
              <a:t>¿ALGUNA DUDA?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DAG0nCBZ8Xg</dc:identifier>
  <dcterms:modified xsi:type="dcterms:W3CDTF">2011-08-01T06:04:30Z</dcterms:modified>
  <cp:revision>1</cp:revision>
  <dc:title>habilidades</dc:title>
</cp:coreProperties>
</file>