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BC76D60-B21A-7F09-E81E-4146365CC9B2}"/>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endParaRPr lang="es-US"/>
          </a:p>
        </p:txBody>
      </p:sp>
      <p:sp>
        <p:nvSpPr>
          <p:cNvPr id="3" name="Subtítulo 2">
            <a:extLst>
              <a:ext uri="{FF2B5EF4-FFF2-40B4-BE49-F238E27FC236}">
                <a16:creationId xmlns:a16="http://schemas.microsoft.com/office/drawing/2014/main" id="{B52F3C38-7FD2-382F-DB59-E17A7A0378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s-US"/>
          </a:p>
        </p:txBody>
      </p:sp>
      <p:sp>
        <p:nvSpPr>
          <p:cNvPr id="4" name="Marcador de fecha 3">
            <a:extLst>
              <a:ext uri="{FF2B5EF4-FFF2-40B4-BE49-F238E27FC236}">
                <a16:creationId xmlns:a16="http://schemas.microsoft.com/office/drawing/2014/main" id="{4CD9D429-6DAF-997D-DECE-CCBC31ADEFF0}"/>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5" name="Marcador de pie de página 4">
            <a:extLst>
              <a:ext uri="{FF2B5EF4-FFF2-40B4-BE49-F238E27FC236}">
                <a16:creationId xmlns:a16="http://schemas.microsoft.com/office/drawing/2014/main" id="{2296B0B1-9A56-4CDF-29C0-1601BF1EB3F6}"/>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FF7790DF-A1D9-26DB-8EB0-22BECCE1F05F}"/>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3016080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26173D-6E37-B236-9F18-F613EFDE72C7}"/>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B5A911B7-2CF4-9AC7-438C-01FF88503595}"/>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D86F2C14-A039-8442-3765-31135DE143D3}"/>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5" name="Marcador de pie de página 4">
            <a:extLst>
              <a:ext uri="{FF2B5EF4-FFF2-40B4-BE49-F238E27FC236}">
                <a16:creationId xmlns:a16="http://schemas.microsoft.com/office/drawing/2014/main" id="{B1C58065-1456-9539-97DB-6B6C1C75989B}"/>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824765A9-673E-4628-A6E2-50AD47AD6997}"/>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1819817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1BE20B8-9175-9C6A-970E-2F82E30627B0}"/>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endParaRPr lang="es-US"/>
          </a:p>
        </p:txBody>
      </p:sp>
      <p:sp>
        <p:nvSpPr>
          <p:cNvPr id="3" name="Marcador de texto vertical 2">
            <a:extLst>
              <a:ext uri="{FF2B5EF4-FFF2-40B4-BE49-F238E27FC236}">
                <a16:creationId xmlns:a16="http://schemas.microsoft.com/office/drawing/2014/main" id="{D5A78CBD-2404-10F6-C889-D40462371179}"/>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67CF40ED-6460-F65F-A83D-76B15BFB5336}"/>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5" name="Marcador de pie de página 4">
            <a:extLst>
              <a:ext uri="{FF2B5EF4-FFF2-40B4-BE49-F238E27FC236}">
                <a16:creationId xmlns:a16="http://schemas.microsoft.com/office/drawing/2014/main" id="{46D972C3-0FD8-8079-6C82-2B0E17DD10CF}"/>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161E933A-883B-2694-22D7-1607F7FE0296}"/>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318627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5E0052-A30D-1D9C-7146-11B9F3CACF46}"/>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3331440E-96D1-92EF-3F54-19518D165393}"/>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B89A6D0E-C2C5-8E16-E58C-7D25CC3032D7}"/>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5" name="Marcador de pie de página 4">
            <a:extLst>
              <a:ext uri="{FF2B5EF4-FFF2-40B4-BE49-F238E27FC236}">
                <a16:creationId xmlns:a16="http://schemas.microsoft.com/office/drawing/2014/main" id="{11E1BFC1-EA29-40D9-EFE5-C2A41DAC09D6}"/>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696EE0A2-121B-5673-C065-554EFA7F4DB5}"/>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2394587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2C3011-2DD5-9D64-ED37-DC4C03B78A95}"/>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6C5BC1A1-E831-E0FC-B1DB-599244837D5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D3055A29-47F3-3C65-5457-5D71D7C07DD3}"/>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5" name="Marcador de pie de página 4">
            <a:extLst>
              <a:ext uri="{FF2B5EF4-FFF2-40B4-BE49-F238E27FC236}">
                <a16:creationId xmlns:a16="http://schemas.microsoft.com/office/drawing/2014/main" id="{96F6CF62-A748-B01A-7EA2-DFF4F0369ADB}"/>
              </a:ext>
            </a:extLst>
          </p:cNvPr>
          <p:cNvSpPr>
            <a:spLocks noGrp="1"/>
          </p:cNvSpPr>
          <p:nvPr>
            <p:ph type="ftr" sz="quarter" idx="11"/>
          </p:nvPr>
        </p:nvSpPr>
        <p:spPr/>
        <p:txBody>
          <a:bodyPr/>
          <a:lstStyle/>
          <a:p>
            <a:endParaRPr lang="es-US"/>
          </a:p>
        </p:txBody>
      </p:sp>
      <p:sp>
        <p:nvSpPr>
          <p:cNvPr id="6" name="Marcador de número de diapositiva 5">
            <a:extLst>
              <a:ext uri="{FF2B5EF4-FFF2-40B4-BE49-F238E27FC236}">
                <a16:creationId xmlns:a16="http://schemas.microsoft.com/office/drawing/2014/main" id="{6DBC0703-F245-CEFC-3C18-C7A80876FE2B}"/>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2055517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8D9E3C-2AE4-8708-D5FE-C32245BBDB05}"/>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370F665C-44B1-F00C-920A-63AC1B57A98F}"/>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contenido 3">
            <a:extLst>
              <a:ext uri="{FF2B5EF4-FFF2-40B4-BE49-F238E27FC236}">
                <a16:creationId xmlns:a16="http://schemas.microsoft.com/office/drawing/2014/main" id="{69BED621-D5B0-57E8-2D19-CDE5BD1FBFCF}"/>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fecha 4">
            <a:extLst>
              <a:ext uri="{FF2B5EF4-FFF2-40B4-BE49-F238E27FC236}">
                <a16:creationId xmlns:a16="http://schemas.microsoft.com/office/drawing/2014/main" id="{2213090B-6461-152B-00B6-EA3F32B65E39}"/>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6" name="Marcador de pie de página 5">
            <a:extLst>
              <a:ext uri="{FF2B5EF4-FFF2-40B4-BE49-F238E27FC236}">
                <a16:creationId xmlns:a16="http://schemas.microsoft.com/office/drawing/2014/main" id="{CE7F45CE-C1C8-CD03-0D64-1A8BE7161CDA}"/>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03A10519-0BD0-0B72-9F90-A70F77C72BD1}"/>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602721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6BC314-7D7A-8B2E-AF28-F756D6801B0F}"/>
              </a:ext>
            </a:extLst>
          </p:cNvPr>
          <p:cNvSpPr>
            <a:spLocks noGrp="1"/>
          </p:cNvSpPr>
          <p:nvPr>
            <p:ph type="title"/>
          </p:nvPr>
        </p:nvSpPr>
        <p:spPr>
          <a:xfrm>
            <a:off x="839788" y="365125"/>
            <a:ext cx="10515600" cy="1325563"/>
          </a:xfrm>
        </p:spPr>
        <p:txBody>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F5149ABF-FD72-1D4B-62F0-18C71D99F3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5E3F3BBE-C65A-994B-AFDD-CF37451BA6CC}"/>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5" name="Marcador de texto 4">
            <a:extLst>
              <a:ext uri="{FF2B5EF4-FFF2-40B4-BE49-F238E27FC236}">
                <a16:creationId xmlns:a16="http://schemas.microsoft.com/office/drawing/2014/main" id="{EA667694-A7AA-056A-3B5F-7D15A1E022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3FE1B5D4-C584-1B6E-0646-3DCB8610FA48}"/>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7" name="Marcador de fecha 6">
            <a:extLst>
              <a:ext uri="{FF2B5EF4-FFF2-40B4-BE49-F238E27FC236}">
                <a16:creationId xmlns:a16="http://schemas.microsoft.com/office/drawing/2014/main" id="{EF766B09-C990-D147-F077-632DB9AA2390}"/>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8" name="Marcador de pie de página 7">
            <a:extLst>
              <a:ext uri="{FF2B5EF4-FFF2-40B4-BE49-F238E27FC236}">
                <a16:creationId xmlns:a16="http://schemas.microsoft.com/office/drawing/2014/main" id="{0E107038-F8EF-CEC4-66EC-F55AAB8DD46F}"/>
              </a:ext>
            </a:extLst>
          </p:cNvPr>
          <p:cNvSpPr>
            <a:spLocks noGrp="1"/>
          </p:cNvSpPr>
          <p:nvPr>
            <p:ph type="ftr" sz="quarter" idx="11"/>
          </p:nvPr>
        </p:nvSpPr>
        <p:spPr/>
        <p:txBody>
          <a:bodyPr/>
          <a:lstStyle/>
          <a:p>
            <a:endParaRPr lang="es-US"/>
          </a:p>
        </p:txBody>
      </p:sp>
      <p:sp>
        <p:nvSpPr>
          <p:cNvPr id="9" name="Marcador de número de diapositiva 8">
            <a:extLst>
              <a:ext uri="{FF2B5EF4-FFF2-40B4-BE49-F238E27FC236}">
                <a16:creationId xmlns:a16="http://schemas.microsoft.com/office/drawing/2014/main" id="{E7EADC39-7A51-6FFD-B96B-1A502D4E6AD7}"/>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2099280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381F08E-D9EB-D333-6BDB-516A27DEDE0B}"/>
              </a:ext>
            </a:extLst>
          </p:cNvPr>
          <p:cNvSpPr>
            <a:spLocks noGrp="1"/>
          </p:cNvSpPr>
          <p:nvPr>
            <p:ph type="title"/>
          </p:nvPr>
        </p:nvSpPr>
        <p:spPr/>
        <p:txBody>
          <a:bodyPr/>
          <a:lstStyle/>
          <a:p>
            <a:r>
              <a:rPr lang="es-MX"/>
              <a:t>Haz clic para modificar el estilo de título del patrón</a:t>
            </a:r>
            <a:endParaRPr lang="es-US"/>
          </a:p>
        </p:txBody>
      </p:sp>
      <p:sp>
        <p:nvSpPr>
          <p:cNvPr id="3" name="Marcador de fecha 2">
            <a:extLst>
              <a:ext uri="{FF2B5EF4-FFF2-40B4-BE49-F238E27FC236}">
                <a16:creationId xmlns:a16="http://schemas.microsoft.com/office/drawing/2014/main" id="{C59299C3-7640-59A4-64BF-D24B1FB2EAFF}"/>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4" name="Marcador de pie de página 3">
            <a:extLst>
              <a:ext uri="{FF2B5EF4-FFF2-40B4-BE49-F238E27FC236}">
                <a16:creationId xmlns:a16="http://schemas.microsoft.com/office/drawing/2014/main" id="{BCB37FA2-A411-FF54-8A25-3185098EC87F}"/>
              </a:ext>
            </a:extLst>
          </p:cNvPr>
          <p:cNvSpPr>
            <a:spLocks noGrp="1"/>
          </p:cNvSpPr>
          <p:nvPr>
            <p:ph type="ftr" sz="quarter" idx="11"/>
          </p:nvPr>
        </p:nvSpPr>
        <p:spPr/>
        <p:txBody>
          <a:bodyPr/>
          <a:lstStyle/>
          <a:p>
            <a:endParaRPr lang="es-US"/>
          </a:p>
        </p:txBody>
      </p:sp>
      <p:sp>
        <p:nvSpPr>
          <p:cNvPr id="5" name="Marcador de número de diapositiva 4">
            <a:extLst>
              <a:ext uri="{FF2B5EF4-FFF2-40B4-BE49-F238E27FC236}">
                <a16:creationId xmlns:a16="http://schemas.microsoft.com/office/drawing/2014/main" id="{74E51EC6-B76B-FD6F-3D5E-AA795BB945C4}"/>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2853183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30641105-044E-59CC-9895-D0F088B4EAD6}"/>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3" name="Marcador de pie de página 2">
            <a:extLst>
              <a:ext uri="{FF2B5EF4-FFF2-40B4-BE49-F238E27FC236}">
                <a16:creationId xmlns:a16="http://schemas.microsoft.com/office/drawing/2014/main" id="{5E91DC9B-F84E-9833-4F7F-E2235908E5F6}"/>
              </a:ext>
            </a:extLst>
          </p:cNvPr>
          <p:cNvSpPr>
            <a:spLocks noGrp="1"/>
          </p:cNvSpPr>
          <p:nvPr>
            <p:ph type="ftr" sz="quarter" idx="11"/>
          </p:nvPr>
        </p:nvSpPr>
        <p:spPr/>
        <p:txBody>
          <a:bodyPr/>
          <a:lstStyle/>
          <a:p>
            <a:endParaRPr lang="es-US"/>
          </a:p>
        </p:txBody>
      </p:sp>
      <p:sp>
        <p:nvSpPr>
          <p:cNvPr id="4" name="Marcador de número de diapositiva 3">
            <a:extLst>
              <a:ext uri="{FF2B5EF4-FFF2-40B4-BE49-F238E27FC236}">
                <a16:creationId xmlns:a16="http://schemas.microsoft.com/office/drawing/2014/main" id="{5FAF80A3-8CF0-C60B-E3CA-8B5EFEE17A7A}"/>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1022628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7E6B7F-F9E1-26B8-FB82-D04D126AFA2B}"/>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contenido 2">
            <a:extLst>
              <a:ext uri="{FF2B5EF4-FFF2-40B4-BE49-F238E27FC236}">
                <a16:creationId xmlns:a16="http://schemas.microsoft.com/office/drawing/2014/main" id="{7B497CC1-357E-1742-BBD9-78DB7764D1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texto 3">
            <a:extLst>
              <a:ext uri="{FF2B5EF4-FFF2-40B4-BE49-F238E27FC236}">
                <a16:creationId xmlns:a16="http://schemas.microsoft.com/office/drawing/2014/main" id="{9E547AA9-5179-25D7-E1CF-65863EED28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45BDD597-1AAE-C256-3346-10CFA632F561}"/>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6" name="Marcador de pie de página 5">
            <a:extLst>
              <a:ext uri="{FF2B5EF4-FFF2-40B4-BE49-F238E27FC236}">
                <a16:creationId xmlns:a16="http://schemas.microsoft.com/office/drawing/2014/main" id="{924A4E97-5532-F976-ED2C-E8DE1983B105}"/>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12F86BDA-1286-FAC5-E478-1CF7BE55DFFF}"/>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190794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0EDFFF-AC32-8F2C-555E-6A51CDA83094}"/>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endParaRPr lang="es-US"/>
          </a:p>
        </p:txBody>
      </p:sp>
      <p:sp>
        <p:nvSpPr>
          <p:cNvPr id="3" name="Marcador de posición de imagen 2">
            <a:extLst>
              <a:ext uri="{FF2B5EF4-FFF2-40B4-BE49-F238E27FC236}">
                <a16:creationId xmlns:a16="http://schemas.microsoft.com/office/drawing/2014/main" id="{A39696E6-049B-8211-99FD-FF6FEA94B6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US"/>
          </a:p>
        </p:txBody>
      </p:sp>
      <p:sp>
        <p:nvSpPr>
          <p:cNvPr id="4" name="Marcador de texto 3">
            <a:extLst>
              <a:ext uri="{FF2B5EF4-FFF2-40B4-BE49-F238E27FC236}">
                <a16:creationId xmlns:a16="http://schemas.microsoft.com/office/drawing/2014/main" id="{C75BE04D-0D2D-982E-79D4-43724E4796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D0E555BE-1B9C-4226-32F0-BE8235465DB6}"/>
              </a:ext>
            </a:extLst>
          </p:cNvPr>
          <p:cNvSpPr>
            <a:spLocks noGrp="1"/>
          </p:cNvSpPr>
          <p:nvPr>
            <p:ph type="dt" sz="half" idx="10"/>
          </p:nvPr>
        </p:nvSpPr>
        <p:spPr/>
        <p:txBody>
          <a:bodyPr/>
          <a:lstStyle/>
          <a:p>
            <a:fld id="{C9614E54-22D0-F24F-9B0E-15F6850E9324}" type="datetimeFigureOut">
              <a:rPr lang="es-US" smtClean="0"/>
              <a:t>9/29/2025</a:t>
            </a:fld>
            <a:endParaRPr lang="es-US"/>
          </a:p>
        </p:txBody>
      </p:sp>
      <p:sp>
        <p:nvSpPr>
          <p:cNvPr id="6" name="Marcador de pie de página 5">
            <a:extLst>
              <a:ext uri="{FF2B5EF4-FFF2-40B4-BE49-F238E27FC236}">
                <a16:creationId xmlns:a16="http://schemas.microsoft.com/office/drawing/2014/main" id="{1C040D1E-861C-4940-1763-F76D599BBBB5}"/>
              </a:ext>
            </a:extLst>
          </p:cNvPr>
          <p:cNvSpPr>
            <a:spLocks noGrp="1"/>
          </p:cNvSpPr>
          <p:nvPr>
            <p:ph type="ftr" sz="quarter" idx="11"/>
          </p:nvPr>
        </p:nvSpPr>
        <p:spPr/>
        <p:txBody>
          <a:bodyPr/>
          <a:lstStyle/>
          <a:p>
            <a:endParaRPr lang="es-US"/>
          </a:p>
        </p:txBody>
      </p:sp>
      <p:sp>
        <p:nvSpPr>
          <p:cNvPr id="7" name="Marcador de número de diapositiva 6">
            <a:extLst>
              <a:ext uri="{FF2B5EF4-FFF2-40B4-BE49-F238E27FC236}">
                <a16:creationId xmlns:a16="http://schemas.microsoft.com/office/drawing/2014/main" id="{A5B70A4D-2866-8DD3-15B0-BC0AD0269A0F}"/>
              </a:ext>
            </a:extLst>
          </p:cNvPr>
          <p:cNvSpPr>
            <a:spLocks noGrp="1"/>
          </p:cNvSpPr>
          <p:nvPr>
            <p:ph type="sldNum" sz="quarter" idx="12"/>
          </p:nvPr>
        </p:nvSpPr>
        <p:spPr/>
        <p:txBody>
          <a:bodyPr/>
          <a:lstStyle/>
          <a:p>
            <a:fld id="{1F2C22DA-CFE4-D146-8CF9-94599CDED14F}" type="slidenum">
              <a:rPr lang="es-US" smtClean="0"/>
              <a:t>‹Nº›</a:t>
            </a:fld>
            <a:endParaRPr lang="es-US"/>
          </a:p>
        </p:txBody>
      </p:sp>
    </p:spTree>
    <p:extLst>
      <p:ext uri="{BB962C8B-B14F-4D97-AF65-F5344CB8AC3E}">
        <p14:creationId xmlns:p14="http://schemas.microsoft.com/office/powerpoint/2010/main" val="2793424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7754D9B-6928-0D91-6AE2-7FFA78FB6A2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endParaRPr lang="es-US"/>
          </a:p>
        </p:txBody>
      </p:sp>
      <p:sp>
        <p:nvSpPr>
          <p:cNvPr id="3" name="Marcador de texto 2">
            <a:extLst>
              <a:ext uri="{FF2B5EF4-FFF2-40B4-BE49-F238E27FC236}">
                <a16:creationId xmlns:a16="http://schemas.microsoft.com/office/drawing/2014/main" id="{DB0EA98B-75FA-45C6-943C-FAB9816B63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s-US"/>
          </a:p>
        </p:txBody>
      </p:sp>
      <p:sp>
        <p:nvSpPr>
          <p:cNvPr id="4" name="Marcador de fecha 3">
            <a:extLst>
              <a:ext uri="{FF2B5EF4-FFF2-40B4-BE49-F238E27FC236}">
                <a16:creationId xmlns:a16="http://schemas.microsoft.com/office/drawing/2014/main" id="{56D67E59-E936-7670-C583-09AD13738C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9614E54-22D0-F24F-9B0E-15F6850E9324}" type="datetimeFigureOut">
              <a:rPr lang="es-US" smtClean="0"/>
              <a:t>9/29/2025</a:t>
            </a:fld>
            <a:endParaRPr lang="es-US"/>
          </a:p>
        </p:txBody>
      </p:sp>
      <p:sp>
        <p:nvSpPr>
          <p:cNvPr id="5" name="Marcador de pie de página 4">
            <a:extLst>
              <a:ext uri="{FF2B5EF4-FFF2-40B4-BE49-F238E27FC236}">
                <a16:creationId xmlns:a16="http://schemas.microsoft.com/office/drawing/2014/main" id="{B1D746F2-8263-95CA-0675-1C5A06D9D31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US"/>
          </a:p>
        </p:txBody>
      </p:sp>
      <p:sp>
        <p:nvSpPr>
          <p:cNvPr id="6" name="Marcador de número de diapositiva 5">
            <a:extLst>
              <a:ext uri="{FF2B5EF4-FFF2-40B4-BE49-F238E27FC236}">
                <a16:creationId xmlns:a16="http://schemas.microsoft.com/office/drawing/2014/main" id="{CB547362-9D39-B784-3270-C5C3DB2280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F2C22DA-CFE4-D146-8CF9-94599CDED14F}" type="slidenum">
              <a:rPr lang="es-US" smtClean="0"/>
              <a:t>‹Nº›</a:t>
            </a:fld>
            <a:endParaRPr lang="es-US"/>
          </a:p>
        </p:txBody>
      </p:sp>
    </p:spTree>
    <p:extLst>
      <p:ext uri="{BB962C8B-B14F-4D97-AF65-F5344CB8AC3E}">
        <p14:creationId xmlns:p14="http://schemas.microsoft.com/office/powerpoint/2010/main" val="1602453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1F9E4D77-DD57-449A-5799-DDED615E76AD}"/>
              </a:ext>
            </a:extLst>
          </p:cNvPr>
          <p:cNvSpPr>
            <a:spLocks noGrp="1"/>
          </p:cNvSpPr>
          <p:nvPr>
            <p:ph type="subTitle" idx="1"/>
          </p:nvPr>
        </p:nvSpPr>
        <p:spPr>
          <a:xfrm>
            <a:off x="1151860" y="1293628"/>
            <a:ext cx="9888280" cy="4270743"/>
          </a:xfrm>
        </p:spPr>
        <p:txBody>
          <a:bodyPr>
            <a:noAutofit/>
          </a:bodyPr>
          <a:lstStyle/>
          <a:p>
            <a:r>
              <a:rPr lang="es-US" sz="2800" dirty="0"/>
              <a:t>El cuento inicia Cuando un niño enferma y él vive un pueblo muy lejano en el cual no hay doctores</a:t>
            </a:r>
            <a:r>
              <a:rPr lang="en-US" sz="2800" dirty="0"/>
              <a:t>,</a:t>
            </a:r>
            <a:r>
              <a:rPr lang="es-US" sz="2800" dirty="0"/>
              <a:t>Sus padres deciden que no es para tanto y lo mandan a la escuela</a:t>
            </a:r>
            <a:r>
              <a:rPr lang="en-US" sz="2800" dirty="0"/>
              <a:t>,</a:t>
            </a:r>
            <a:r>
              <a:rPr lang="es-US" sz="2800" dirty="0"/>
              <a:t>Al día siguiente él mi niño despierta , va para la escuela y ve que está cerrada ,va a la casa de su maestra y su maestra le dice que suspendieron clases por qué todos los niños estaban enfermos, el niño regresa a su escuela , le cuenta a su mamá y ella le dice que no se preocupe y que ella le va a preguntar por qué pasó </a:t>
            </a:r>
            <a:r>
              <a:rPr lang="es-US" sz="2800" dirty="0" err="1"/>
              <a:t>eso,pasaron</a:t>
            </a:r>
            <a:r>
              <a:rPr lang="es-US" sz="2800" dirty="0"/>
              <a:t> los días y la escuela seguía cerrada pues los niños habían empeorado </a:t>
            </a:r>
          </a:p>
        </p:txBody>
      </p:sp>
    </p:spTree>
    <p:extLst>
      <p:ext uri="{BB962C8B-B14F-4D97-AF65-F5344CB8AC3E}">
        <p14:creationId xmlns:p14="http://schemas.microsoft.com/office/powerpoint/2010/main" val="611720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7238D09-EF15-80A5-C1ED-2839A0F02E7E}"/>
              </a:ext>
            </a:extLst>
          </p:cNvPr>
          <p:cNvSpPr>
            <a:spLocks noGrp="1"/>
          </p:cNvSpPr>
          <p:nvPr>
            <p:ph idx="1"/>
          </p:nvPr>
        </p:nvSpPr>
        <p:spPr>
          <a:xfrm>
            <a:off x="1355651" y="1506276"/>
            <a:ext cx="9480698" cy="5218815"/>
          </a:xfrm>
        </p:spPr>
        <p:txBody>
          <a:bodyPr/>
          <a:lstStyle/>
          <a:p>
            <a:pPr marL="0" indent="0" algn="ctr">
              <a:buNone/>
            </a:pPr>
            <a:r>
              <a:rPr lang="es-US" dirty="0"/>
              <a:t>Pasaron los días y el niño seguía enfermo porque su mamá no tenía los recursos suficientes para ir a la ciudad e ir al doctor, la mamá consiguió un trabajo en el cual le pagaban 34 pesos por hora ósea muy poco , la mamá se la pasaba trabajando y el niño se quedaba en la casa solo , pero un día un perro se metió a su casa y el en vez de sacarlo lo que hizo  fue quedárselo , el perro y el niño eran inseparables, pues el era su única compañía </a:t>
            </a:r>
          </a:p>
        </p:txBody>
      </p:sp>
    </p:spTree>
    <p:extLst>
      <p:ext uri="{BB962C8B-B14F-4D97-AF65-F5344CB8AC3E}">
        <p14:creationId xmlns:p14="http://schemas.microsoft.com/office/powerpoint/2010/main" val="2204350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92DD6174-07E0-8871-EED2-B2273317B378}"/>
              </a:ext>
            </a:extLst>
          </p:cNvPr>
          <p:cNvSpPr>
            <a:spLocks noGrp="1"/>
          </p:cNvSpPr>
          <p:nvPr>
            <p:ph idx="1"/>
          </p:nvPr>
        </p:nvSpPr>
        <p:spPr>
          <a:xfrm>
            <a:off x="1110216" y="1115809"/>
            <a:ext cx="9971567" cy="4626382"/>
          </a:xfrm>
        </p:spPr>
        <p:txBody>
          <a:bodyPr anchor="ctr"/>
          <a:lstStyle/>
          <a:p>
            <a:pPr marL="0" indent="0" algn="ctr">
              <a:buNone/>
            </a:pPr>
            <a:r>
              <a:rPr lang="es-US" dirty="0"/>
              <a:t>Pasaron los día y llegó su padre el no sabía nada y al enterarse peleó con su esposa porque no le había dicho nada , el padre lo único que iso  fue darle 50 pesos y la buena suerte a su hijo , el día siguiente el niño le dio el dinero a su mamá la cual estaba muy ocupada haciendo la comida , el niño fue a su cuarto con su perrito el cual estaba muy feliz El lo acaricio y se durmió Al despertar , su mamá le dio una sorpresa , !YA TENIA EL DINERO PARA IR A LA CIUDAD¡</a:t>
            </a:r>
          </a:p>
        </p:txBody>
      </p:sp>
    </p:spTree>
    <p:extLst>
      <p:ext uri="{BB962C8B-B14F-4D97-AF65-F5344CB8AC3E}">
        <p14:creationId xmlns:p14="http://schemas.microsoft.com/office/powerpoint/2010/main" val="2160198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462B9B83-D266-28AC-031C-FE77F41117EB}"/>
              </a:ext>
            </a:extLst>
          </p:cNvPr>
          <p:cNvSpPr>
            <a:spLocks noGrp="1"/>
          </p:cNvSpPr>
          <p:nvPr>
            <p:ph idx="1"/>
          </p:nvPr>
        </p:nvSpPr>
        <p:spPr>
          <a:xfrm>
            <a:off x="838200" y="1253331"/>
            <a:ext cx="10515600" cy="4351338"/>
          </a:xfrm>
        </p:spPr>
        <p:txBody>
          <a:bodyPr/>
          <a:lstStyle/>
          <a:p>
            <a:pPr marL="0" indent="0" algn="ctr">
              <a:buNone/>
            </a:pPr>
            <a:r>
              <a:rPr lang="es-US" dirty="0"/>
              <a:t> iso  sus maletas y le aviso a su mamá que ya estaba listo, el camino fue muy pero muy largo pero al llegar los recibió su tía la cual veía cada 2 años el estaba muy feliz pues ya iba a poder </a:t>
            </a:r>
            <a:r>
              <a:rPr lang="es-US" dirty="0" err="1"/>
              <a:t>curarse,Al</a:t>
            </a:r>
            <a:r>
              <a:rPr lang="es-US" dirty="0"/>
              <a:t> </a:t>
            </a:r>
            <a:r>
              <a:rPr lang="es-US" dirty="0" err="1"/>
              <a:t>dia</a:t>
            </a:r>
            <a:r>
              <a:rPr lang="es-US" dirty="0"/>
              <a:t> siguiente Iban camino al doctor pero! ALGUIEN LES ROBO EL DINERO¡.</a:t>
            </a:r>
          </a:p>
          <a:p>
            <a:pPr marL="0" indent="0" algn="ctr">
              <a:buNone/>
            </a:pPr>
            <a:r>
              <a:rPr lang="es-US" dirty="0"/>
              <a:t>El día siguiente despidieron volver al pueblo para no ser una molestia en la casa de su tía, al regresar el perro corrió asía el pero el tenía algo en la boca tenía !La flor que se ocupa para el medicamento¡ El niño agarro la flor y se la dio a su mamá , la mamá Iso el te y el niño pudo curarse</a:t>
            </a:r>
          </a:p>
        </p:txBody>
      </p:sp>
    </p:spTree>
    <p:extLst>
      <p:ext uri="{BB962C8B-B14F-4D97-AF65-F5344CB8AC3E}">
        <p14:creationId xmlns:p14="http://schemas.microsoft.com/office/powerpoint/2010/main" val="385040712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4</Slides>
  <Notes>0</Notes>
  <HiddenSlides>0</HiddenSlide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Tema de Office</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kelly lopez</dc:creator>
  <cp:lastModifiedBy>kelly lopez</cp:lastModifiedBy>
  <cp:revision>5</cp:revision>
  <dcterms:created xsi:type="dcterms:W3CDTF">2025-09-29T22:17:53Z</dcterms:created>
  <dcterms:modified xsi:type="dcterms:W3CDTF">2025-09-30T03:11:32Z</dcterms:modified>
</cp:coreProperties>
</file>