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CD50F5-FB01-0E53-4D99-BD60DB98F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B7F050-D626-A883-E550-AAF642AD6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4AD590-3AF5-0727-6376-B0DFD9D89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C1EFF9-6287-4B4C-A36B-A9A06E5FF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84E029-78FF-80D8-25EC-C005984C4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3740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E6723F-F57F-4111-244E-5048B25A0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A18711-2413-D406-7FF0-1D5076230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8AA1C6-4C4B-1CF7-EA7A-054F6192D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8F072A-E4F5-7798-8C84-0CC93C1C0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EA6155-4D21-4BE1-6444-BD98FF829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7364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7E910D-EDF0-E48B-8FC3-D7B33047D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9AB682-1150-18A7-EB8E-F765D943A0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7F328F-E9D8-2EE2-FB49-7963C71F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95B58D-3854-FA9D-57BF-16DC76803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DB9CB2-3046-8CF0-E4AF-DE142476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281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77972C-6541-D80D-748E-3D591A900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692537-D612-B497-FEAA-D427E13D2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26B749-950F-1C54-25A3-D74422884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A5C4AE-628F-A1EF-DEE0-45E67F75D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75F0EA-19F6-7366-171A-2EA5FFED7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7359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D73637-A04E-F402-21FB-A7DE0691E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43B1DA-45BC-9A15-ED92-2943863BE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C92B4B-2AF5-ED23-5912-77C1F48A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1E014C-3536-517A-D568-8FCBC53E1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87BC22-EE2E-AFFF-2336-36C5B130F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4392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6C975-BE4B-9951-BA5F-0D2E1AC00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D9357A-A23D-3C02-A161-62ED3F5746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1E871E1-B6B7-E3CC-04EB-203398B11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006D7A-3258-1987-F8CE-6F640B9E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87756F-13D8-59B5-EEC4-6C73F55E9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C6EAC8-48C1-EE9C-5AEC-B9A3737D5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34071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088C3-809C-98AB-5CE8-06A7BDA3E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C5C498-1BF1-F328-4C36-2766874D9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A314EA3-5434-6A7B-62AB-A803EF04D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07A724-1FF8-DF2C-DF29-E76E3514B0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266A931-FD15-CA65-AD87-644915A4C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0BE2B20-2E91-AB24-3DC3-0A99B243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1F25B4-9235-3392-07E1-5171339A6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42D194C-1555-F051-B27E-691BE247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61276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ACBF2-7595-9614-E598-94337CB5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C05528E-8640-77F1-094E-420E741EA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00BB15-601B-EFDE-41C3-68B9AA4DD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87F1635-2E79-3F19-9EB5-B1AAF09F2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3728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78BB93-6217-6CBA-77F7-4AD03749C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D220FB3-04D5-62E8-DBD8-1693C3F9C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A41736-8BAD-34C5-295E-9E8FE2F2A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1622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50EB69-DE54-319C-B8B3-6B7F597F0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B9E4AA-8319-6FE6-2E19-2061D3C9E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345BDC-B799-C12F-21A7-4EEA0224B5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64FDC7-3D99-1347-7BE2-00676987C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DBB975-9BEB-7A44-3046-5FB8EDCE5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75BCF5-3F86-D974-8C9E-8D8543A8A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26003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D1A9B-A029-2E6B-848B-5B8BE85A5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C89E292-FA42-E52C-C51A-ACC4605ABA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A0104AC-0448-4EC0-E5B0-5B160FA0C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E986A3-FD28-6812-DD16-8558B9CD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12534D2-8A30-D2F0-410E-B4B82652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F96599-EF11-5CEE-17D5-81C1EBAA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540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A3E695-268A-1671-973D-8452F6A9C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E11C58-F239-42A5-6101-DB8C4E30D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85C8FE-A39B-2AB9-34AD-85BE095DF1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FD962A-C6A6-DC41-95F8-91AACEA37C65}" type="datetimeFigureOut">
              <a:rPr lang="es-US"/>
              <a:t>9/28/2025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411CEB-3F54-24B7-1934-A3AF33E62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333BFA-71BE-45A7-9D33-1BE1881E0C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ADD783-46AB-BF4B-92E6-662853AFEF44}" type="slidenum">
              <a:rPr lang="es-US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5003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68A63C-62D4-9BC7-87F3-F7F25966F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111" y="-1124559"/>
            <a:ext cx="9144000" cy="2387600"/>
          </a:xfrm>
        </p:spPr>
        <p:txBody>
          <a:bodyPr/>
          <a:lstStyle/>
          <a:p>
            <a:r>
              <a:rPr lang="en-US"/>
              <a:t>CHESPIRITO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2D660C-5A28-BC36-3B94-A0AB55764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6357" y="1341049"/>
            <a:ext cx="8551475" cy="1580839"/>
          </a:xfrm>
        </p:spPr>
        <p:txBody>
          <a:bodyPr/>
          <a:lstStyle/>
          <a:p>
            <a:r>
              <a:rPr lang="en-US" dirty="0"/>
              <a:t>Fue un actor,escritor y productor mexicano que se comvertio en icono cultural de america latina por crear e intepretar a personajes como el chavo de 8 y el chapulin colorado</a:t>
            </a:r>
            <a:endParaRPr lang="es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BC5170C-F8CD-90E9-967D-8FB17F0B2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017" y="2664336"/>
            <a:ext cx="5583116" cy="3963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823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9220F-DF1B-E144-3553-BC6B4DC50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Los obstáculos de Chespirito </a:t>
            </a:r>
            <a:endParaRPr lang="es-US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B94F05-80CB-EA60-86F2-D4500EDB4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s-US" sz="2400" b="0" i="0" dirty="0">
                <a:solidFill>
                  <a:srgbClr val="001D35"/>
                </a:solidFill>
                <a:effectLst/>
                <a:latin typeface="Roboto" panose="02000000000000000000" pitchFamily="2" charset="0"/>
              </a:rPr>
              <a:t>Sí, Chespirito enfrentó diversos obstáculos a lo largo de su carrera, incluyendo dificultades económicas en su juventud, un accidente con un arma de utilería que le afectó la mano, y los problemas de salud derivados del tabaquismo, como la diabetes y problemas respiratorios que lo obligaron a mudarse a la playa. </a:t>
            </a:r>
            <a:endParaRPr lang="en-US" sz="2400" b="0" i="0" dirty="0">
              <a:solidFill>
                <a:srgbClr val="001D35"/>
              </a:solidFill>
              <a:effectLst/>
              <a:latin typeface="Roboto" panose="02000000000000000000" pitchFamily="2" charset="0"/>
            </a:endParaRPr>
          </a:p>
          <a:p>
            <a:r>
              <a:rPr lang="es-US" sz="2400" b="0" i="0" dirty="0">
                <a:solidFill>
                  <a:srgbClr val="001D35"/>
                </a:solidFill>
                <a:effectLst/>
                <a:latin typeface="Roboto" panose="02000000000000000000" pitchFamily="2" charset="0"/>
              </a:rPr>
              <a:t>Además, tuvo un obstáculo personal y polémico relacionado con su relación con Florinda Meza, ya que ella se refirió a sus hijos y a su esposa como sus "siete grandes defectos" al iniciar su romance. </a:t>
            </a:r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74368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367BD-D654-F82A-F03F-5D1F96F20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236555" cy="985803"/>
          </a:xfrm>
        </p:spPr>
        <p:txBody>
          <a:bodyPr>
            <a:normAutofit fontScale="90000"/>
          </a:bodyPr>
          <a:lstStyle/>
          <a:p>
            <a:r>
              <a:rPr lang="en-US" dirty="0"/>
              <a:t>Que hubiera echo yo con los </a:t>
            </a:r>
            <a:r>
              <a:rPr lang="en-US" sz="5400" dirty="0"/>
              <a:t>obstáculos</a:t>
            </a:r>
            <a:r>
              <a:rPr lang="en-US" dirty="0"/>
              <a:t> de chespirito 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7CA5DC-73E9-F79A-B2A0-D031D908C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2168" y="1136783"/>
            <a:ext cx="12192000" cy="57212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En los problemas económicos les dijera que tomemos unos episodios y si la gente les gusta ganarán dinero y así le empezara a pagarle. </a:t>
            </a:r>
          </a:p>
          <a:p>
            <a:pPr marL="0" indent="0">
              <a:buNone/>
            </a:pPr>
            <a:r>
              <a:rPr lang="en-US" dirty="0"/>
              <a:t>Y el problema de la mano le ariera un reposo de semanas o si no mejora pues le ago la lucha de seguir actuando y escribiendo. </a:t>
            </a:r>
          </a:p>
          <a:p>
            <a:pPr marL="0" indent="0">
              <a:buNone/>
            </a:pPr>
            <a:r>
              <a:rPr lang="en-US" dirty="0"/>
              <a:t>Los problemas de salud como le dijeron que se fuera a una playa lo tomo como vacaciones y evito el tabaquismo.</a:t>
            </a:r>
          </a:p>
          <a:p>
            <a:pPr marL="0" indent="0">
              <a:buNone/>
            </a:pPr>
            <a:r>
              <a:rPr lang="en-US" dirty="0"/>
              <a:t>Y con el problema de la relación con Florinda mesa como era su amante florida se refirió a sus hijos yo aria dejar al amante y me voy a con la que eligió como esposa</a:t>
            </a:r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0453250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CHESPIRITO</vt:lpstr>
      <vt:lpstr>Los obstáculos de Chespirito </vt:lpstr>
      <vt:lpstr>Que hubiera echo yo con los obstáculos de chespirito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CHESPIRITO</dc:title>
  <dc:creator>Kid2 Inei</dc:creator>
  <cp:lastModifiedBy>Kid2 Inei</cp:lastModifiedBy>
  <cp:revision>13</cp:revision>
  <dcterms:created xsi:type="dcterms:W3CDTF">2025-09-25T17:13:31Z</dcterms:created>
  <dcterms:modified xsi:type="dcterms:W3CDTF">2025-09-29T04:47:57Z</dcterms:modified>
</cp:coreProperties>
</file>