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Lst>
  <p:sldSz cx="18288000" cy="10287000"/>
  <p:notesSz cx="6858000" cy="9144000"/>
  <p:embeddedFontLst>
    <p:embeddedFont>
      <p:font typeface="Kaushan Script" charset="1" panose="03060602040705080205"/>
      <p:regular r:id="rId14"/>
    </p:embeddedFont>
    <p:embeddedFont>
      <p:font typeface="Berkshire Swash" charset="1" panose="02000505000000020003"/>
      <p:regular r:id="rId15"/>
    </p:embeddedFont>
    <p:embeddedFont>
      <p:font typeface="Cantora One" charset="1" panose="02010602040000000003"/>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png" Type="http://schemas.openxmlformats.org/officeDocument/2006/relationships/image"/><Relationship Id="rId15" Target="../media/image14.png" Type="http://schemas.openxmlformats.org/officeDocument/2006/relationships/image"/><Relationship Id="rId16" Target="../media/image15.svg" Type="http://schemas.openxmlformats.org/officeDocument/2006/relationships/image"/><Relationship Id="rId17" Target="../media/image16.png" Type="http://schemas.openxmlformats.org/officeDocument/2006/relationships/image"/><Relationship Id="rId18" Target="../media/image17.svg" Type="http://schemas.openxmlformats.org/officeDocument/2006/relationships/image"/><Relationship Id="rId19" Target="../media/image18.png" Type="http://schemas.openxmlformats.org/officeDocument/2006/relationships/image"/><Relationship Id="rId2" Target="../media/image1.jpeg" Type="http://schemas.openxmlformats.org/officeDocument/2006/relationships/image"/><Relationship Id="rId20" Target="../media/image19.sv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11" Target="../media/image28.png" Type="http://schemas.openxmlformats.org/officeDocument/2006/relationships/image"/><Relationship Id="rId12" Target="../media/image29.svg" Type="http://schemas.openxmlformats.org/officeDocument/2006/relationships/image"/><Relationship Id="rId13" Target="../media/image30.png" Type="http://schemas.openxmlformats.org/officeDocument/2006/relationships/image"/><Relationship Id="rId14" Target="../media/image31.svg" Type="http://schemas.openxmlformats.org/officeDocument/2006/relationships/image"/><Relationship Id="rId15" Target="../media/image32.jpeg" Type="http://schemas.openxmlformats.org/officeDocument/2006/relationships/image"/><Relationship Id="rId2" Target="../media/image1.jpeg" Type="http://schemas.openxmlformats.org/officeDocument/2006/relationships/image"/><Relationship Id="rId3" Target="../media/image20.png" Type="http://schemas.openxmlformats.org/officeDocument/2006/relationships/image"/><Relationship Id="rId4" Target="../media/image21.png" Type="http://schemas.openxmlformats.org/officeDocument/2006/relationships/image"/><Relationship Id="rId5" Target="../media/image22.png" Type="http://schemas.openxmlformats.org/officeDocument/2006/relationships/image"/><Relationship Id="rId6" Target="../media/image23.jpe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 Id="rId9" Target="../media/image2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svg" Type="http://schemas.openxmlformats.org/officeDocument/2006/relationships/image"/><Relationship Id="rId2" Target="../media/image33.jpeg" Type="http://schemas.openxmlformats.org/officeDocument/2006/relationships/image"/><Relationship Id="rId3" Target="../media/image34.png" Type="http://schemas.openxmlformats.org/officeDocument/2006/relationships/image"/><Relationship Id="rId4" Target="../media/image35.png" Type="http://schemas.openxmlformats.org/officeDocument/2006/relationships/image"/><Relationship Id="rId5" Target="../media/image36.png" Type="http://schemas.openxmlformats.org/officeDocument/2006/relationships/image"/><Relationship Id="rId6" Target="../media/image37.jpeg" Type="http://schemas.openxmlformats.org/officeDocument/2006/relationships/image"/><Relationship Id="rId7" Target="../media/image38.png" Type="http://schemas.openxmlformats.org/officeDocument/2006/relationships/image"/><Relationship Id="rId8" Target="../media/image39.svg" Type="http://schemas.openxmlformats.org/officeDocument/2006/relationships/image"/><Relationship Id="rId9" Target="../media/image4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0.png" Type="http://schemas.openxmlformats.org/officeDocument/2006/relationships/image"/><Relationship Id="rId11" Target="../media/image51.svg" Type="http://schemas.openxmlformats.org/officeDocument/2006/relationships/image"/><Relationship Id="rId12" Target="../media/image52.png" Type="http://schemas.openxmlformats.org/officeDocument/2006/relationships/image"/><Relationship Id="rId2" Target="../media/image42.jpeg" Type="http://schemas.openxmlformats.org/officeDocument/2006/relationships/image"/><Relationship Id="rId3" Target="../media/image43.png" Type="http://schemas.openxmlformats.org/officeDocument/2006/relationships/image"/><Relationship Id="rId4" Target="../media/image44.png" Type="http://schemas.openxmlformats.org/officeDocument/2006/relationships/image"/><Relationship Id="rId5" Target="../media/image45.jpeg" Type="http://schemas.openxmlformats.org/officeDocument/2006/relationships/image"/><Relationship Id="rId6" Target="../media/image46.png" Type="http://schemas.openxmlformats.org/officeDocument/2006/relationships/image"/><Relationship Id="rId7" Target="../media/image47.svg" Type="http://schemas.openxmlformats.org/officeDocument/2006/relationships/image"/><Relationship Id="rId8" Target="../media/image48.png" Type="http://schemas.openxmlformats.org/officeDocument/2006/relationships/image"/><Relationship Id="rId9" Target="../media/image49.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png" Type="http://schemas.openxmlformats.org/officeDocument/2006/relationships/image"/><Relationship Id="rId11" Target="../media/image30.png" Type="http://schemas.openxmlformats.org/officeDocument/2006/relationships/image"/><Relationship Id="rId12" Target="../media/image31.svg" Type="http://schemas.openxmlformats.org/officeDocument/2006/relationships/image"/><Relationship Id="rId13" Target="../media/image57.png" Type="http://schemas.openxmlformats.org/officeDocument/2006/relationships/image"/><Relationship Id="rId14" Target="../media/image58.svg" Type="http://schemas.openxmlformats.org/officeDocument/2006/relationships/image"/><Relationship Id="rId15" Target="../media/image59.jpeg" Type="http://schemas.openxmlformats.org/officeDocument/2006/relationships/image"/><Relationship Id="rId2" Target="../media/image33.jpeg" Type="http://schemas.openxmlformats.org/officeDocument/2006/relationships/image"/><Relationship Id="rId3" Target="../media/image34.png" Type="http://schemas.openxmlformats.org/officeDocument/2006/relationships/image"/><Relationship Id="rId4" Target="../media/image35.png" Type="http://schemas.openxmlformats.org/officeDocument/2006/relationships/image"/><Relationship Id="rId5" Target="../media/image53.png" Type="http://schemas.openxmlformats.org/officeDocument/2006/relationships/image"/><Relationship Id="rId6" Target="../media/image54.jpeg" Type="http://schemas.openxmlformats.org/officeDocument/2006/relationships/image"/><Relationship Id="rId7" Target="../media/image38.png" Type="http://schemas.openxmlformats.org/officeDocument/2006/relationships/image"/><Relationship Id="rId8" Target="../media/image39.svg" Type="http://schemas.openxmlformats.org/officeDocument/2006/relationships/image"/><Relationship Id="rId9" Target="../media/image5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1.png" Type="http://schemas.openxmlformats.org/officeDocument/2006/relationships/image"/><Relationship Id="rId11" Target="../media/image62.jpeg" Type="http://schemas.openxmlformats.org/officeDocument/2006/relationships/image"/><Relationship Id="rId12" Target="../media/image63.png" Type="http://schemas.openxmlformats.org/officeDocument/2006/relationships/image"/><Relationship Id="rId13" Target="../media/image64.svg" Type="http://schemas.openxmlformats.org/officeDocument/2006/relationships/image"/><Relationship Id="rId2" Target="../media/image1.jpeg" Type="http://schemas.openxmlformats.org/officeDocument/2006/relationships/image"/><Relationship Id="rId3" Target="../media/image35.png" Type="http://schemas.openxmlformats.org/officeDocument/2006/relationships/image"/><Relationship Id="rId4" Target="../media/image53.png" Type="http://schemas.openxmlformats.org/officeDocument/2006/relationships/image"/><Relationship Id="rId5" Target="../media/image60.jpe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57.png" Type="http://schemas.openxmlformats.org/officeDocument/2006/relationships/image"/><Relationship Id="rId9" Target="../media/image5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svg" Type="http://schemas.openxmlformats.org/officeDocument/2006/relationships/image"/><Relationship Id="rId2" Target="../media/image42.jpeg" Type="http://schemas.openxmlformats.org/officeDocument/2006/relationships/image"/><Relationship Id="rId3" Target="../media/image65.png" Type="http://schemas.openxmlformats.org/officeDocument/2006/relationships/image"/><Relationship Id="rId4" Target="../media/image12.png" Type="http://schemas.openxmlformats.org/officeDocument/2006/relationships/image"/><Relationship Id="rId5" Target="../media/image50.png" Type="http://schemas.openxmlformats.org/officeDocument/2006/relationships/image"/><Relationship Id="rId6" Target="../media/image51.svg" Type="http://schemas.openxmlformats.org/officeDocument/2006/relationships/image"/><Relationship Id="rId7" Target="../media/image66.jpeg" Type="http://schemas.openxmlformats.org/officeDocument/2006/relationships/image"/><Relationship Id="rId8" Target="../media/image67.png" Type="http://schemas.openxmlformats.org/officeDocument/2006/relationships/image"/><Relationship Id="rId9" Target="../media/image1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2.png" Type="http://schemas.openxmlformats.org/officeDocument/2006/relationships/image"/><Relationship Id="rId11" Target="../media/image73.svg" Type="http://schemas.openxmlformats.org/officeDocument/2006/relationships/image"/><Relationship Id="rId12" Target="../media/image8.png" Type="http://schemas.openxmlformats.org/officeDocument/2006/relationships/image"/><Relationship Id="rId2" Target="../media/image1.jpeg" Type="http://schemas.openxmlformats.org/officeDocument/2006/relationships/image"/><Relationship Id="rId3" Target="../media/image68.png" Type="http://schemas.openxmlformats.org/officeDocument/2006/relationships/image"/><Relationship Id="rId4" Target="../media/image9.png" Type="http://schemas.openxmlformats.org/officeDocument/2006/relationships/image"/><Relationship Id="rId5" Target="../media/image69.png" Type="http://schemas.openxmlformats.org/officeDocument/2006/relationships/image"/><Relationship Id="rId6" Target="../media/image70.png" Type="http://schemas.openxmlformats.org/officeDocument/2006/relationships/image"/><Relationship Id="rId7" Target="../media/image71.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111" r="0" b="-12111"/>
            </a:stretch>
          </a:blipFill>
        </p:spPr>
      </p:sp>
      <p:sp>
        <p:nvSpPr>
          <p:cNvPr name="Freeform 3" id="3"/>
          <p:cNvSpPr/>
          <p:nvPr/>
        </p:nvSpPr>
        <p:spPr>
          <a:xfrm flipH="false" flipV="false" rot="0">
            <a:off x="12005220" y="5614719"/>
            <a:ext cx="2755536" cy="2070096"/>
          </a:xfrm>
          <a:custGeom>
            <a:avLst/>
            <a:gdLst/>
            <a:ahLst/>
            <a:cxnLst/>
            <a:rect r="r" b="b" t="t" l="l"/>
            <a:pathLst>
              <a:path h="2070096" w="2755536">
                <a:moveTo>
                  <a:pt x="0" y="0"/>
                </a:moveTo>
                <a:lnTo>
                  <a:pt x="2755535" y="0"/>
                </a:lnTo>
                <a:lnTo>
                  <a:pt x="2755535" y="2070096"/>
                </a:lnTo>
                <a:lnTo>
                  <a:pt x="0" y="2070096"/>
                </a:lnTo>
                <a:lnTo>
                  <a:pt x="0" y="0"/>
                </a:lnTo>
                <a:close/>
              </a:path>
            </a:pathLst>
          </a:custGeom>
          <a:blipFill>
            <a:blip r:embed="rId3"/>
            <a:stretch>
              <a:fillRect l="0" t="0" r="0" b="0"/>
            </a:stretch>
          </a:blipFill>
        </p:spPr>
      </p:sp>
      <p:sp>
        <p:nvSpPr>
          <p:cNvPr name="Freeform 4" id="4"/>
          <p:cNvSpPr/>
          <p:nvPr/>
        </p:nvSpPr>
        <p:spPr>
          <a:xfrm flipH="false" flipV="false" rot="0">
            <a:off x="-732756" y="6954256"/>
            <a:ext cx="19600680" cy="3435480"/>
          </a:xfrm>
          <a:custGeom>
            <a:avLst/>
            <a:gdLst/>
            <a:ahLst/>
            <a:cxnLst/>
            <a:rect r="r" b="b" t="t" l="l"/>
            <a:pathLst>
              <a:path h="3435480" w="19600680">
                <a:moveTo>
                  <a:pt x="0" y="0"/>
                </a:moveTo>
                <a:lnTo>
                  <a:pt x="19600680" y="0"/>
                </a:lnTo>
                <a:lnTo>
                  <a:pt x="19600680" y="3435479"/>
                </a:lnTo>
                <a:lnTo>
                  <a:pt x="0" y="3435479"/>
                </a:lnTo>
                <a:lnTo>
                  <a:pt x="0" y="0"/>
                </a:lnTo>
                <a:close/>
              </a:path>
            </a:pathLst>
          </a:custGeom>
          <a:blipFill>
            <a:blip r:embed="rId4"/>
            <a:stretch>
              <a:fillRect l="-1732" t="0" r="-1732" b="-57026"/>
            </a:stretch>
          </a:blipFill>
        </p:spPr>
      </p:sp>
      <p:grpSp>
        <p:nvGrpSpPr>
          <p:cNvPr name="Group 5" id="5"/>
          <p:cNvGrpSpPr>
            <a:grpSpLocks noChangeAspect="true"/>
          </p:cNvGrpSpPr>
          <p:nvPr/>
        </p:nvGrpSpPr>
        <p:grpSpPr>
          <a:xfrm rot="307031">
            <a:off x="12005220" y="5382554"/>
            <a:ext cx="5689754" cy="4191452"/>
            <a:chOff x="0" y="0"/>
            <a:chExt cx="19050000" cy="14033500"/>
          </a:xfrm>
        </p:grpSpPr>
        <p:sp>
          <p:nvSpPr>
            <p:cNvPr name="Freeform 6" id="6"/>
            <p:cNvSpPr/>
            <p:nvPr/>
          </p:nvSpPr>
          <p:spPr>
            <a:xfrm flipH="false" flipV="false" rot="0">
              <a:off x="1169582" y="1014439"/>
              <a:ext cx="16710835" cy="12004622"/>
            </a:xfrm>
            <a:custGeom>
              <a:avLst/>
              <a:gdLst/>
              <a:ahLst/>
              <a:cxnLst/>
              <a:rect r="r" b="b" t="t" l="l"/>
              <a:pathLst>
                <a:path h="12004622" w="16710835">
                  <a:moveTo>
                    <a:pt x="0" y="0"/>
                  </a:moveTo>
                  <a:lnTo>
                    <a:pt x="16710835" y="0"/>
                  </a:lnTo>
                  <a:lnTo>
                    <a:pt x="16710835" y="12004622"/>
                  </a:lnTo>
                  <a:lnTo>
                    <a:pt x="0" y="12004622"/>
                  </a:lnTo>
                  <a:close/>
                </a:path>
              </a:pathLst>
            </a:custGeom>
            <a:blipFill>
              <a:blip r:embed="rId5"/>
              <a:stretch>
                <a:fillRect l="-3911" t="0" r="-3911" b="0"/>
              </a:stretch>
            </a:blipFill>
          </p:spPr>
        </p:sp>
        <p:sp>
          <p:nvSpPr>
            <p:cNvPr name="Freeform 7" id="7"/>
            <p:cNvSpPr/>
            <p:nvPr/>
          </p:nvSpPr>
          <p:spPr>
            <a:xfrm flipH="false" flipV="false" rot="0">
              <a:off x="0" y="0"/>
              <a:ext cx="19050000" cy="14033500"/>
            </a:xfrm>
            <a:custGeom>
              <a:avLst/>
              <a:gdLst/>
              <a:ahLst/>
              <a:cxnLst/>
              <a:rect r="r" b="b" t="t" l="l"/>
              <a:pathLst>
                <a:path h="14033500" w="19050000">
                  <a:moveTo>
                    <a:pt x="0" y="0"/>
                  </a:moveTo>
                  <a:lnTo>
                    <a:pt x="19050000" y="0"/>
                  </a:lnTo>
                  <a:lnTo>
                    <a:pt x="19050000" y="14033500"/>
                  </a:lnTo>
                  <a:lnTo>
                    <a:pt x="0" y="14033500"/>
                  </a:lnTo>
                  <a:close/>
                </a:path>
              </a:pathLst>
            </a:custGeom>
            <a:blipFill>
              <a:blip r:embed="rId6"/>
              <a:stretch>
                <a:fillRect l="0" t="-226" r="0" b="-226"/>
              </a:stretch>
            </a:blipFill>
          </p:spPr>
        </p:sp>
      </p:grpSp>
      <p:sp>
        <p:nvSpPr>
          <p:cNvPr name="Freeform 8" id="8"/>
          <p:cNvSpPr/>
          <p:nvPr/>
        </p:nvSpPr>
        <p:spPr>
          <a:xfrm flipH="false" flipV="false" rot="0">
            <a:off x="2761927" y="2625482"/>
            <a:ext cx="12611315" cy="4975737"/>
          </a:xfrm>
          <a:custGeom>
            <a:avLst/>
            <a:gdLst/>
            <a:ahLst/>
            <a:cxnLst/>
            <a:rect r="r" b="b" t="t" l="l"/>
            <a:pathLst>
              <a:path h="4975737" w="12611315">
                <a:moveTo>
                  <a:pt x="0" y="0"/>
                </a:moveTo>
                <a:lnTo>
                  <a:pt x="12611314" y="0"/>
                </a:lnTo>
                <a:lnTo>
                  <a:pt x="12611314" y="4975737"/>
                </a:lnTo>
                <a:lnTo>
                  <a:pt x="0" y="497573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5400000">
            <a:off x="6369441" y="4184676"/>
            <a:ext cx="1960062" cy="2579029"/>
          </a:xfrm>
          <a:custGeom>
            <a:avLst/>
            <a:gdLst/>
            <a:ahLst/>
            <a:cxnLst/>
            <a:rect r="r" b="b" t="t" l="l"/>
            <a:pathLst>
              <a:path h="2579029" w="1960062">
                <a:moveTo>
                  <a:pt x="0" y="0"/>
                </a:moveTo>
                <a:lnTo>
                  <a:pt x="1960062" y="0"/>
                </a:lnTo>
                <a:lnTo>
                  <a:pt x="1960062" y="2579030"/>
                </a:lnTo>
                <a:lnTo>
                  <a:pt x="0" y="2579030"/>
                </a:lnTo>
                <a:lnTo>
                  <a:pt x="0" y="0"/>
                </a:lnTo>
                <a:close/>
              </a:path>
            </a:pathLst>
          </a:custGeom>
          <a:blipFill>
            <a:blip r:embed="rId9">
              <a:alphaModFix amt="60000"/>
            </a:blip>
            <a:stretch>
              <a:fillRect l="0" t="0" r="0" b="0"/>
            </a:stretch>
          </a:blipFill>
        </p:spPr>
      </p:sp>
      <p:sp>
        <p:nvSpPr>
          <p:cNvPr name="TextBox 10" id="10"/>
          <p:cNvSpPr txBox="true"/>
          <p:nvPr/>
        </p:nvSpPr>
        <p:spPr>
          <a:xfrm rot="0">
            <a:off x="5916690" y="6922815"/>
            <a:ext cx="6301788" cy="762000"/>
          </a:xfrm>
          <a:prstGeom prst="rect">
            <a:avLst/>
          </a:prstGeom>
        </p:spPr>
        <p:txBody>
          <a:bodyPr anchor="t" rtlCol="false" tIns="0" lIns="0" bIns="0" rIns="0">
            <a:spAutoFit/>
          </a:bodyPr>
          <a:lstStyle/>
          <a:p>
            <a:pPr algn="ctr">
              <a:lnSpc>
                <a:spcPts val="6000"/>
              </a:lnSpc>
            </a:pPr>
            <a:r>
              <a:rPr lang="en-US" sz="5000">
                <a:solidFill>
                  <a:srgbClr val="C92A1A"/>
                </a:solidFill>
                <a:latin typeface="Kaushan Script"/>
                <a:ea typeface="Kaushan Script"/>
                <a:cs typeface="Kaushan Script"/>
                <a:sym typeface="Kaushan Script"/>
              </a:rPr>
              <a:t>De guasave</a:t>
            </a:r>
          </a:p>
        </p:txBody>
      </p:sp>
      <p:sp>
        <p:nvSpPr>
          <p:cNvPr name="Freeform 11" id="11"/>
          <p:cNvSpPr/>
          <p:nvPr/>
        </p:nvSpPr>
        <p:spPr>
          <a:xfrm flipH="false" flipV="true" rot="0">
            <a:off x="0" y="0"/>
            <a:ext cx="9792681" cy="6157148"/>
          </a:xfrm>
          <a:custGeom>
            <a:avLst/>
            <a:gdLst/>
            <a:ahLst/>
            <a:cxnLst/>
            <a:rect r="r" b="b" t="t" l="l"/>
            <a:pathLst>
              <a:path h="6157148" w="9792681">
                <a:moveTo>
                  <a:pt x="0" y="6157148"/>
                </a:moveTo>
                <a:lnTo>
                  <a:pt x="9792681" y="6157148"/>
                </a:lnTo>
                <a:lnTo>
                  <a:pt x="9792681" y="0"/>
                </a:lnTo>
                <a:lnTo>
                  <a:pt x="0" y="0"/>
                </a:lnTo>
                <a:lnTo>
                  <a:pt x="0" y="6157148"/>
                </a:lnTo>
                <a:close/>
              </a:path>
            </a:pathLst>
          </a:custGeom>
          <a:blipFill>
            <a:blip r:embed="rId10"/>
            <a:stretch>
              <a:fillRect l="0" t="0" r="0" b="0"/>
            </a:stretch>
          </a:blipFill>
        </p:spPr>
      </p:sp>
      <p:sp>
        <p:nvSpPr>
          <p:cNvPr name="TextBox 12" id="12"/>
          <p:cNvSpPr txBox="true"/>
          <p:nvPr/>
        </p:nvSpPr>
        <p:spPr>
          <a:xfrm rot="0">
            <a:off x="6059957" y="3868402"/>
            <a:ext cx="6783234" cy="2955920"/>
          </a:xfrm>
          <a:prstGeom prst="rect">
            <a:avLst/>
          </a:prstGeom>
        </p:spPr>
        <p:txBody>
          <a:bodyPr anchor="t" rtlCol="false" tIns="0" lIns="0" bIns="0" rIns="0">
            <a:spAutoFit/>
          </a:bodyPr>
          <a:lstStyle/>
          <a:p>
            <a:pPr algn="ctr">
              <a:lnSpc>
                <a:spcPts val="11900"/>
              </a:lnSpc>
            </a:pPr>
            <a:r>
              <a:rPr lang="en-US" sz="8500">
                <a:solidFill>
                  <a:srgbClr val="372D25"/>
                </a:solidFill>
                <a:latin typeface="Berkshire Swash"/>
                <a:ea typeface="Berkshire Swash"/>
                <a:cs typeface="Berkshire Swash"/>
                <a:sym typeface="Berkshire Swash"/>
              </a:rPr>
              <a:t>Tradiciones y celebraciones </a:t>
            </a:r>
          </a:p>
        </p:txBody>
      </p:sp>
      <p:sp>
        <p:nvSpPr>
          <p:cNvPr name="Freeform 13" id="13"/>
          <p:cNvSpPr/>
          <p:nvPr/>
        </p:nvSpPr>
        <p:spPr>
          <a:xfrm flipH="true" flipV="true" rot="-2364381">
            <a:off x="6126830" y="2527382"/>
            <a:ext cx="2224042" cy="1704172"/>
          </a:xfrm>
          <a:custGeom>
            <a:avLst/>
            <a:gdLst/>
            <a:ahLst/>
            <a:cxnLst/>
            <a:rect r="r" b="b" t="t" l="l"/>
            <a:pathLst>
              <a:path h="1704172" w="2224042">
                <a:moveTo>
                  <a:pt x="2224042" y="1704173"/>
                </a:moveTo>
                <a:lnTo>
                  <a:pt x="0" y="1704173"/>
                </a:lnTo>
                <a:lnTo>
                  <a:pt x="0" y="0"/>
                </a:lnTo>
                <a:lnTo>
                  <a:pt x="2224042" y="0"/>
                </a:lnTo>
                <a:lnTo>
                  <a:pt x="2224042" y="1704173"/>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0">
            <a:off x="0" y="0"/>
            <a:ext cx="4030327" cy="4030327"/>
          </a:xfrm>
          <a:custGeom>
            <a:avLst/>
            <a:gdLst/>
            <a:ahLst/>
            <a:cxnLst/>
            <a:rect r="r" b="b" t="t" l="l"/>
            <a:pathLst>
              <a:path h="4030327" w="4030327">
                <a:moveTo>
                  <a:pt x="0" y="0"/>
                </a:moveTo>
                <a:lnTo>
                  <a:pt x="4030327" y="0"/>
                </a:lnTo>
                <a:lnTo>
                  <a:pt x="4030327" y="4030327"/>
                </a:lnTo>
                <a:lnTo>
                  <a:pt x="0" y="4030327"/>
                </a:lnTo>
                <a:lnTo>
                  <a:pt x="0" y="0"/>
                </a:lnTo>
                <a:close/>
              </a:path>
            </a:pathLst>
          </a:custGeom>
          <a:blipFill>
            <a:blip r:embed="rId13"/>
            <a:stretch>
              <a:fillRect l="0" t="0" r="0" b="0"/>
            </a:stretch>
          </a:blipFill>
        </p:spPr>
      </p:sp>
      <p:sp>
        <p:nvSpPr>
          <p:cNvPr name="Freeform 15" id="15"/>
          <p:cNvSpPr/>
          <p:nvPr/>
        </p:nvSpPr>
        <p:spPr>
          <a:xfrm flipH="false" flipV="false" rot="0">
            <a:off x="673396" y="1268342"/>
            <a:ext cx="2661657" cy="3061069"/>
          </a:xfrm>
          <a:custGeom>
            <a:avLst/>
            <a:gdLst/>
            <a:ahLst/>
            <a:cxnLst/>
            <a:rect r="r" b="b" t="t" l="l"/>
            <a:pathLst>
              <a:path h="3061069" w="2661657">
                <a:moveTo>
                  <a:pt x="0" y="0"/>
                </a:moveTo>
                <a:lnTo>
                  <a:pt x="2661657" y="0"/>
                </a:lnTo>
                <a:lnTo>
                  <a:pt x="2661657" y="3061070"/>
                </a:lnTo>
                <a:lnTo>
                  <a:pt x="0" y="3061070"/>
                </a:lnTo>
                <a:lnTo>
                  <a:pt x="0" y="0"/>
                </a:lnTo>
                <a:close/>
              </a:path>
            </a:pathLst>
          </a:custGeom>
          <a:blipFill>
            <a:blip r:embed="rId14"/>
            <a:stretch>
              <a:fillRect l="0" t="0" r="0" b="0"/>
            </a:stretch>
          </a:blipFill>
        </p:spPr>
      </p:sp>
      <p:sp>
        <p:nvSpPr>
          <p:cNvPr name="Freeform 16" id="16"/>
          <p:cNvSpPr/>
          <p:nvPr/>
        </p:nvSpPr>
        <p:spPr>
          <a:xfrm flipH="false" flipV="false" rot="0">
            <a:off x="7886200" y="9065735"/>
            <a:ext cx="5702104" cy="1390609"/>
          </a:xfrm>
          <a:custGeom>
            <a:avLst/>
            <a:gdLst/>
            <a:ahLst/>
            <a:cxnLst/>
            <a:rect r="r" b="b" t="t" l="l"/>
            <a:pathLst>
              <a:path h="1390609" w="5702104">
                <a:moveTo>
                  <a:pt x="0" y="0"/>
                </a:moveTo>
                <a:lnTo>
                  <a:pt x="5702104" y="0"/>
                </a:lnTo>
                <a:lnTo>
                  <a:pt x="5702104" y="1390609"/>
                </a:lnTo>
                <a:lnTo>
                  <a:pt x="0" y="1390609"/>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7" id="17"/>
          <p:cNvSpPr/>
          <p:nvPr/>
        </p:nvSpPr>
        <p:spPr>
          <a:xfrm flipH="true" flipV="false" rot="-1305074">
            <a:off x="2795500" y="318926"/>
            <a:ext cx="1925034" cy="2278147"/>
          </a:xfrm>
          <a:custGeom>
            <a:avLst/>
            <a:gdLst/>
            <a:ahLst/>
            <a:cxnLst/>
            <a:rect r="r" b="b" t="t" l="l"/>
            <a:pathLst>
              <a:path h="2278147" w="1925034">
                <a:moveTo>
                  <a:pt x="1925035" y="0"/>
                </a:moveTo>
                <a:lnTo>
                  <a:pt x="0" y="0"/>
                </a:lnTo>
                <a:lnTo>
                  <a:pt x="0" y="2278147"/>
                </a:lnTo>
                <a:lnTo>
                  <a:pt x="1925035" y="2278147"/>
                </a:lnTo>
                <a:lnTo>
                  <a:pt x="1925035"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8" id="18"/>
          <p:cNvSpPr/>
          <p:nvPr/>
        </p:nvSpPr>
        <p:spPr>
          <a:xfrm flipH="true" flipV="true" rot="355831">
            <a:off x="14081272" y="4458702"/>
            <a:ext cx="2583939" cy="1569156"/>
          </a:xfrm>
          <a:custGeom>
            <a:avLst/>
            <a:gdLst/>
            <a:ahLst/>
            <a:cxnLst/>
            <a:rect r="r" b="b" t="t" l="l"/>
            <a:pathLst>
              <a:path h="1569156" w="2583939">
                <a:moveTo>
                  <a:pt x="2583939" y="1569156"/>
                </a:moveTo>
                <a:lnTo>
                  <a:pt x="0" y="1569156"/>
                </a:lnTo>
                <a:lnTo>
                  <a:pt x="0" y="0"/>
                </a:lnTo>
                <a:lnTo>
                  <a:pt x="2583939" y="0"/>
                </a:lnTo>
                <a:lnTo>
                  <a:pt x="2583939" y="1569156"/>
                </a:lnTo>
                <a:close/>
              </a:path>
            </a:pathLst>
          </a:custGeom>
          <a:blipFill>
            <a:blip r:embed="rId19">
              <a:extLst>
                <a:ext uri="{96DAC541-7B7A-43D3-8B79-37D633B846F1}">
                  <asvg:svgBlip xmlns:asvg="http://schemas.microsoft.com/office/drawing/2016/SVG/main" r:embed="rId20"/>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111" r="0" b="-12111"/>
            </a:stretch>
          </a:blipFill>
        </p:spPr>
      </p:sp>
      <p:sp>
        <p:nvSpPr>
          <p:cNvPr name="Freeform 3" id="3"/>
          <p:cNvSpPr/>
          <p:nvPr/>
        </p:nvSpPr>
        <p:spPr>
          <a:xfrm flipH="false" flipV="false" rot="0">
            <a:off x="590067" y="545840"/>
            <a:ext cx="10067232" cy="10192194"/>
          </a:xfrm>
          <a:custGeom>
            <a:avLst/>
            <a:gdLst/>
            <a:ahLst/>
            <a:cxnLst/>
            <a:rect r="r" b="b" t="t" l="l"/>
            <a:pathLst>
              <a:path h="10192194" w="10067232">
                <a:moveTo>
                  <a:pt x="0" y="0"/>
                </a:moveTo>
                <a:lnTo>
                  <a:pt x="10067232" y="0"/>
                </a:lnTo>
                <a:lnTo>
                  <a:pt x="10067232" y="10192194"/>
                </a:lnTo>
                <a:lnTo>
                  <a:pt x="0" y="10192194"/>
                </a:lnTo>
                <a:lnTo>
                  <a:pt x="0" y="0"/>
                </a:lnTo>
                <a:close/>
              </a:path>
            </a:pathLst>
          </a:custGeom>
          <a:blipFill>
            <a:blip r:embed="rId3"/>
            <a:stretch>
              <a:fillRect l="0" t="0" r="-9619" b="-9619"/>
            </a:stretch>
          </a:blipFill>
        </p:spPr>
      </p:sp>
      <p:sp>
        <p:nvSpPr>
          <p:cNvPr name="Freeform 4" id="4"/>
          <p:cNvSpPr/>
          <p:nvPr/>
        </p:nvSpPr>
        <p:spPr>
          <a:xfrm flipH="true" flipV="true" rot="0">
            <a:off x="0" y="7071553"/>
            <a:ext cx="18288000" cy="3215447"/>
          </a:xfrm>
          <a:custGeom>
            <a:avLst/>
            <a:gdLst/>
            <a:ahLst/>
            <a:cxnLst/>
            <a:rect r="r" b="b" t="t" l="l"/>
            <a:pathLst>
              <a:path h="3215447" w="18288000">
                <a:moveTo>
                  <a:pt x="18288000" y="3215447"/>
                </a:moveTo>
                <a:lnTo>
                  <a:pt x="0" y="3215447"/>
                </a:lnTo>
                <a:lnTo>
                  <a:pt x="0" y="0"/>
                </a:lnTo>
                <a:lnTo>
                  <a:pt x="18288000" y="0"/>
                </a:lnTo>
                <a:lnTo>
                  <a:pt x="18288000" y="3215447"/>
                </a:lnTo>
                <a:close/>
              </a:path>
            </a:pathLst>
          </a:custGeom>
          <a:blipFill>
            <a:blip r:embed="rId4"/>
            <a:stretch>
              <a:fillRect l="-851" t="-49672" r="-851" b="0"/>
            </a:stretch>
          </a:blipFill>
        </p:spPr>
      </p:sp>
      <p:sp>
        <p:nvSpPr>
          <p:cNvPr name="Freeform 5" id="5"/>
          <p:cNvSpPr/>
          <p:nvPr/>
        </p:nvSpPr>
        <p:spPr>
          <a:xfrm flipH="false" flipV="false" rot="0">
            <a:off x="-727005" y="5476406"/>
            <a:ext cx="8298683" cy="6811412"/>
          </a:xfrm>
          <a:custGeom>
            <a:avLst/>
            <a:gdLst/>
            <a:ahLst/>
            <a:cxnLst/>
            <a:rect r="r" b="b" t="t" l="l"/>
            <a:pathLst>
              <a:path h="6811412" w="8298683">
                <a:moveTo>
                  <a:pt x="0" y="0"/>
                </a:moveTo>
                <a:lnTo>
                  <a:pt x="8298684" y="0"/>
                </a:lnTo>
                <a:lnTo>
                  <a:pt x="8298684" y="6811412"/>
                </a:lnTo>
                <a:lnTo>
                  <a:pt x="0" y="6811412"/>
                </a:lnTo>
                <a:lnTo>
                  <a:pt x="0" y="0"/>
                </a:lnTo>
                <a:close/>
              </a:path>
            </a:pathLst>
          </a:custGeom>
          <a:blipFill>
            <a:blip r:embed="rId5"/>
            <a:stretch>
              <a:fillRect l="0" t="0" r="0" b="0"/>
            </a:stretch>
          </a:blipFill>
        </p:spPr>
      </p:sp>
      <p:grpSp>
        <p:nvGrpSpPr>
          <p:cNvPr name="Group 6" id="6"/>
          <p:cNvGrpSpPr/>
          <p:nvPr/>
        </p:nvGrpSpPr>
        <p:grpSpPr>
          <a:xfrm rot="0">
            <a:off x="11063477" y="1004697"/>
            <a:ext cx="6195823" cy="8253603"/>
            <a:chOff x="0" y="0"/>
            <a:chExt cx="7501880" cy="9993433"/>
          </a:xfrm>
        </p:grpSpPr>
        <p:sp>
          <p:nvSpPr>
            <p:cNvPr name="Freeform 7" id="7"/>
            <p:cNvSpPr/>
            <p:nvPr/>
          </p:nvSpPr>
          <p:spPr>
            <a:xfrm flipH="false" flipV="false" rot="0">
              <a:off x="-130429" y="-589915"/>
              <a:ext cx="7842494" cy="10666913"/>
            </a:xfrm>
            <a:custGeom>
              <a:avLst/>
              <a:gdLst/>
              <a:ahLst/>
              <a:cxnLst/>
              <a:rect r="r" b="b" t="t" l="l"/>
              <a:pathLst>
                <a:path h="10666913" w="7842494">
                  <a:moveTo>
                    <a:pt x="7608545" y="10554577"/>
                  </a:moveTo>
                  <a:cubicBezTo>
                    <a:pt x="5707383" y="10587157"/>
                    <a:pt x="3684349" y="10556175"/>
                    <a:pt x="1793303" y="10570361"/>
                  </a:cubicBezTo>
                  <a:cubicBezTo>
                    <a:pt x="1397495" y="10558972"/>
                    <a:pt x="969573" y="10588554"/>
                    <a:pt x="556906" y="10571559"/>
                  </a:cubicBezTo>
                  <a:cubicBezTo>
                    <a:pt x="464096" y="10559372"/>
                    <a:pt x="0" y="10666913"/>
                    <a:pt x="285380" y="10170168"/>
                  </a:cubicBezTo>
                  <a:cubicBezTo>
                    <a:pt x="400188" y="10082857"/>
                    <a:pt x="269323" y="9931611"/>
                    <a:pt x="308342" y="9793751"/>
                  </a:cubicBezTo>
                  <a:cubicBezTo>
                    <a:pt x="452374" y="9613934"/>
                    <a:pt x="285862" y="9344009"/>
                    <a:pt x="193212" y="9070686"/>
                  </a:cubicBezTo>
                  <a:cubicBezTo>
                    <a:pt x="185505" y="8843518"/>
                    <a:pt x="336281" y="8660704"/>
                    <a:pt x="243310" y="8418750"/>
                  </a:cubicBezTo>
                  <a:cubicBezTo>
                    <a:pt x="251821" y="8303867"/>
                    <a:pt x="246843" y="8101872"/>
                    <a:pt x="161259" y="8005370"/>
                  </a:cubicBezTo>
                  <a:cubicBezTo>
                    <a:pt x="60960" y="7925652"/>
                    <a:pt x="306897" y="7681899"/>
                    <a:pt x="270929" y="7463322"/>
                  </a:cubicBezTo>
                  <a:cubicBezTo>
                    <a:pt x="281526" y="7261927"/>
                    <a:pt x="268681" y="7028564"/>
                    <a:pt x="236406" y="6790407"/>
                  </a:cubicBezTo>
                  <a:cubicBezTo>
                    <a:pt x="244595" y="6708690"/>
                    <a:pt x="280723" y="6633566"/>
                    <a:pt x="266433" y="6555046"/>
                  </a:cubicBezTo>
                  <a:cubicBezTo>
                    <a:pt x="271250" y="6440562"/>
                    <a:pt x="387985" y="6326079"/>
                    <a:pt x="301919" y="6230176"/>
                  </a:cubicBezTo>
                  <a:cubicBezTo>
                    <a:pt x="286986" y="6213993"/>
                    <a:pt x="304327" y="6186621"/>
                    <a:pt x="323114" y="6157251"/>
                  </a:cubicBezTo>
                  <a:cubicBezTo>
                    <a:pt x="309787" y="6142066"/>
                    <a:pt x="200438" y="5916496"/>
                    <a:pt x="248609" y="5823790"/>
                  </a:cubicBezTo>
                  <a:cubicBezTo>
                    <a:pt x="245880" y="5723692"/>
                    <a:pt x="342222" y="5735280"/>
                    <a:pt x="248930" y="5516902"/>
                  </a:cubicBezTo>
                  <a:cubicBezTo>
                    <a:pt x="186950" y="5495324"/>
                    <a:pt x="384613" y="5227397"/>
                    <a:pt x="469234" y="5027400"/>
                  </a:cubicBezTo>
                  <a:cubicBezTo>
                    <a:pt x="444506" y="4913516"/>
                    <a:pt x="507289" y="4815816"/>
                    <a:pt x="533783" y="4700732"/>
                  </a:cubicBezTo>
                  <a:cubicBezTo>
                    <a:pt x="562044" y="4533303"/>
                    <a:pt x="533462" y="4430607"/>
                    <a:pt x="680064" y="4280959"/>
                  </a:cubicBezTo>
                  <a:cubicBezTo>
                    <a:pt x="723097" y="4165077"/>
                    <a:pt x="614069" y="4033212"/>
                    <a:pt x="668663" y="3856392"/>
                  </a:cubicBezTo>
                  <a:cubicBezTo>
                    <a:pt x="644899" y="3832616"/>
                    <a:pt x="711857" y="3805843"/>
                    <a:pt x="668824" y="3765484"/>
                  </a:cubicBezTo>
                  <a:cubicBezTo>
                    <a:pt x="649716" y="3733517"/>
                    <a:pt x="611339" y="3740110"/>
                    <a:pt x="648592" y="3673378"/>
                  </a:cubicBezTo>
                  <a:cubicBezTo>
                    <a:pt x="635264" y="3646605"/>
                    <a:pt x="691625" y="3454201"/>
                    <a:pt x="661759" y="3314942"/>
                  </a:cubicBezTo>
                  <a:cubicBezTo>
                    <a:pt x="656620" y="3298159"/>
                    <a:pt x="741081" y="3238420"/>
                    <a:pt x="707521" y="3197262"/>
                  </a:cubicBezTo>
                  <a:cubicBezTo>
                    <a:pt x="745416" y="3101560"/>
                    <a:pt x="621455" y="3044218"/>
                    <a:pt x="726469" y="2825241"/>
                  </a:cubicBezTo>
                  <a:cubicBezTo>
                    <a:pt x="665773" y="2770696"/>
                    <a:pt x="688092" y="2705562"/>
                    <a:pt x="682793" y="2641627"/>
                  </a:cubicBezTo>
                  <a:cubicBezTo>
                    <a:pt x="753605" y="2537733"/>
                    <a:pt x="781705" y="2319755"/>
                    <a:pt x="939547" y="1929152"/>
                  </a:cubicBezTo>
                  <a:cubicBezTo>
                    <a:pt x="1023044" y="1793290"/>
                    <a:pt x="1012767" y="1589098"/>
                    <a:pt x="1119547" y="1243050"/>
                  </a:cubicBezTo>
                  <a:cubicBezTo>
                    <a:pt x="1086630" y="1198895"/>
                    <a:pt x="1258280" y="1214280"/>
                    <a:pt x="1374373" y="931168"/>
                  </a:cubicBezTo>
                  <a:cubicBezTo>
                    <a:pt x="1354783" y="824276"/>
                    <a:pt x="1484364" y="725377"/>
                    <a:pt x="1429609" y="605099"/>
                  </a:cubicBezTo>
                  <a:cubicBezTo>
                    <a:pt x="1950823" y="620284"/>
                    <a:pt x="2584115" y="603901"/>
                    <a:pt x="3218371" y="608296"/>
                  </a:cubicBezTo>
                  <a:cubicBezTo>
                    <a:pt x="4500692" y="614090"/>
                    <a:pt x="5690684" y="610094"/>
                    <a:pt x="6955823" y="608696"/>
                  </a:cubicBezTo>
                  <a:cubicBezTo>
                    <a:pt x="7842494" y="752749"/>
                    <a:pt x="7552505" y="0"/>
                    <a:pt x="7632309" y="4199642"/>
                  </a:cubicBezTo>
                  <a:cubicBezTo>
                    <a:pt x="7589276" y="6269936"/>
                    <a:pt x="7651994" y="8597168"/>
                    <a:pt x="7608545" y="10554577"/>
                  </a:cubicBezTo>
                  <a:close/>
                </a:path>
              </a:pathLst>
            </a:custGeom>
            <a:blipFill>
              <a:blip r:embed="rId6"/>
              <a:stretch>
                <a:fillRect l="-49781" t="0" r="-49781" b="0"/>
              </a:stretch>
            </a:blipFill>
          </p:spPr>
        </p:sp>
      </p:grpSp>
      <p:sp>
        <p:nvSpPr>
          <p:cNvPr name="Freeform 8" id="8"/>
          <p:cNvSpPr/>
          <p:nvPr/>
        </p:nvSpPr>
        <p:spPr>
          <a:xfrm flipH="false" flipV="false" rot="0">
            <a:off x="9794389" y="6659118"/>
            <a:ext cx="1725821" cy="1443414"/>
          </a:xfrm>
          <a:custGeom>
            <a:avLst/>
            <a:gdLst/>
            <a:ahLst/>
            <a:cxnLst/>
            <a:rect r="r" b="b" t="t" l="l"/>
            <a:pathLst>
              <a:path h="1443414" w="1725821">
                <a:moveTo>
                  <a:pt x="0" y="0"/>
                </a:moveTo>
                <a:lnTo>
                  <a:pt x="1725821" y="0"/>
                </a:lnTo>
                <a:lnTo>
                  <a:pt x="1725821" y="1443414"/>
                </a:lnTo>
                <a:lnTo>
                  <a:pt x="0" y="144341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54843" y="6200049"/>
            <a:ext cx="6818915" cy="4324893"/>
          </a:xfrm>
          <a:custGeom>
            <a:avLst/>
            <a:gdLst/>
            <a:ahLst/>
            <a:cxnLst/>
            <a:rect r="r" b="b" t="t" l="l"/>
            <a:pathLst>
              <a:path h="4324893" w="6818915">
                <a:moveTo>
                  <a:pt x="0" y="0"/>
                </a:moveTo>
                <a:lnTo>
                  <a:pt x="6818915" y="0"/>
                </a:lnTo>
                <a:lnTo>
                  <a:pt x="6818915" y="4324893"/>
                </a:lnTo>
                <a:lnTo>
                  <a:pt x="0" y="4324893"/>
                </a:lnTo>
                <a:lnTo>
                  <a:pt x="0" y="0"/>
                </a:lnTo>
                <a:close/>
              </a:path>
            </a:pathLst>
          </a:custGeom>
          <a:blipFill>
            <a:blip r:embed="rId9"/>
            <a:stretch>
              <a:fillRect l="0" t="0" r="0" b="0"/>
            </a:stretch>
          </a:blipFill>
        </p:spPr>
      </p:sp>
      <p:sp>
        <p:nvSpPr>
          <p:cNvPr name="Freeform 10" id="10"/>
          <p:cNvSpPr/>
          <p:nvPr/>
        </p:nvSpPr>
        <p:spPr>
          <a:xfrm flipH="false" flipV="false" rot="0">
            <a:off x="11063477" y="798783"/>
            <a:ext cx="6344638" cy="8459517"/>
          </a:xfrm>
          <a:custGeom>
            <a:avLst/>
            <a:gdLst/>
            <a:ahLst/>
            <a:cxnLst/>
            <a:rect r="r" b="b" t="t" l="l"/>
            <a:pathLst>
              <a:path h="8459517" w="6344638">
                <a:moveTo>
                  <a:pt x="0" y="0"/>
                </a:moveTo>
                <a:lnTo>
                  <a:pt x="6344638" y="0"/>
                </a:lnTo>
                <a:lnTo>
                  <a:pt x="6344638" y="8459517"/>
                </a:lnTo>
                <a:lnTo>
                  <a:pt x="0" y="8459517"/>
                </a:lnTo>
                <a:lnTo>
                  <a:pt x="0" y="0"/>
                </a:lnTo>
                <a:close/>
              </a:path>
            </a:pathLst>
          </a:custGeom>
          <a:blipFill>
            <a:blip r:embed="rId10"/>
            <a:stretch>
              <a:fillRect l="0" t="0" r="0" b="0"/>
            </a:stretch>
          </a:blipFill>
        </p:spPr>
      </p:sp>
      <p:sp>
        <p:nvSpPr>
          <p:cNvPr name="Freeform 11" id="11"/>
          <p:cNvSpPr/>
          <p:nvPr/>
        </p:nvSpPr>
        <p:spPr>
          <a:xfrm flipH="true" flipV="true" rot="0">
            <a:off x="15155916" y="8829276"/>
            <a:ext cx="3005795" cy="1044514"/>
          </a:xfrm>
          <a:custGeom>
            <a:avLst/>
            <a:gdLst/>
            <a:ahLst/>
            <a:cxnLst/>
            <a:rect r="r" b="b" t="t" l="l"/>
            <a:pathLst>
              <a:path h="1044514" w="3005795">
                <a:moveTo>
                  <a:pt x="3005796" y="1044514"/>
                </a:moveTo>
                <a:lnTo>
                  <a:pt x="0" y="1044514"/>
                </a:lnTo>
                <a:lnTo>
                  <a:pt x="0" y="0"/>
                </a:lnTo>
                <a:lnTo>
                  <a:pt x="3005796" y="0"/>
                </a:lnTo>
                <a:lnTo>
                  <a:pt x="3005796" y="1044514"/>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2" id="12"/>
          <p:cNvSpPr txBox="true"/>
          <p:nvPr/>
        </p:nvSpPr>
        <p:spPr>
          <a:xfrm rot="0">
            <a:off x="1028700" y="923925"/>
            <a:ext cx="9275857" cy="863587"/>
          </a:xfrm>
          <a:prstGeom prst="rect">
            <a:avLst/>
          </a:prstGeom>
        </p:spPr>
        <p:txBody>
          <a:bodyPr anchor="t" rtlCol="false" tIns="0" lIns="0" bIns="0" rIns="0">
            <a:spAutoFit/>
          </a:bodyPr>
          <a:lstStyle/>
          <a:p>
            <a:pPr algn="ctr">
              <a:lnSpc>
                <a:spcPts val="7000"/>
              </a:lnSpc>
            </a:pPr>
            <a:r>
              <a:rPr lang="en-US" sz="5000">
                <a:solidFill>
                  <a:srgbClr val="372D25"/>
                </a:solidFill>
                <a:latin typeface="Berkshire Swash"/>
                <a:ea typeface="Berkshire Swash"/>
                <a:cs typeface="Berkshire Swash"/>
                <a:sym typeface="Berkshire Swash"/>
              </a:rPr>
              <a:t>Introducción </a:t>
            </a:r>
          </a:p>
        </p:txBody>
      </p:sp>
      <p:sp>
        <p:nvSpPr>
          <p:cNvPr name="Freeform 13" id="13"/>
          <p:cNvSpPr/>
          <p:nvPr/>
        </p:nvSpPr>
        <p:spPr>
          <a:xfrm flipH="false" flipV="false" rot="0">
            <a:off x="2106615" y="161956"/>
            <a:ext cx="1811204" cy="1625556"/>
          </a:xfrm>
          <a:custGeom>
            <a:avLst/>
            <a:gdLst/>
            <a:ahLst/>
            <a:cxnLst/>
            <a:rect r="r" b="b" t="t" l="l"/>
            <a:pathLst>
              <a:path h="1625556" w="1811204">
                <a:moveTo>
                  <a:pt x="0" y="0"/>
                </a:moveTo>
                <a:lnTo>
                  <a:pt x="1811204" y="0"/>
                </a:lnTo>
                <a:lnTo>
                  <a:pt x="1811204" y="1625556"/>
                </a:lnTo>
                <a:lnTo>
                  <a:pt x="0" y="162555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4" id="14"/>
          <p:cNvSpPr/>
          <p:nvPr/>
        </p:nvSpPr>
        <p:spPr>
          <a:xfrm flipH="false" flipV="false" rot="0">
            <a:off x="11063477" y="798783"/>
            <a:ext cx="6344638" cy="8459517"/>
          </a:xfrm>
          <a:custGeom>
            <a:avLst/>
            <a:gdLst/>
            <a:ahLst/>
            <a:cxnLst/>
            <a:rect r="r" b="b" t="t" l="l"/>
            <a:pathLst>
              <a:path h="8459517" w="6344638">
                <a:moveTo>
                  <a:pt x="0" y="0"/>
                </a:moveTo>
                <a:lnTo>
                  <a:pt x="6344638" y="0"/>
                </a:lnTo>
                <a:lnTo>
                  <a:pt x="6344638" y="8459517"/>
                </a:lnTo>
                <a:lnTo>
                  <a:pt x="0" y="8459517"/>
                </a:lnTo>
                <a:lnTo>
                  <a:pt x="0" y="0"/>
                </a:lnTo>
                <a:close/>
              </a:path>
            </a:pathLst>
          </a:custGeom>
          <a:blipFill>
            <a:blip r:embed="rId15"/>
            <a:stretch>
              <a:fillRect l="-13938" t="0" r="-13938" b="0"/>
            </a:stretch>
          </a:blipFill>
        </p:spPr>
      </p:sp>
      <p:sp>
        <p:nvSpPr>
          <p:cNvPr name="TextBox 15" id="15"/>
          <p:cNvSpPr txBox="true"/>
          <p:nvPr/>
        </p:nvSpPr>
        <p:spPr>
          <a:xfrm rot="0">
            <a:off x="1185052" y="1969218"/>
            <a:ext cx="8877263" cy="3892557"/>
          </a:xfrm>
          <a:prstGeom prst="rect">
            <a:avLst/>
          </a:prstGeom>
        </p:spPr>
        <p:txBody>
          <a:bodyPr anchor="t" rtlCol="false" tIns="0" lIns="0" bIns="0" rIns="0">
            <a:spAutoFit/>
          </a:bodyPr>
          <a:lstStyle/>
          <a:p>
            <a:pPr algn="just">
              <a:lnSpc>
                <a:spcPts val="3850"/>
              </a:lnSpc>
            </a:pPr>
            <a:r>
              <a:rPr lang="en-US" sz="3500">
                <a:solidFill>
                  <a:srgbClr val="372D25"/>
                </a:solidFill>
                <a:latin typeface="Cantora One"/>
                <a:ea typeface="Cantora One"/>
                <a:cs typeface="Cantora One"/>
                <a:sym typeface="Cantora One"/>
              </a:rPr>
              <a:t>Guasave, conocido como "El corazón agrícola de México", no solo destaca por su producción y su gente trabajadora, sino también por su riqueza cultural. A lo largo del año, sus comunidades celebran diversas festividades que mezclan lo religioso, lo popular y lo tradicional, mostrando el alma viva de su gente y la identidad que los une.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111" r="0" b="-13111"/>
            </a:stretch>
          </a:blipFill>
        </p:spPr>
      </p:sp>
      <p:sp>
        <p:nvSpPr>
          <p:cNvPr name="Freeform 3" id="3"/>
          <p:cNvSpPr/>
          <p:nvPr/>
        </p:nvSpPr>
        <p:spPr>
          <a:xfrm flipH="false" flipV="false" rot="0">
            <a:off x="0" y="0"/>
            <a:ext cx="10219495" cy="10219495"/>
          </a:xfrm>
          <a:custGeom>
            <a:avLst/>
            <a:gdLst/>
            <a:ahLst/>
            <a:cxnLst/>
            <a:rect r="r" b="b" t="t" l="l"/>
            <a:pathLst>
              <a:path h="10219495" w="10219495">
                <a:moveTo>
                  <a:pt x="0" y="0"/>
                </a:moveTo>
                <a:lnTo>
                  <a:pt x="10219495" y="0"/>
                </a:lnTo>
                <a:lnTo>
                  <a:pt x="10219495" y="10219495"/>
                </a:lnTo>
                <a:lnTo>
                  <a:pt x="0" y="10219495"/>
                </a:lnTo>
                <a:lnTo>
                  <a:pt x="0" y="0"/>
                </a:lnTo>
                <a:close/>
              </a:path>
            </a:pathLst>
          </a:custGeom>
          <a:blipFill>
            <a:blip r:embed="rId3">
              <a:alphaModFix amt="25000"/>
            </a:blip>
            <a:stretch>
              <a:fillRect l="0" t="0" r="0" b="0"/>
            </a:stretch>
          </a:blipFill>
        </p:spPr>
      </p:sp>
      <p:sp>
        <p:nvSpPr>
          <p:cNvPr name="Freeform 4" id="4"/>
          <p:cNvSpPr/>
          <p:nvPr/>
        </p:nvSpPr>
        <p:spPr>
          <a:xfrm flipH="false" flipV="true" rot="-5587632">
            <a:off x="11692500" y="6130279"/>
            <a:ext cx="5645950" cy="8619771"/>
          </a:xfrm>
          <a:custGeom>
            <a:avLst/>
            <a:gdLst/>
            <a:ahLst/>
            <a:cxnLst/>
            <a:rect r="r" b="b" t="t" l="l"/>
            <a:pathLst>
              <a:path h="8619771" w="5645950">
                <a:moveTo>
                  <a:pt x="0" y="8619770"/>
                </a:moveTo>
                <a:lnTo>
                  <a:pt x="5645950" y="8619770"/>
                </a:lnTo>
                <a:lnTo>
                  <a:pt x="5645950" y="0"/>
                </a:lnTo>
                <a:lnTo>
                  <a:pt x="0" y="0"/>
                </a:lnTo>
                <a:lnTo>
                  <a:pt x="0" y="8619770"/>
                </a:lnTo>
                <a:close/>
              </a:path>
            </a:pathLst>
          </a:custGeom>
          <a:blipFill>
            <a:blip r:embed="rId4">
              <a:alphaModFix amt="30000"/>
            </a:blip>
            <a:stretch>
              <a:fillRect l="0" t="0" r="0" b="0"/>
            </a:stretch>
          </a:blipFill>
        </p:spPr>
      </p:sp>
      <p:sp>
        <p:nvSpPr>
          <p:cNvPr name="Freeform 5" id="5"/>
          <p:cNvSpPr/>
          <p:nvPr/>
        </p:nvSpPr>
        <p:spPr>
          <a:xfrm flipH="false" flipV="false" rot="0">
            <a:off x="0" y="675999"/>
            <a:ext cx="17494488" cy="9009662"/>
          </a:xfrm>
          <a:custGeom>
            <a:avLst/>
            <a:gdLst/>
            <a:ahLst/>
            <a:cxnLst/>
            <a:rect r="r" b="b" t="t" l="l"/>
            <a:pathLst>
              <a:path h="9009662" w="17494488">
                <a:moveTo>
                  <a:pt x="0" y="0"/>
                </a:moveTo>
                <a:lnTo>
                  <a:pt x="17494488" y="0"/>
                </a:lnTo>
                <a:lnTo>
                  <a:pt x="17494488" y="9009662"/>
                </a:lnTo>
                <a:lnTo>
                  <a:pt x="0" y="9009662"/>
                </a:lnTo>
                <a:lnTo>
                  <a:pt x="0" y="0"/>
                </a:lnTo>
                <a:close/>
              </a:path>
            </a:pathLst>
          </a:custGeom>
          <a:blipFill>
            <a:blip r:embed="rId5"/>
            <a:stretch>
              <a:fillRect l="0" t="0" r="0" b="0"/>
            </a:stretch>
          </a:blipFill>
        </p:spPr>
      </p:sp>
      <p:grpSp>
        <p:nvGrpSpPr>
          <p:cNvPr name="Group 6" id="6"/>
          <p:cNvGrpSpPr/>
          <p:nvPr/>
        </p:nvGrpSpPr>
        <p:grpSpPr>
          <a:xfrm rot="0">
            <a:off x="11029542" y="0"/>
            <a:ext cx="7258458" cy="10287000"/>
            <a:chOff x="0" y="0"/>
            <a:chExt cx="7709696" cy="10926514"/>
          </a:xfrm>
        </p:grpSpPr>
        <p:sp>
          <p:nvSpPr>
            <p:cNvPr name="Freeform 7" id="7"/>
            <p:cNvSpPr/>
            <p:nvPr/>
          </p:nvSpPr>
          <p:spPr>
            <a:xfrm flipH="false" flipV="false" rot="0">
              <a:off x="-130429" y="-589915"/>
              <a:ext cx="8050310" cy="11599995"/>
            </a:xfrm>
            <a:custGeom>
              <a:avLst/>
              <a:gdLst/>
              <a:ahLst/>
              <a:cxnLst/>
              <a:rect r="r" b="b" t="t" l="l"/>
              <a:pathLst>
                <a:path h="11599995" w="8050310">
                  <a:moveTo>
                    <a:pt x="7815702" y="11484972"/>
                  </a:moveTo>
                  <a:cubicBezTo>
                    <a:pt x="5861875" y="11520239"/>
                    <a:pt x="3782798" y="11486719"/>
                    <a:pt x="1839368" y="11502230"/>
                  </a:cubicBezTo>
                  <a:cubicBezTo>
                    <a:pt x="1432595" y="11489778"/>
                    <a:pt x="992819" y="11521636"/>
                    <a:pt x="568720" y="11503540"/>
                  </a:cubicBezTo>
                  <a:cubicBezTo>
                    <a:pt x="473339" y="11490214"/>
                    <a:pt x="0" y="11599995"/>
                    <a:pt x="289672" y="11064671"/>
                  </a:cubicBezTo>
                  <a:cubicBezTo>
                    <a:pt x="407661" y="10969208"/>
                    <a:pt x="273171" y="10803840"/>
                    <a:pt x="313270" y="10653108"/>
                  </a:cubicBezTo>
                  <a:cubicBezTo>
                    <a:pt x="461292" y="10456502"/>
                    <a:pt x="290168" y="10161373"/>
                    <a:pt x="194951" y="9862531"/>
                  </a:cubicBezTo>
                  <a:cubicBezTo>
                    <a:pt x="187031" y="9614152"/>
                    <a:pt x="341984" y="9414269"/>
                    <a:pt x="246437" y="9149724"/>
                  </a:cubicBezTo>
                  <a:cubicBezTo>
                    <a:pt x="255183" y="9024114"/>
                    <a:pt x="250068" y="8803259"/>
                    <a:pt x="162113" y="8697747"/>
                  </a:cubicBezTo>
                  <a:cubicBezTo>
                    <a:pt x="60960" y="8610585"/>
                    <a:pt x="311785" y="8344074"/>
                    <a:pt x="274821" y="8105088"/>
                  </a:cubicBezTo>
                  <a:cubicBezTo>
                    <a:pt x="285712" y="7884889"/>
                    <a:pt x="272510" y="7629737"/>
                    <a:pt x="239342" y="7369343"/>
                  </a:cubicBezTo>
                  <a:cubicBezTo>
                    <a:pt x="247758" y="7279997"/>
                    <a:pt x="284887" y="7197858"/>
                    <a:pt x="270200" y="7112007"/>
                  </a:cubicBezTo>
                  <a:cubicBezTo>
                    <a:pt x="275151" y="6986834"/>
                    <a:pt x="395120" y="6861662"/>
                    <a:pt x="306669" y="6756804"/>
                  </a:cubicBezTo>
                  <a:cubicBezTo>
                    <a:pt x="291323" y="6739110"/>
                    <a:pt x="309145" y="6709182"/>
                    <a:pt x="328452" y="6677070"/>
                  </a:cubicBezTo>
                  <a:cubicBezTo>
                    <a:pt x="314755" y="6660467"/>
                    <a:pt x="202377" y="6413835"/>
                    <a:pt x="251883" y="6312474"/>
                  </a:cubicBezTo>
                  <a:cubicBezTo>
                    <a:pt x="249078" y="6203029"/>
                    <a:pt x="348089" y="6215700"/>
                    <a:pt x="252213" y="5976932"/>
                  </a:cubicBezTo>
                  <a:cubicBezTo>
                    <a:pt x="188516" y="5953339"/>
                    <a:pt x="391654" y="5660395"/>
                    <a:pt x="478619" y="5441725"/>
                  </a:cubicBezTo>
                  <a:cubicBezTo>
                    <a:pt x="453206" y="5317208"/>
                    <a:pt x="517729" y="5210385"/>
                    <a:pt x="544957" y="5084557"/>
                  </a:cubicBezTo>
                  <a:cubicBezTo>
                    <a:pt x="574001" y="4901495"/>
                    <a:pt x="544627" y="4789211"/>
                    <a:pt x="695290" y="4625590"/>
                  </a:cubicBezTo>
                  <a:cubicBezTo>
                    <a:pt x="739515" y="4498888"/>
                    <a:pt x="627467" y="4354710"/>
                    <a:pt x="683573" y="4161381"/>
                  </a:cubicBezTo>
                  <a:cubicBezTo>
                    <a:pt x="659150" y="4135385"/>
                    <a:pt x="727963" y="4106112"/>
                    <a:pt x="683738" y="4061985"/>
                  </a:cubicBezTo>
                  <a:cubicBezTo>
                    <a:pt x="664101" y="4027033"/>
                    <a:pt x="624661" y="4034242"/>
                    <a:pt x="662946" y="3961279"/>
                  </a:cubicBezTo>
                  <a:cubicBezTo>
                    <a:pt x="649249" y="3932006"/>
                    <a:pt x="707171" y="3721637"/>
                    <a:pt x="676477" y="3569377"/>
                  </a:cubicBezTo>
                  <a:cubicBezTo>
                    <a:pt x="671197" y="3551027"/>
                    <a:pt x="757997" y="3485709"/>
                    <a:pt x="723508" y="3440708"/>
                  </a:cubicBezTo>
                  <a:cubicBezTo>
                    <a:pt x="762452" y="3336070"/>
                    <a:pt x="635058" y="3273375"/>
                    <a:pt x="742980" y="3033952"/>
                  </a:cubicBezTo>
                  <a:cubicBezTo>
                    <a:pt x="680603" y="2974314"/>
                    <a:pt x="703541" y="2903099"/>
                    <a:pt x="698095" y="2833195"/>
                  </a:cubicBezTo>
                  <a:cubicBezTo>
                    <a:pt x="770868" y="2719600"/>
                    <a:pt x="799747" y="2481269"/>
                    <a:pt x="961961" y="2054196"/>
                  </a:cubicBezTo>
                  <a:cubicBezTo>
                    <a:pt x="1047771" y="1905649"/>
                    <a:pt x="1037209" y="1682391"/>
                    <a:pt x="1146947" y="1304033"/>
                  </a:cubicBezTo>
                  <a:cubicBezTo>
                    <a:pt x="1113118" y="1255755"/>
                    <a:pt x="1289524" y="1272576"/>
                    <a:pt x="1408832" y="963030"/>
                  </a:cubicBezTo>
                  <a:cubicBezTo>
                    <a:pt x="1388700" y="846159"/>
                    <a:pt x="1521871" y="738025"/>
                    <a:pt x="1465599" y="606517"/>
                  </a:cubicBezTo>
                  <a:cubicBezTo>
                    <a:pt x="2001251" y="623119"/>
                    <a:pt x="2652087" y="605206"/>
                    <a:pt x="3303913" y="610012"/>
                  </a:cubicBezTo>
                  <a:cubicBezTo>
                    <a:pt x="4621756" y="616347"/>
                    <a:pt x="5844713" y="611978"/>
                    <a:pt x="7144899" y="610449"/>
                  </a:cubicBezTo>
                  <a:cubicBezTo>
                    <a:pt x="8050310" y="767953"/>
                    <a:pt x="7758110" y="0"/>
                    <a:pt x="7840124" y="4536680"/>
                  </a:cubicBezTo>
                  <a:cubicBezTo>
                    <a:pt x="7795900" y="6800277"/>
                    <a:pt x="7859810" y="9344801"/>
                    <a:pt x="7815702" y="11484972"/>
                  </a:cubicBezTo>
                  <a:close/>
                </a:path>
              </a:pathLst>
            </a:custGeom>
            <a:blipFill>
              <a:blip r:embed="rId6"/>
              <a:stretch>
                <a:fillRect l="-44368" t="0" r="-44368" b="0"/>
              </a:stretch>
            </a:blipFill>
          </p:spPr>
        </p:sp>
      </p:grpSp>
      <p:sp>
        <p:nvSpPr>
          <p:cNvPr name="Freeform 8" id="8"/>
          <p:cNvSpPr/>
          <p:nvPr/>
        </p:nvSpPr>
        <p:spPr>
          <a:xfrm flipH="false" flipV="true" rot="0">
            <a:off x="9905963" y="8019829"/>
            <a:ext cx="2039399" cy="1238471"/>
          </a:xfrm>
          <a:custGeom>
            <a:avLst/>
            <a:gdLst/>
            <a:ahLst/>
            <a:cxnLst/>
            <a:rect r="r" b="b" t="t" l="l"/>
            <a:pathLst>
              <a:path h="1238471" w="2039399">
                <a:moveTo>
                  <a:pt x="0" y="1238471"/>
                </a:moveTo>
                <a:lnTo>
                  <a:pt x="2039398" y="1238471"/>
                </a:lnTo>
                <a:lnTo>
                  <a:pt x="2039398" y="0"/>
                </a:lnTo>
                <a:lnTo>
                  <a:pt x="0" y="0"/>
                </a:lnTo>
                <a:lnTo>
                  <a:pt x="0" y="1238471"/>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5400000">
            <a:off x="10442894" y="364742"/>
            <a:ext cx="1173295" cy="2501210"/>
          </a:xfrm>
          <a:custGeom>
            <a:avLst/>
            <a:gdLst/>
            <a:ahLst/>
            <a:cxnLst/>
            <a:rect r="r" b="b" t="t" l="l"/>
            <a:pathLst>
              <a:path h="2501210" w="1173295">
                <a:moveTo>
                  <a:pt x="0" y="0"/>
                </a:moveTo>
                <a:lnTo>
                  <a:pt x="1173295" y="0"/>
                </a:lnTo>
                <a:lnTo>
                  <a:pt x="1173295" y="2501211"/>
                </a:lnTo>
                <a:lnTo>
                  <a:pt x="0" y="250121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0" id="10"/>
          <p:cNvSpPr txBox="true"/>
          <p:nvPr/>
        </p:nvSpPr>
        <p:spPr>
          <a:xfrm rot="0">
            <a:off x="1028700" y="1582754"/>
            <a:ext cx="8877263" cy="863587"/>
          </a:xfrm>
          <a:prstGeom prst="rect">
            <a:avLst/>
          </a:prstGeom>
        </p:spPr>
        <p:txBody>
          <a:bodyPr anchor="t" rtlCol="false" tIns="0" lIns="0" bIns="0" rIns="0">
            <a:spAutoFit/>
          </a:bodyPr>
          <a:lstStyle/>
          <a:p>
            <a:pPr algn="ctr">
              <a:lnSpc>
                <a:spcPts val="7000"/>
              </a:lnSpc>
            </a:pPr>
            <a:r>
              <a:rPr lang="en-US" sz="5000">
                <a:solidFill>
                  <a:srgbClr val="372D25"/>
                </a:solidFill>
                <a:latin typeface="Berkshire Swash"/>
                <a:ea typeface="Berkshire Swash"/>
                <a:cs typeface="Berkshire Swash"/>
                <a:sym typeface="Berkshire Swash"/>
              </a:rPr>
              <a:t>La virgen del Rosario</a:t>
            </a:r>
          </a:p>
        </p:txBody>
      </p:sp>
      <p:sp>
        <p:nvSpPr>
          <p:cNvPr name="TextBox 11" id="11"/>
          <p:cNvSpPr txBox="true"/>
          <p:nvPr/>
        </p:nvSpPr>
        <p:spPr>
          <a:xfrm rot="0">
            <a:off x="1028700" y="2696309"/>
            <a:ext cx="8877263" cy="5349882"/>
          </a:xfrm>
          <a:prstGeom prst="rect">
            <a:avLst/>
          </a:prstGeom>
        </p:spPr>
        <p:txBody>
          <a:bodyPr anchor="t" rtlCol="false" tIns="0" lIns="0" bIns="0" rIns="0">
            <a:spAutoFit/>
          </a:bodyPr>
          <a:lstStyle/>
          <a:p>
            <a:pPr algn="just" marL="755769" indent="-377884" lvl="1">
              <a:lnSpc>
                <a:spcPts val="3850"/>
              </a:lnSpc>
              <a:buFont typeface="Arial"/>
              <a:buChar char="•"/>
            </a:pPr>
            <a:r>
              <a:rPr lang="en-US" sz="3500">
                <a:solidFill>
                  <a:srgbClr val="372D25"/>
                </a:solidFill>
                <a:latin typeface="Cantora One"/>
                <a:ea typeface="Cantora One"/>
                <a:cs typeface="Cantora One"/>
                <a:sym typeface="Cantora One"/>
              </a:rPr>
              <a:t>Día de la Virgen del Rosario se celebra el 7 de octubre en la Iglesia Católica, pero la celebración en Guasave, Sinaloa, es una festividad patronal que se extiende por varios días, con las actividades principales ocurriendo generalmente durante los primeros días de octubre, como la bajada de la Virgen de su altar el 6 de octubre y la culminación de la fiesta alrededor del 13 de octubre. </a:t>
            </a:r>
          </a:p>
          <a:p>
            <a:pPr algn="just">
              <a:lnSpc>
                <a:spcPts val="3850"/>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5111" r="0" b="-15111"/>
            </a:stretch>
          </a:blipFill>
        </p:spPr>
      </p:sp>
      <p:sp>
        <p:nvSpPr>
          <p:cNvPr name="Freeform 3" id="3"/>
          <p:cNvSpPr/>
          <p:nvPr/>
        </p:nvSpPr>
        <p:spPr>
          <a:xfrm flipH="true" flipV="false" rot="0">
            <a:off x="-1226228" y="6066027"/>
            <a:ext cx="14715142" cy="4396149"/>
          </a:xfrm>
          <a:custGeom>
            <a:avLst/>
            <a:gdLst/>
            <a:ahLst/>
            <a:cxnLst/>
            <a:rect r="r" b="b" t="t" l="l"/>
            <a:pathLst>
              <a:path h="4396149" w="14715142">
                <a:moveTo>
                  <a:pt x="14715142" y="0"/>
                </a:moveTo>
                <a:lnTo>
                  <a:pt x="0" y="0"/>
                </a:lnTo>
                <a:lnTo>
                  <a:pt x="0" y="4396148"/>
                </a:lnTo>
                <a:lnTo>
                  <a:pt x="14715142" y="4396148"/>
                </a:lnTo>
                <a:lnTo>
                  <a:pt x="14715142" y="0"/>
                </a:lnTo>
                <a:close/>
              </a:path>
            </a:pathLst>
          </a:custGeom>
          <a:blipFill>
            <a:blip r:embed="rId3">
              <a:alphaModFix amt="50000"/>
            </a:blip>
            <a:stretch>
              <a:fillRect l="0" t="0" r="0" b="0"/>
            </a:stretch>
          </a:blipFill>
        </p:spPr>
      </p:sp>
      <p:sp>
        <p:nvSpPr>
          <p:cNvPr name="Freeform 4" id="4"/>
          <p:cNvSpPr/>
          <p:nvPr/>
        </p:nvSpPr>
        <p:spPr>
          <a:xfrm flipH="false" flipV="false" rot="0">
            <a:off x="550485" y="560979"/>
            <a:ext cx="9440664" cy="9587620"/>
          </a:xfrm>
          <a:custGeom>
            <a:avLst/>
            <a:gdLst/>
            <a:ahLst/>
            <a:cxnLst/>
            <a:rect r="r" b="b" t="t" l="l"/>
            <a:pathLst>
              <a:path h="9587620" w="9440664">
                <a:moveTo>
                  <a:pt x="0" y="0"/>
                </a:moveTo>
                <a:lnTo>
                  <a:pt x="9440664" y="0"/>
                </a:lnTo>
                <a:lnTo>
                  <a:pt x="9440664" y="9587621"/>
                </a:lnTo>
                <a:lnTo>
                  <a:pt x="0" y="9587621"/>
                </a:lnTo>
                <a:lnTo>
                  <a:pt x="0" y="0"/>
                </a:lnTo>
                <a:close/>
              </a:path>
            </a:pathLst>
          </a:custGeom>
          <a:blipFill>
            <a:blip r:embed="rId4"/>
            <a:stretch>
              <a:fillRect l="0" t="0" r="0" b="0"/>
            </a:stretch>
          </a:blipFill>
        </p:spPr>
      </p:sp>
      <p:grpSp>
        <p:nvGrpSpPr>
          <p:cNvPr name="Group 5" id="5"/>
          <p:cNvGrpSpPr/>
          <p:nvPr/>
        </p:nvGrpSpPr>
        <p:grpSpPr>
          <a:xfrm rot="0">
            <a:off x="9991149" y="0"/>
            <a:ext cx="8296851" cy="10287000"/>
            <a:chOff x="0" y="0"/>
            <a:chExt cx="6860045" cy="8505550"/>
          </a:xfrm>
        </p:grpSpPr>
        <p:sp>
          <p:nvSpPr>
            <p:cNvPr name="Freeform 6" id="6"/>
            <p:cNvSpPr/>
            <p:nvPr/>
          </p:nvSpPr>
          <p:spPr>
            <a:xfrm flipH="false" flipV="false" rot="0">
              <a:off x="-81534" y="-15367"/>
              <a:ext cx="6944628" cy="8532474"/>
            </a:xfrm>
            <a:custGeom>
              <a:avLst/>
              <a:gdLst/>
              <a:ahLst/>
              <a:cxnLst/>
              <a:rect r="r" b="b" t="t" l="l"/>
              <a:pathLst>
                <a:path h="8532474" w="6944628">
                  <a:moveTo>
                    <a:pt x="6941579" y="8497428"/>
                  </a:moveTo>
                  <a:cubicBezTo>
                    <a:pt x="6651389" y="8532474"/>
                    <a:pt x="6395168" y="8518782"/>
                    <a:pt x="6102365" y="8499208"/>
                  </a:cubicBezTo>
                  <a:cubicBezTo>
                    <a:pt x="4485138" y="8529045"/>
                    <a:pt x="2426575" y="8507749"/>
                    <a:pt x="713214" y="8504369"/>
                  </a:cubicBezTo>
                  <a:cubicBezTo>
                    <a:pt x="646786" y="8530696"/>
                    <a:pt x="672642" y="8434970"/>
                    <a:pt x="651325" y="8395823"/>
                  </a:cubicBezTo>
                  <a:cubicBezTo>
                    <a:pt x="593149" y="8326958"/>
                    <a:pt x="543638" y="8262364"/>
                    <a:pt x="518745" y="8175172"/>
                  </a:cubicBezTo>
                  <a:cubicBezTo>
                    <a:pt x="566055" y="7760207"/>
                    <a:pt x="634958" y="7903985"/>
                    <a:pt x="553540" y="7631197"/>
                  </a:cubicBezTo>
                  <a:cubicBezTo>
                    <a:pt x="608552" y="7503789"/>
                    <a:pt x="568393" y="7334386"/>
                    <a:pt x="509805" y="7272995"/>
                  </a:cubicBezTo>
                  <a:cubicBezTo>
                    <a:pt x="453555" y="7046829"/>
                    <a:pt x="497565" y="7193454"/>
                    <a:pt x="433613" y="7069605"/>
                  </a:cubicBezTo>
                  <a:cubicBezTo>
                    <a:pt x="349307" y="7032059"/>
                    <a:pt x="444891" y="6982413"/>
                    <a:pt x="406244" y="6954475"/>
                  </a:cubicBezTo>
                  <a:cubicBezTo>
                    <a:pt x="323176" y="6749661"/>
                    <a:pt x="260737" y="6664960"/>
                    <a:pt x="172442" y="6525986"/>
                  </a:cubicBezTo>
                  <a:cubicBezTo>
                    <a:pt x="115916" y="6480788"/>
                    <a:pt x="179318" y="6422957"/>
                    <a:pt x="151675" y="6391638"/>
                  </a:cubicBezTo>
                  <a:cubicBezTo>
                    <a:pt x="0" y="6261739"/>
                    <a:pt x="156901" y="6293235"/>
                    <a:pt x="128157" y="6201950"/>
                  </a:cubicBezTo>
                  <a:cubicBezTo>
                    <a:pt x="75057" y="6069204"/>
                    <a:pt x="148649" y="5944465"/>
                    <a:pt x="189496" y="5862433"/>
                  </a:cubicBezTo>
                  <a:cubicBezTo>
                    <a:pt x="304747" y="5696944"/>
                    <a:pt x="402531" y="5426291"/>
                    <a:pt x="375988" y="5375577"/>
                  </a:cubicBezTo>
                  <a:cubicBezTo>
                    <a:pt x="379288" y="5283758"/>
                    <a:pt x="474322" y="5231799"/>
                    <a:pt x="444203" y="5136420"/>
                  </a:cubicBezTo>
                  <a:cubicBezTo>
                    <a:pt x="470609" y="5074140"/>
                    <a:pt x="523696" y="4969865"/>
                    <a:pt x="582147" y="4900823"/>
                  </a:cubicBezTo>
                  <a:cubicBezTo>
                    <a:pt x="589848" y="4646006"/>
                    <a:pt x="627669" y="4551696"/>
                    <a:pt x="652562" y="4419662"/>
                  </a:cubicBezTo>
                  <a:cubicBezTo>
                    <a:pt x="706337" y="4302041"/>
                    <a:pt x="723666" y="4185487"/>
                    <a:pt x="776615" y="4086728"/>
                  </a:cubicBezTo>
                  <a:cubicBezTo>
                    <a:pt x="723253" y="3979962"/>
                    <a:pt x="795595" y="3964303"/>
                    <a:pt x="771664" y="3918749"/>
                  </a:cubicBezTo>
                  <a:cubicBezTo>
                    <a:pt x="876738" y="3738847"/>
                    <a:pt x="844556" y="3410541"/>
                    <a:pt x="821313" y="3216226"/>
                  </a:cubicBezTo>
                  <a:cubicBezTo>
                    <a:pt x="785967" y="3079209"/>
                    <a:pt x="757636" y="3009988"/>
                    <a:pt x="679931" y="2951267"/>
                  </a:cubicBezTo>
                  <a:cubicBezTo>
                    <a:pt x="696847" y="2876530"/>
                    <a:pt x="639910" y="2811937"/>
                    <a:pt x="622443" y="2820656"/>
                  </a:cubicBezTo>
                  <a:cubicBezTo>
                    <a:pt x="632620" y="2673496"/>
                    <a:pt x="578846" y="2632391"/>
                    <a:pt x="565780" y="2574559"/>
                  </a:cubicBezTo>
                  <a:cubicBezTo>
                    <a:pt x="501416" y="2500001"/>
                    <a:pt x="650224" y="2489146"/>
                    <a:pt x="569494" y="2392345"/>
                  </a:cubicBezTo>
                  <a:cubicBezTo>
                    <a:pt x="592599" y="2249811"/>
                    <a:pt x="595487" y="2176676"/>
                    <a:pt x="573482" y="2113862"/>
                  </a:cubicBezTo>
                  <a:cubicBezTo>
                    <a:pt x="556703" y="2061724"/>
                    <a:pt x="642935" y="1956560"/>
                    <a:pt x="612128" y="1965279"/>
                  </a:cubicBezTo>
                  <a:cubicBezTo>
                    <a:pt x="613504" y="1886272"/>
                    <a:pt x="573345" y="1852818"/>
                    <a:pt x="550789" y="1829151"/>
                  </a:cubicBezTo>
                  <a:cubicBezTo>
                    <a:pt x="561104" y="1796588"/>
                    <a:pt x="625881" y="1735909"/>
                    <a:pt x="633170" y="1717581"/>
                  </a:cubicBezTo>
                  <a:cubicBezTo>
                    <a:pt x="641010" y="1636616"/>
                    <a:pt x="561104" y="1618644"/>
                    <a:pt x="620655" y="1535544"/>
                  </a:cubicBezTo>
                  <a:cubicBezTo>
                    <a:pt x="579396" y="1437141"/>
                    <a:pt x="546801" y="1423973"/>
                    <a:pt x="560692" y="1352439"/>
                  </a:cubicBezTo>
                  <a:cubicBezTo>
                    <a:pt x="444478" y="791204"/>
                    <a:pt x="560004" y="971817"/>
                    <a:pt x="605527" y="670557"/>
                  </a:cubicBezTo>
                  <a:cubicBezTo>
                    <a:pt x="667003" y="445814"/>
                    <a:pt x="586548" y="494571"/>
                    <a:pt x="569769" y="339759"/>
                  </a:cubicBezTo>
                  <a:cubicBezTo>
                    <a:pt x="593012" y="40635"/>
                    <a:pt x="488076" y="87256"/>
                    <a:pt x="627532" y="15367"/>
                  </a:cubicBezTo>
                  <a:cubicBezTo>
                    <a:pt x="2587073" y="41347"/>
                    <a:pt x="4653614" y="33339"/>
                    <a:pt x="6523210" y="18926"/>
                  </a:cubicBezTo>
                  <a:cubicBezTo>
                    <a:pt x="6699525" y="58963"/>
                    <a:pt x="6919574" y="0"/>
                    <a:pt x="6932089" y="44906"/>
                  </a:cubicBezTo>
                  <a:cubicBezTo>
                    <a:pt x="6939516" y="295095"/>
                    <a:pt x="6931539" y="572510"/>
                    <a:pt x="6931402" y="871100"/>
                  </a:cubicBezTo>
                  <a:cubicBezTo>
                    <a:pt x="6930027" y="2317252"/>
                    <a:pt x="6941706" y="3861451"/>
                    <a:pt x="6932365" y="5251906"/>
                  </a:cubicBezTo>
                  <a:cubicBezTo>
                    <a:pt x="6944627" y="6417262"/>
                    <a:pt x="6921087" y="7393285"/>
                    <a:pt x="6941579" y="8497428"/>
                  </a:cubicBezTo>
                  <a:close/>
                </a:path>
              </a:pathLst>
            </a:custGeom>
            <a:blipFill>
              <a:blip r:embed="rId5"/>
              <a:stretch>
                <a:fillRect l="-43068" t="0" r="-43068" b="0"/>
              </a:stretch>
            </a:blipFill>
          </p:spPr>
        </p:sp>
      </p:grpSp>
      <p:sp>
        <p:nvSpPr>
          <p:cNvPr name="Freeform 7" id="7"/>
          <p:cNvSpPr/>
          <p:nvPr/>
        </p:nvSpPr>
        <p:spPr>
          <a:xfrm flipH="false" flipV="true" rot="5400000">
            <a:off x="6318359" y="-305091"/>
            <a:ext cx="4609828" cy="4006360"/>
          </a:xfrm>
          <a:custGeom>
            <a:avLst/>
            <a:gdLst/>
            <a:ahLst/>
            <a:cxnLst/>
            <a:rect r="r" b="b" t="t" l="l"/>
            <a:pathLst>
              <a:path h="4006360" w="4609828">
                <a:moveTo>
                  <a:pt x="0" y="4006360"/>
                </a:moveTo>
                <a:lnTo>
                  <a:pt x="4609828" y="4006360"/>
                </a:lnTo>
                <a:lnTo>
                  <a:pt x="4609828" y="0"/>
                </a:lnTo>
                <a:lnTo>
                  <a:pt x="0" y="0"/>
                </a:lnTo>
                <a:lnTo>
                  <a:pt x="0" y="400636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9680866" y="5143500"/>
            <a:ext cx="2144438" cy="1924633"/>
          </a:xfrm>
          <a:custGeom>
            <a:avLst/>
            <a:gdLst/>
            <a:ahLst/>
            <a:cxnLst/>
            <a:rect r="r" b="b" t="t" l="l"/>
            <a:pathLst>
              <a:path h="1924633" w="2144438">
                <a:moveTo>
                  <a:pt x="0" y="0"/>
                </a:moveTo>
                <a:lnTo>
                  <a:pt x="2144438" y="0"/>
                </a:lnTo>
                <a:lnTo>
                  <a:pt x="2144438" y="1924633"/>
                </a:lnTo>
                <a:lnTo>
                  <a:pt x="0" y="192463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5400000">
            <a:off x="3979526" y="3137576"/>
            <a:ext cx="1281011" cy="2730838"/>
          </a:xfrm>
          <a:custGeom>
            <a:avLst/>
            <a:gdLst/>
            <a:ahLst/>
            <a:cxnLst/>
            <a:rect r="r" b="b" t="t" l="l"/>
            <a:pathLst>
              <a:path h="2730838" w="1281011">
                <a:moveTo>
                  <a:pt x="0" y="0"/>
                </a:moveTo>
                <a:lnTo>
                  <a:pt x="1281011" y="0"/>
                </a:lnTo>
                <a:lnTo>
                  <a:pt x="1281011" y="2730837"/>
                </a:lnTo>
                <a:lnTo>
                  <a:pt x="0" y="273083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343596">
            <a:off x="1193711" y="1338107"/>
            <a:ext cx="5073165" cy="3561174"/>
          </a:xfrm>
          <a:custGeom>
            <a:avLst/>
            <a:gdLst/>
            <a:ahLst/>
            <a:cxnLst/>
            <a:rect r="r" b="b" t="t" l="l"/>
            <a:pathLst>
              <a:path h="3561174" w="5073165">
                <a:moveTo>
                  <a:pt x="0" y="0"/>
                </a:moveTo>
                <a:lnTo>
                  <a:pt x="5073165" y="0"/>
                </a:lnTo>
                <a:lnTo>
                  <a:pt x="5073165" y="3561175"/>
                </a:lnTo>
                <a:lnTo>
                  <a:pt x="0" y="3561175"/>
                </a:lnTo>
                <a:lnTo>
                  <a:pt x="0" y="0"/>
                </a:lnTo>
                <a:close/>
              </a:path>
            </a:pathLst>
          </a:custGeom>
          <a:blipFill>
            <a:blip r:embed="rId12"/>
            <a:stretch>
              <a:fillRect l="0" t="-11550" r="0" b="-11550"/>
            </a:stretch>
          </a:blipFill>
        </p:spPr>
      </p:sp>
      <p:sp>
        <p:nvSpPr>
          <p:cNvPr name="TextBox 11" id="11"/>
          <p:cNvSpPr txBox="true"/>
          <p:nvPr/>
        </p:nvSpPr>
        <p:spPr>
          <a:xfrm rot="0">
            <a:off x="1279704" y="5644737"/>
            <a:ext cx="7343569" cy="2065838"/>
          </a:xfrm>
          <a:prstGeom prst="rect">
            <a:avLst/>
          </a:prstGeom>
        </p:spPr>
        <p:txBody>
          <a:bodyPr anchor="t" rtlCol="false" tIns="0" lIns="0" bIns="0" rIns="0">
            <a:spAutoFit/>
          </a:bodyPr>
          <a:lstStyle/>
          <a:p>
            <a:pPr algn="just" marL="639984" indent="-319992" lvl="1">
              <a:lnSpc>
                <a:spcPts val="3260"/>
              </a:lnSpc>
              <a:buFont typeface="Arial"/>
              <a:buChar char="•"/>
            </a:pPr>
            <a:r>
              <a:rPr lang="en-US" sz="2964">
                <a:solidFill>
                  <a:srgbClr val="372D25"/>
                </a:solidFill>
                <a:latin typeface="Cantora One"/>
                <a:ea typeface="Cantora One"/>
                <a:cs typeface="Cantora One"/>
                <a:sym typeface="Cantora One"/>
              </a:rPr>
              <a:t>Aniversario de la Fundación de Guasave</a:t>
            </a:r>
          </a:p>
          <a:p>
            <a:pPr algn="just" marL="639984" indent="-319992" lvl="1">
              <a:lnSpc>
                <a:spcPts val="3260"/>
              </a:lnSpc>
              <a:buFont typeface="Arial"/>
              <a:buChar char="•"/>
            </a:pPr>
            <a:r>
              <a:rPr lang="en-US" sz="2964">
                <a:solidFill>
                  <a:srgbClr val="372D25"/>
                </a:solidFill>
                <a:latin typeface="Cantora One"/>
                <a:ea typeface="Cantora One"/>
                <a:cs typeface="Cantora One"/>
                <a:sym typeface="Cantora One"/>
              </a:rPr>
              <a:t>Se conmemora durante la última semana de mayo, con feria, palenque, eventos culturales y juegos florales</a:t>
            </a:r>
          </a:p>
          <a:p>
            <a:pPr algn="just">
              <a:lnSpc>
                <a:spcPts val="3260"/>
              </a:lnSpc>
            </a:pPr>
          </a:p>
        </p:txBody>
      </p:sp>
      <p:sp>
        <p:nvSpPr>
          <p:cNvPr name="TextBox 12" id="12"/>
          <p:cNvSpPr txBox="true"/>
          <p:nvPr/>
        </p:nvSpPr>
        <p:spPr>
          <a:xfrm rot="-263462">
            <a:off x="2150228" y="1646098"/>
            <a:ext cx="2819812" cy="2677926"/>
          </a:xfrm>
          <a:prstGeom prst="rect">
            <a:avLst/>
          </a:prstGeom>
        </p:spPr>
        <p:txBody>
          <a:bodyPr anchor="t" rtlCol="false" tIns="0" lIns="0" bIns="0" rIns="0">
            <a:spAutoFit/>
          </a:bodyPr>
          <a:lstStyle/>
          <a:p>
            <a:pPr algn="ctr">
              <a:lnSpc>
                <a:spcPts val="5290"/>
              </a:lnSpc>
            </a:pPr>
            <a:r>
              <a:rPr lang="en-US" sz="4408">
                <a:solidFill>
                  <a:srgbClr val="000000"/>
                </a:solidFill>
                <a:latin typeface="Berkshire Swash"/>
                <a:ea typeface="Berkshire Swash"/>
                <a:cs typeface="Berkshire Swash"/>
                <a:sym typeface="Berkshire Swash"/>
              </a:rPr>
              <a:t>Aniversario de la fundación de guasave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111" r="0" b="-13111"/>
            </a:stretch>
          </a:blipFill>
        </p:spPr>
      </p:sp>
      <p:sp>
        <p:nvSpPr>
          <p:cNvPr name="Freeform 3" id="3"/>
          <p:cNvSpPr/>
          <p:nvPr/>
        </p:nvSpPr>
        <p:spPr>
          <a:xfrm flipH="false" flipV="false" rot="0">
            <a:off x="0" y="0"/>
            <a:ext cx="10219495" cy="10219495"/>
          </a:xfrm>
          <a:custGeom>
            <a:avLst/>
            <a:gdLst/>
            <a:ahLst/>
            <a:cxnLst/>
            <a:rect r="r" b="b" t="t" l="l"/>
            <a:pathLst>
              <a:path h="10219495" w="10219495">
                <a:moveTo>
                  <a:pt x="0" y="0"/>
                </a:moveTo>
                <a:lnTo>
                  <a:pt x="10219495" y="0"/>
                </a:lnTo>
                <a:lnTo>
                  <a:pt x="10219495" y="10219495"/>
                </a:lnTo>
                <a:lnTo>
                  <a:pt x="0" y="10219495"/>
                </a:lnTo>
                <a:lnTo>
                  <a:pt x="0" y="0"/>
                </a:lnTo>
                <a:close/>
              </a:path>
            </a:pathLst>
          </a:custGeom>
          <a:blipFill>
            <a:blip r:embed="rId3">
              <a:alphaModFix amt="25000"/>
            </a:blip>
            <a:stretch>
              <a:fillRect l="0" t="0" r="0" b="0"/>
            </a:stretch>
          </a:blipFill>
        </p:spPr>
      </p:sp>
      <p:sp>
        <p:nvSpPr>
          <p:cNvPr name="Freeform 4" id="4"/>
          <p:cNvSpPr/>
          <p:nvPr/>
        </p:nvSpPr>
        <p:spPr>
          <a:xfrm flipH="false" flipV="true" rot="-5587632">
            <a:off x="11692500" y="6130279"/>
            <a:ext cx="5645950" cy="8619771"/>
          </a:xfrm>
          <a:custGeom>
            <a:avLst/>
            <a:gdLst/>
            <a:ahLst/>
            <a:cxnLst/>
            <a:rect r="r" b="b" t="t" l="l"/>
            <a:pathLst>
              <a:path h="8619771" w="5645950">
                <a:moveTo>
                  <a:pt x="0" y="8619770"/>
                </a:moveTo>
                <a:lnTo>
                  <a:pt x="5645950" y="8619770"/>
                </a:lnTo>
                <a:lnTo>
                  <a:pt x="5645950" y="0"/>
                </a:lnTo>
                <a:lnTo>
                  <a:pt x="0" y="0"/>
                </a:lnTo>
                <a:lnTo>
                  <a:pt x="0" y="8619770"/>
                </a:lnTo>
                <a:close/>
              </a:path>
            </a:pathLst>
          </a:custGeom>
          <a:blipFill>
            <a:blip r:embed="rId4">
              <a:alphaModFix amt="30000"/>
            </a:blip>
            <a:stretch>
              <a:fillRect l="0" t="0" r="0" b="0"/>
            </a:stretch>
          </a:blipFill>
        </p:spPr>
      </p:sp>
      <p:sp>
        <p:nvSpPr>
          <p:cNvPr name="Freeform 5" id="5"/>
          <p:cNvSpPr/>
          <p:nvPr/>
        </p:nvSpPr>
        <p:spPr>
          <a:xfrm flipH="true" flipV="false" rot="0">
            <a:off x="8944209" y="7815691"/>
            <a:ext cx="9343791" cy="2471309"/>
          </a:xfrm>
          <a:custGeom>
            <a:avLst/>
            <a:gdLst/>
            <a:ahLst/>
            <a:cxnLst/>
            <a:rect r="r" b="b" t="t" l="l"/>
            <a:pathLst>
              <a:path h="2471309" w="9343791">
                <a:moveTo>
                  <a:pt x="9343791" y="0"/>
                </a:moveTo>
                <a:lnTo>
                  <a:pt x="0" y="0"/>
                </a:lnTo>
                <a:lnTo>
                  <a:pt x="0" y="2471309"/>
                </a:lnTo>
                <a:lnTo>
                  <a:pt x="9343791" y="2471309"/>
                </a:lnTo>
                <a:lnTo>
                  <a:pt x="9343791" y="0"/>
                </a:lnTo>
                <a:close/>
              </a:path>
            </a:pathLst>
          </a:custGeom>
          <a:blipFill>
            <a:blip r:embed="rId5"/>
            <a:stretch>
              <a:fillRect l="0" t="-6477" r="0" b="-6477"/>
            </a:stretch>
          </a:blipFill>
        </p:spPr>
      </p:sp>
      <p:grpSp>
        <p:nvGrpSpPr>
          <p:cNvPr name="Group 6" id="6"/>
          <p:cNvGrpSpPr/>
          <p:nvPr/>
        </p:nvGrpSpPr>
        <p:grpSpPr>
          <a:xfrm rot="-232041">
            <a:off x="11302016" y="678357"/>
            <a:ext cx="5868562" cy="4238308"/>
            <a:chOff x="0" y="0"/>
            <a:chExt cx="6343269" cy="4581144"/>
          </a:xfrm>
        </p:grpSpPr>
        <p:sp>
          <p:nvSpPr>
            <p:cNvPr name="Freeform 7" id="7"/>
            <p:cNvSpPr/>
            <p:nvPr/>
          </p:nvSpPr>
          <p:spPr>
            <a:xfrm flipH="false" flipV="false" rot="0">
              <a:off x="-12700" y="-64516"/>
              <a:ext cx="6355969" cy="4718558"/>
            </a:xfrm>
            <a:custGeom>
              <a:avLst/>
              <a:gdLst/>
              <a:ahLst/>
              <a:cxnLst/>
              <a:rect r="r" b="b" t="t" l="l"/>
              <a:pathLst>
                <a:path h="4718558" w="6355969">
                  <a:moveTo>
                    <a:pt x="6320536" y="1440180"/>
                  </a:moveTo>
                  <a:cubicBezTo>
                    <a:pt x="6290437" y="1454658"/>
                    <a:pt x="6325108" y="1499870"/>
                    <a:pt x="6290056" y="1532636"/>
                  </a:cubicBezTo>
                  <a:cubicBezTo>
                    <a:pt x="6255258" y="1562862"/>
                    <a:pt x="6263386" y="1649222"/>
                    <a:pt x="6222111" y="1695450"/>
                  </a:cubicBezTo>
                  <a:cubicBezTo>
                    <a:pt x="6227953" y="1859153"/>
                    <a:pt x="6103620" y="2030984"/>
                    <a:pt x="6123178" y="2193290"/>
                  </a:cubicBezTo>
                  <a:cubicBezTo>
                    <a:pt x="6054979" y="2435352"/>
                    <a:pt x="5982843" y="2679319"/>
                    <a:pt x="6006846" y="2954274"/>
                  </a:cubicBezTo>
                  <a:cubicBezTo>
                    <a:pt x="5989955" y="2976118"/>
                    <a:pt x="6042533" y="3059938"/>
                    <a:pt x="6068314" y="3310382"/>
                  </a:cubicBezTo>
                  <a:cubicBezTo>
                    <a:pt x="6040374" y="3360801"/>
                    <a:pt x="6063869" y="3495548"/>
                    <a:pt x="6027801" y="3575431"/>
                  </a:cubicBezTo>
                  <a:cubicBezTo>
                    <a:pt x="6046978" y="3590036"/>
                    <a:pt x="6008624" y="3634105"/>
                    <a:pt x="6034405" y="3669157"/>
                  </a:cubicBezTo>
                  <a:cubicBezTo>
                    <a:pt x="6055233" y="3709797"/>
                    <a:pt x="6034659" y="3724910"/>
                    <a:pt x="6004941" y="3765169"/>
                  </a:cubicBezTo>
                  <a:cubicBezTo>
                    <a:pt x="6038723" y="3862959"/>
                    <a:pt x="6015355" y="4003929"/>
                    <a:pt x="6033135" y="4126865"/>
                  </a:cubicBezTo>
                  <a:cubicBezTo>
                    <a:pt x="6033262" y="4188079"/>
                    <a:pt x="5989828" y="4254500"/>
                    <a:pt x="5986780" y="4329176"/>
                  </a:cubicBezTo>
                  <a:cubicBezTo>
                    <a:pt x="5926455" y="4718558"/>
                    <a:pt x="6232144" y="4645660"/>
                    <a:pt x="5287137" y="4630293"/>
                  </a:cubicBezTo>
                  <a:cubicBezTo>
                    <a:pt x="3966337" y="4638294"/>
                    <a:pt x="2607056" y="4630293"/>
                    <a:pt x="1288923" y="4631182"/>
                  </a:cubicBezTo>
                  <a:cubicBezTo>
                    <a:pt x="1001522" y="4633087"/>
                    <a:pt x="612775" y="4634357"/>
                    <a:pt x="270383" y="4633341"/>
                  </a:cubicBezTo>
                  <a:cubicBezTo>
                    <a:pt x="189484" y="4627880"/>
                    <a:pt x="115062" y="4640961"/>
                    <a:pt x="12700" y="4625213"/>
                  </a:cubicBezTo>
                  <a:cubicBezTo>
                    <a:pt x="31115" y="4582033"/>
                    <a:pt x="1905" y="4525137"/>
                    <a:pt x="24384" y="4470527"/>
                  </a:cubicBezTo>
                  <a:cubicBezTo>
                    <a:pt x="7493" y="3333242"/>
                    <a:pt x="17018" y="2282444"/>
                    <a:pt x="20828" y="1075944"/>
                  </a:cubicBezTo>
                  <a:cubicBezTo>
                    <a:pt x="11811" y="729361"/>
                    <a:pt x="18542" y="442214"/>
                    <a:pt x="20193" y="92202"/>
                  </a:cubicBezTo>
                  <a:cubicBezTo>
                    <a:pt x="0" y="44958"/>
                    <a:pt x="43434" y="81026"/>
                    <a:pt x="88900" y="73025"/>
                  </a:cubicBezTo>
                  <a:cubicBezTo>
                    <a:pt x="164846" y="69723"/>
                    <a:pt x="264287" y="75184"/>
                    <a:pt x="331724" y="70104"/>
                  </a:cubicBezTo>
                  <a:cubicBezTo>
                    <a:pt x="1877695" y="73279"/>
                    <a:pt x="3445383" y="71247"/>
                    <a:pt x="5079365" y="71247"/>
                  </a:cubicBezTo>
                  <a:cubicBezTo>
                    <a:pt x="5400294" y="69596"/>
                    <a:pt x="5700903" y="78105"/>
                    <a:pt x="5984367" y="67818"/>
                  </a:cubicBezTo>
                  <a:cubicBezTo>
                    <a:pt x="6045835" y="106299"/>
                    <a:pt x="6233414" y="0"/>
                    <a:pt x="6235700" y="137795"/>
                  </a:cubicBezTo>
                  <a:cubicBezTo>
                    <a:pt x="6245352" y="182880"/>
                    <a:pt x="6279515" y="244348"/>
                    <a:pt x="6253607" y="314960"/>
                  </a:cubicBezTo>
                  <a:cubicBezTo>
                    <a:pt x="6261100" y="368554"/>
                    <a:pt x="6221349" y="379857"/>
                    <a:pt x="6233160" y="556768"/>
                  </a:cubicBezTo>
                  <a:cubicBezTo>
                    <a:pt x="6211443" y="658622"/>
                    <a:pt x="6232017" y="780161"/>
                    <a:pt x="6267450" y="878586"/>
                  </a:cubicBezTo>
                  <a:cubicBezTo>
                    <a:pt x="6251448" y="925195"/>
                    <a:pt x="6277229" y="1027811"/>
                    <a:pt x="6329807" y="1165987"/>
                  </a:cubicBezTo>
                  <a:cubicBezTo>
                    <a:pt x="6331458" y="1198626"/>
                    <a:pt x="6302248" y="1229487"/>
                    <a:pt x="6355969" y="1268730"/>
                  </a:cubicBezTo>
                  <a:cubicBezTo>
                    <a:pt x="6307074" y="1318387"/>
                    <a:pt x="6345936" y="1350518"/>
                    <a:pt x="6320536" y="1440180"/>
                  </a:cubicBezTo>
                  <a:close/>
                </a:path>
              </a:pathLst>
            </a:custGeom>
            <a:blipFill>
              <a:blip r:embed="rId6"/>
              <a:stretch>
                <a:fillRect l="0" t="-42309" r="0" b="-42309"/>
              </a:stretch>
            </a:blipFill>
          </p:spPr>
        </p:sp>
      </p:grpSp>
      <p:sp>
        <p:nvSpPr>
          <p:cNvPr name="Freeform 8" id="8"/>
          <p:cNvSpPr/>
          <p:nvPr/>
        </p:nvSpPr>
        <p:spPr>
          <a:xfrm flipH="false" flipV="true" rot="0">
            <a:off x="9825873" y="1493987"/>
            <a:ext cx="2039399" cy="1238471"/>
          </a:xfrm>
          <a:custGeom>
            <a:avLst/>
            <a:gdLst/>
            <a:ahLst/>
            <a:cxnLst/>
            <a:rect r="r" b="b" t="t" l="l"/>
            <a:pathLst>
              <a:path h="1238471" w="2039399">
                <a:moveTo>
                  <a:pt x="0" y="1238471"/>
                </a:moveTo>
                <a:lnTo>
                  <a:pt x="2039399" y="1238471"/>
                </a:lnTo>
                <a:lnTo>
                  <a:pt x="2039399" y="0"/>
                </a:lnTo>
                <a:lnTo>
                  <a:pt x="0" y="0"/>
                </a:lnTo>
                <a:lnTo>
                  <a:pt x="0" y="1238471"/>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0" y="569187"/>
            <a:ext cx="8016947" cy="5972626"/>
          </a:xfrm>
          <a:custGeom>
            <a:avLst/>
            <a:gdLst/>
            <a:ahLst/>
            <a:cxnLst/>
            <a:rect r="r" b="b" t="t" l="l"/>
            <a:pathLst>
              <a:path h="5972626" w="8016947">
                <a:moveTo>
                  <a:pt x="0" y="0"/>
                </a:moveTo>
                <a:lnTo>
                  <a:pt x="8016947" y="0"/>
                </a:lnTo>
                <a:lnTo>
                  <a:pt x="8016947" y="5972626"/>
                </a:lnTo>
                <a:lnTo>
                  <a:pt x="0" y="5972626"/>
                </a:lnTo>
                <a:lnTo>
                  <a:pt x="0" y="0"/>
                </a:lnTo>
                <a:close/>
              </a:path>
            </a:pathLst>
          </a:custGeom>
          <a:blipFill>
            <a:blip r:embed="rId9"/>
            <a:stretch>
              <a:fillRect l="0" t="0" r="0" b="0"/>
            </a:stretch>
          </a:blipFill>
        </p:spPr>
      </p:sp>
      <p:sp>
        <p:nvSpPr>
          <p:cNvPr name="TextBox 10" id="10"/>
          <p:cNvSpPr txBox="true"/>
          <p:nvPr/>
        </p:nvSpPr>
        <p:spPr>
          <a:xfrm rot="-271595">
            <a:off x="406212" y="817564"/>
            <a:ext cx="7215492" cy="863587"/>
          </a:xfrm>
          <a:prstGeom prst="rect">
            <a:avLst/>
          </a:prstGeom>
        </p:spPr>
        <p:txBody>
          <a:bodyPr anchor="t" rtlCol="false" tIns="0" lIns="0" bIns="0" rIns="0">
            <a:spAutoFit/>
          </a:bodyPr>
          <a:lstStyle/>
          <a:p>
            <a:pPr algn="ctr">
              <a:lnSpc>
                <a:spcPts val="7000"/>
              </a:lnSpc>
            </a:pPr>
            <a:r>
              <a:rPr lang="en-US" sz="5000">
                <a:solidFill>
                  <a:srgbClr val="372D25"/>
                </a:solidFill>
                <a:latin typeface="Berkshire Swash"/>
                <a:ea typeface="Berkshire Swash"/>
                <a:cs typeface="Berkshire Swash"/>
                <a:sym typeface="Berkshire Swash"/>
              </a:rPr>
              <a:t>La romada Yoreme-mayo</a:t>
            </a:r>
          </a:p>
        </p:txBody>
      </p:sp>
      <p:sp>
        <p:nvSpPr>
          <p:cNvPr name="TextBox 11" id="11"/>
          <p:cNvSpPr txBox="true"/>
          <p:nvPr/>
        </p:nvSpPr>
        <p:spPr>
          <a:xfrm rot="-306493">
            <a:off x="175672" y="2448090"/>
            <a:ext cx="7015025" cy="2967594"/>
          </a:xfrm>
          <a:prstGeom prst="rect">
            <a:avLst/>
          </a:prstGeom>
        </p:spPr>
        <p:txBody>
          <a:bodyPr anchor="t" rtlCol="false" tIns="0" lIns="0" bIns="0" rIns="0">
            <a:spAutoFit/>
          </a:bodyPr>
          <a:lstStyle/>
          <a:p>
            <a:pPr algn="just" marL="657326" indent="-328663" lvl="1">
              <a:lnSpc>
                <a:spcPts val="3349"/>
              </a:lnSpc>
              <a:buFont typeface="Arial"/>
              <a:buChar char="•"/>
            </a:pPr>
            <a:r>
              <a:rPr lang="en-US" sz="3044">
                <a:solidFill>
                  <a:srgbClr val="372D25"/>
                </a:solidFill>
                <a:latin typeface="Cantora One"/>
                <a:ea typeface="Cantora One"/>
                <a:cs typeface="Cantora One"/>
                <a:sym typeface="Cantora One"/>
              </a:rPr>
              <a:t>La Ramada Mayo‑Yoreme, instalada en el malecón durante el aniversario fundacional, incluye música, danza (pascola y venado), artesanías tradicionales y ritual de bendición de la Santa Cruz </a:t>
            </a:r>
          </a:p>
          <a:p>
            <a:pPr algn="just">
              <a:lnSpc>
                <a:spcPts val="3349"/>
              </a:lnSpc>
            </a:pPr>
          </a:p>
        </p:txBody>
      </p:sp>
      <p:sp>
        <p:nvSpPr>
          <p:cNvPr name="Freeform 12" id="12"/>
          <p:cNvSpPr/>
          <p:nvPr/>
        </p:nvSpPr>
        <p:spPr>
          <a:xfrm flipH="false" flipV="false" rot="0">
            <a:off x="1900144" y="5681349"/>
            <a:ext cx="3563537" cy="3576951"/>
          </a:xfrm>
          <a:custGeom>
            <a:avLst/>
            <a:gdLst/>
            <a:ahLst/>
            <a:cxnLst/>
            <a:rect r="r" b="b" t="t" l="l"/>
            <a:pathLst>
              <a:path h="3576951" w="3563537">
                <a:moveTo>
                  <a:pt x="0" y="0"/>
                </a:moveTo>
                <a:lnTo>
                  <a:pt x="3563537" y="0"/>
                </a:lnTo>
                <a:lnTo>
                  <a:pt x="3563537" y="3576951"/>
                </a:lnTo>
                <a:lnTo>
                  <a:pt x="0" y="3576951"/>
                </a:lnTo>
                <a:lnTo>
                  <a:pt x="0" y="0"/>
                </a:lnTo>
                <a:close/>
              </a:path>
            </a:pathLst>
          </a:custGeom>
          <a:blipFill>
            <a:blip r:embed="rId10"/>
            <a:stretch>
              <a:fillRect l="0" t="0" r="0" b="0"/>
            </a:stretch>
          </a:blipFill>
        </p:spPr>
      </p:sp>
      <p:sp>
        <p:nvSpPr>
          <p:cNvPr name="Freeform 13" id="13"/>
          <p:cNvSpPr/>
          <p:nvPr/>
        </p:nvSpPr>
        <p:spPr>
          <a:xfrm flipH="false" flipV="false" rot="0">
            <a:off x="6529600" y="681209"/>
            <a:ext cx="1811204" cy="1625556"/>
          </a:xfrm>
          <a:custGeom>
            <a:avLst/>
            <a:gdLst/>
            <a:ahLst/>
            <a:cxnLst/>
            <a:rect r="r" b="b" t="t" l="l"/>
            <a:pathLst>
              <a:path h="1625556" w="1811204">
                <a:moveTo>
                  <a:pt x="0" y="0"/>
                </a:moveTo>
                <a:lnTo>
                  <a:pt x="1811204" y="0"/>
                </a:lnTo>
                <a:lnTo>
                  <a:pt x="1811204" y="1625556"/>
                </a:lnTo>
                <a:lnTo>
                  <a:pt x="0" y="162555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486578">
            <a:off x="5520006" y="4684760"/>
            <a:ext cx="5102217" cy="5348018"/>
          </a:xfrm>
          <a:custGeom>
            <a:avLst/>
            <a:gdLst/>
            <a:ahLst/>
            <a:cxnLst/>
            <a:rect r="r" b="b" t="t" l="l"/>
            <a:pathLst>
              <a:path h="5348018" w="5102217">
                <a:moveTo>
                  <a:pt x="0" y="0"/>
                </a:moveTo>
                <a:lnTo>
                  <a:pt x="5102217" y="0"/>
                </a:lnTo>
                <a:lnTo>
                  <a:pt x="5102217" y="5348018"/>
                </a:lnTo>
                <a:lnTo>
                  <a:pt x="0" y="534801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15" id="15"/>
          <p:cNvGrpSpPr/>
          <p:nvPr/>
        </p:nvGrpSpPr>
        <p:grpSpPr>
          <a:xfrm rot="338843">
            <a:off x="11202365" y="5032878"/>
            <a:ext cx="6067863" cy="4706795"/>
            <a:chOff x="0" y="0"/>
            <a:chExt cx="6346952" cy="4923282"/>
          </a:xfrm>
        </p:grpSpPr>
        <p:sp>
          <p:nvSpPr>
            <p:cNvPr name="Freeform 16" id="16"/>
            <p:cNvSpPr/>
            <p:nvPr/>
          </p:nvSpPr>
          <p:spPr>
            <a:xfrm flipH="false" flipV="false" rot="0">
              <a:off x="-95250" y="0"/>
              <a:ext cx="6455029" cy="4962271"/>
            </a:xfrm>
            <a:custGeom>
              <a:avLst/>
              <a:gdLst/>
              <a:ahLst/>
              <a:cxnLst/>
              <a:rect r="r" b="b" t="t" l="l"/>
              <a:pathLst>
                <a:path h="4962271" w="6455029">
                  <a:moveTo>
                    <a:pt x="6422771" y="4524121"/>
                  </a:moveTo>
                  <a:cubicBezTo>
                    <a:pt x="6422771" y="4524121"/>
                    <a:pt x="6422898" y="4524121"/>
                    <a:pt x="6422898" y="4523994"/>
                  </a:cubicBezTo>
                  <a:cubicBezTo>
                    <a:pt x="6423660" y="4524629"/>
                    <a:pt x="6425184" y="4526026"/>
                    <a:pt x="6430391" y="4530217"/>
                  </a:cubicBezTo>
                  <a:cubicBezTo>
                    <a:pt x="6430391" y="4530217"/>
                    <a:pt x="6430264" y="4530090"/>
                    <a:pt x="6422771" y="4524121"/>
                  </a:cubicBezTo>
                  <a:close/>
                  <a:moveTo>
                    <a:pt x="6442202" y="4153408"/>
                  </a:moveTo>
                  <a:cubicBezTo>
                    <a:pt x="6412357" y="3041523"/>
                    <a:pt x="6434963" y="1872361"/>
                    <a:pt x="6434963" y="802513"/>
                  </a:cubicBezTo>
                  <a:cubicBezTo>
                    <a:pt x="6429756" y="557530"/>
                    <a:pt x="6423025" y="232664"/>
                    <a:pt x="6435471" y="0"/>
                  </a:cubicBezTo>
                  <a:cubicBezTo>
                    <a:pt x="6340856" y="43815"/>
                    <a:pt x="6292723" y="17653"/>
                    <a:pt x="6189345" y="30353"/>
                  </a:cubicBezTo>
                  <a:cubicBezTo>
                    <a:pt x="6158230" y="54610"/>
                    <a:pt x="6113653" y="95250"/>
                    <a:pt x="6032754" y="100838"/>
                  </a:cubicBezTo>
                  <a:cubicBezTo>
                    <a:pt x="6051296" y="140081"/>
                    <a:pt x="5826633" y="118237"/>
                    <a:pt x="5609463" y="140970"/>
                  </a:cubicBezTo>
                  <a:cubicBezTo>
                    <a:pt x="5598033" y="165735"/>
                    <a:pt x="5531739" y="104521"/>
                    <a:pt x="5356733" y="101854"/>
                  </a:cubicBezTo>
                  <a:cubicBezTo>
                    <a:pt x="5354828" y="118110"/>
                    <a:pt x="5116703" y="153416"/>
                    <a:pt x="4944872" y="100965"/>
                  </a:cubicBezTo>
                  <a:cubicBezTo>
                    <a:pt x="4882007" y="161544"/>
                    <a:pt x="4821047" y="124968"/>
                    <a:pt x="4739132" y="121412"/>
                  </a:cubicBezTo>
                  <a:cubicBezTo>
                    <a:pt x="4621657" y="144526"/>
                    <a:pt x="4459605" y="124206"/>
                    <a:pt x="4311396" y="172085"/>
                  </a:cubicBezTo>
                  <a:cubicBezTo>
                    <a:pt x="4219067" y="133223"/>
                    <a:pt x="4027424" y="199009"/>
                    <a:pt x="3931031" y="196723"/>
                  </a:cubicBezTo>
                  <a:cubicBezTo>
                    <a:pt x="3885819" y="136779"/>
                    <a:pt x="3722116" y="352171"/>
                    <a:pt x="3575812" y="303657"/>
                  </a:cubicBezTo>
                  <a:cubicBezTo>
                    <a:pt x="3504692" y="355600"/>
                    <a:pt x="3449828" y="374396"/>
                    <a:pt x="3392551" y="345821"/>
                  </a:cubicBezTo>
                  <a:cubicBezTo>
                    <a:pt x="3287395" y="370840"/>
                    <a:pt x="3172714" y="364617"/>
                    <a:pt x="3055874" y="344678"/>
                  </a:cubicBezTo>
                  <a:cubicBezTo>
                    <a:pt x="3009519" y="349885"/>
                    <a:pt x="2957830" y="382524"/>
                    <a:pt x="2883535" y="359664"/>
                  </a:cubicBezTo>
                  <a:cubicBezTo>
                    <a:pt x="2783459" y="392811"/>
                    <a:pt x="2630551" y="439166"/>
                    <a:pt x="2468118" y="438658"/>
                  </a:cubicBezTo>
                  <a:cubicBezTo>
                    <a:pt x="2441702" y="466598"/>
                    <a:pt x="2397633" y="458724"/>
                    <a:pt x="2349754" y="489331"/>
                  </a:cubicBezTo>
                  <a:cubicBezTo>
                    <a:pt x="2347341" y="468757"/>
                    <a:pt x="2297049" y="476631"/>
                    <a:pt x="2277745" y="481584"/>
                  </a:cubicBezTo>
                  <a:cubicBezTo>
                    <a:pt x="2273300" y="468757"/>
                    <a:pt x="2252853" y="451739"/>
                    <a:pt x="2239772" y="478409"/>
                  </a:cubicBezTo>
                  <a:cubicBezTo>
                    <a:pt x="2202434" y="438150"/>
                    <a:pt x="2004060" y="530860"/>
                    <a:pt x="1715516" y="567944"/>
                  </a:cubicBezTo>
                  <a:cubicBezTo>
                    <a:pt x="1618234" y="580644"/>
                    <a:pt x="1545209" y="585851"/>
                    <a:pt x="1430909" y="592963"/>
                  </a:cubicBezTo>
                  <a:cubicBezTo>
                    <a:pt x="1360170" y="538988"/>
                    <a:pt x="1274572" y="607695"/>
                    <a:pt x="1200531" y="622554"/>
                  </a:cubicBezTo>
                  <a:cubicBezTo>
                    <a:pt x="1082929" y="562356"/>
                    <a:pt x="928116" y="690372"/>
                    <a:pt x="767588" y="631571"/>
                  </a:cubicBezTo>
                  <a:cubicBezTo>
                    <a:pt x="607822" y="693547"/>
                    <a:pt x="508000" y="651637"/>
                    <a:pt x="282829" y="663829"/>
                  </a:cubicBezTo>
                  <a:cubicBezTo>
                    <a:pt x="0" y="731901"/>
                    <a:pt x="151511" y="216408"/>
                    <a:pt x="95250" y="3250438"/>
                  </a:cubicBezTo>
                  <a:cubicBezTo>
                    <a:pt x="123825" y="3261360"/>
                    <a:pt x="93091" y="3937127"/>
                    <a:pt x="111887" y="4761484"/>
                  </a:cubicBezTo>
                  <a:cubicBezTo>
                    <a:pt x="91059" y="4783201"/>
                    <a:pt x="116205" y="4848987"/>
                    <a:pt x="181229" y="4823587"/>
                  </a:cubicBezTo>
                  <a:cubicBezTo>
                    <a:pt x="204343" y="4851908"/>
                    <a:pt x="228600" y="4860798"/>
                    <a:pt x="292862" y="4875149"/>
                  </a:cubicBezTo>
                  <a:cubicBezTo>
                    <a:pt x="333756" y="4905756"/>
                    <a:pt x="448437" y="4832985"/>
                    <a:pt x="539496" y="4890008"/>
                  </a:cubicBezTo>
                  <a:cubicBezTo>
                    <a:pt x="569341" y="4860544"/>
                    <a:pt x="583057" y="4910709"/>
                    <a:pt x="613410" y="4893437"/>
                  </a:cubicBezTo>
                  <a:cubicBezTo>
                    <a:pt x="621157" y="4894707"/>
                    <a:pt x="668782" y="4840986"/>
                    <a:pt x="680720" y="4883150"/>
                  </a:cubicBezTo>
                  <a:cubicBezTo>
                    <a:pt x="757809" y="4954397"/>
                    <a:pt x="900303" y="4903343"/>
                    <a:pt x="993902" y="4884039"/>
                  </a:cubicBezTo>
                  <a:cubicBezTo>
                    <a:pt x="1086866" y="4912868"/>
                    <a:pt x="1139190" y="4949063"/>
                    <a:pt x="1366520" y="4896485"/>
                  </a:cubicBezTo>
                  <a:cubicBezTo>
                    <a:pt x="1497711" y="4950841"/>
                    <a:pt x="1581785" y="4870958"/>
                    <a:pt x="1699006" y="4818380"/>
                  </a:cubicBezTo>
                  <a:cubicBezTo>
                    <a:pt x="1786763" y="4880737"/>
                    <a:pt x="1907413" y="4847844"/>
                    <a:pt x="2122424" y="4862703"/>
                  </a:cubicBezTo>
                  <a:cubicBezTo>
                    <a:pt x="2186940" y="4864862"/>
                    <a:pt x="2258568" y="4962271"/>
                    <a:pt x="2339086" y="4870196"/>
                  </a:cubicBezTo>
                  <a:cubicBezTo>
                    <a:pt x="2389251" y="4920488"/>
                    <a:pt x="2513965" y="4852924"/>
                    <a:pt x="2692527" y="4884420"/>
                  </a:cubicBezTo>
                  <a:cubicBezTo>
                    <a:pt x="2805176" y="4787138"/>
                    <a:pt x="2926461" y="4886071"/>
                    <a:pt x="3066669" y="4808601"/>
                  </a:cubicBezTo>
                  <a:cubicBezTo>
                    <a:pt x="3127502" y="4817491"/>
                    <a:pt x="3182239" y="4728210"/>
                    <a:pt x="3263646" y="4737989"/>
                  </a:cubicBezTo>
                  <a:cubicBezTo>
                    <a:pt x="3369691" y="4727829"/>
                    <a:pt x="3486023" y="4682363"/>
                    <a:pt x="3625723" y="4707001"/>
                  </a:cubicBezTo>
                  <a:cubicBezTo>
                    <a:pt x="3737483" y="4675759"/>
                    <a:pt x="3913886" y="4644009"/>
                    <a:pt x="4067302" y="4715764"/>
                  </a:cubicBezTo>
                  <a:cubicBezTo>
                    <a:pt x="4062476" y="4677156"/>
                    <a:pt x="4236212" y="4689221"/>
                    <a:pt x="4359021" y="4663059"/>
                  </a:cubicBezTo>
                  <a:cubicBezTo>
                    <a:pt x="4349242" y="4631690"/>
                    <a:pt x="4432935" y="4671949"/>
                    <a:pt x="4467352" y="4645152"/>
                  </a:cubicBezTo>
                  <a:cubicBezTo>
                    <a:pt x="4495800" y="4607814"/>
                    <a:pt x="4536186" y="4628896"/>
                    <a:pt x="4576445" y="4616958"/>
                  </a:cubicBezTo>
                  <a:cubicBezTo>
                    <a:pt x="4576064" y="4587494"/>
                    <a:pt x="4595749" y="4636008"/>
                    <a:pt x="4637913" y="4604258"/>
                  </a:cubicBezTo>
                  <a:cubicBezTo>
                    <a:pt x="4635500" y="4609719"/>
                    <a:pt x="4681601" y="4549775"/>
                    <a:pt x="4704715" y="4569587"/>
                  </a:cubicBezTo>
                  <a:cubicBezTo>
                    <a:pt x="4797171" y="4591812"/>
                    <a:pt x="4871720" y="4589653"/>
                    <a:pt x="4997704" y="4537710"/>
                  </a:cubicBezTo>
                  <a:cubicBezTo>
                    <a:pt x="5089271" y="4593590"/>
                    <a:pt x="5247005" y="4525137"/>
                    <a:pt x="5341493" y="4503420"/>
                  </a:cubicBezTo>
                  <a:cubicBezTo>
                    <a:pt x="5345811" y="4448810"/>
                    <a:pt x="5680202" y="4462272"/>
                    <a:pt x="5942965" y="4550664"/>
                  </a:cubicBezTo>
                  <a:cubicBezTo>
                    <a:pt x="6038596" y="4558411"/>
                    <a:pt x="6095365" y="4518152"/>
                    <a:pt x="6190869" y="4555998"/>
                  </a:cubicBezTo>
                  <a:cubicBezTo>
                    <a:pt x="6242050" y="4518914"/>
                    <a:pt x="6315837" y="4528947"/>
                    <a:pt x="6411214" y="4523994"/>
                  </a:cubicBezTo>
                  <a:cubicBezTo>
                    <a:pt x="6415786" y="4525899"/>
                    <a:pt x="6419469" y="4525899"/>
                    <a:pt x="6422644" y="4524121"/>
                  </a:cubicBezTo>
                  <a:cubicBezTo>
                    <a:pt x="6422136" y="4523740"/>
                    <a:pt x="6421755" y="4523486"/>
                    <a:pt x="6421247" y="4522978"/>
                  </a:cubicBezTo>
                  <a:cubicBezTo>
                    <a:pt x="6422136" y="4523486"/>
                    <a:pt x="6422263" y="4523486"/>
                    <a:pt x="6422771" y="4523994"/>
                  </a:cubicBezTo>
                  <a:cubicBezTo>
                    <a:pt x="6455029" y="4505198"/>
                    <a:pt x="6417691" y="4300474"/>
                    <a:pt x="6442202" y="4153408"/>
                  </a:cubicBezTo>
                  <a:close/>
                </a:path>
              </a:pathLst>
            </a:custGeom>
            <a:blipFill>
              <a:blip r:embed="rId15"/>
              <a:stretch>
                <a:fillRect l="0" t="-35945" r="0" b="-35945"/>
              </a:stretch>
            </a:blipFill>
          </p:spPr>
        </p:sp>
      </p:grpSp>
      <p:sp>
        <p:nvSpPr>
          <p:cNvPr name="TextBox 17" id="17"/>
          <p:cNvSpPr txBox="true"/>
          <p:nvPr/>
        </p:nvSpPr>
        <p:spPr>
          <a:xfrm rot="517348">
            <a:off x="5939138" y="6118739"/>
            <a:ext cx="5259060" cy="1238087"/>
          </a:xfrm>
          <a:prstGeom prst="rect">
            <a:avLst/>
          </a:prstGeom>
        </p:spPr>
        <p:txBody>
          <a:bodyPr anchor="t" rtlCol="false" tIns="0" lIns="0" bIns="0" rIns="0">
            <a:spAutoFit/>
          </a:bodyPr>
          <a:lstStyle/>
          <a:p>
            <a:pPr algn="just" marL="474405" indent="-237202" lvl="1">
              <a:lnSpc>
                <a:spcPts val="2417"/>
              </a:lnSpc>
              <a:buFont typeface="Arial"/>
              <a:buChar char="•"/>
            </a:pPr>
            <a:r>
              <a:rPr lang="en-US" sz="2197">
                <a:solidFill>
                  <a:srgbClr val="372D25"/>
                </a:solidFill>
                <a:latin typeface="Cantora One"/>
                <a:ea typeface="Cantora One"/>
                <a:cs typeface="Cantora One"/>
                <a:sym typeface="Cantora One"/>
              </a:rPr>
              <a:t>Celebrada el 24 de junio, especialmente en comunidades como El Ejido La Cofradía y Las Quemazones.</a:t>
            </a:r>
          </a:p>
          <a:p>
            <a:pPr algn="just">
              <a:lnSpc>
                <a:spcPts val="2417"/>
              </a:lnSpc>
            </a:pPr>
          </a:p>
        </p:txBody>
      </p:sp>
      <p:sp>
        <p:nvSpPr>
          <p:cNvPr name="TextBox 18" id="18"/>
          <p:cNvSpPr txBox="true"/>
          <p:nvPr/>
        </p:nvSpPr>
        <p:spPr>
          <a:xfrm rot="464300">
            <a:off x="6272609" y="4776359"/>
            <a:ext cx="4846262" cy="1180815"/>
          </a:xfrm>
          <a:prstGeom prst="rect">
            <a:avLst/>
          </a:prstGeom>
        </p:spPr>
        <p:txBody>
          <a:bodyPr anchor="t" rtlCol="false" tIns="0" lIns="0" bIns="0" rIns="0">
            <a:spAutoFit/>
          </a:bodyPr>
          <a:lstStyle/>
          <a:p>
            <a:pPr algn="ctr">
              <a:lnSpc>
                <a:spcPts val="4702"/>
              </a:lnSpc>
            </a:pPr>
            <a:r>
              <a:rPr lang="en-US" sz="3358">
                <a:solidFill>
                  <a:srgbClr val="372D25"/>
                </a:solidFill>
                <a:latin typeface="Berkshire Swash"/>
                <a:ea typeface="Berkshire Swash"/>
                <a:cs typeface="Berkshire Swash"/>
                <a:sym typeface="Berkshire Swash"/>
              </a:rPr>
              <a:t>fiestas patronales de San Juan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111" r="0" b="-12111"/>
            </a:stretch>
          </a:blipFill>
        </p:spPr>
      </p:sp>
      <p:sp>
        <p:nvSpPr>
          <p:cNvPr name="Freeform 3" id="3"/>
          <p:cNvSpPr/>
          <p:nvPr/>
        </p:nvSpPr>
        <p:spPr>
          <a:xfrm flipH="false" flipV="true" rot="-5587632">
            <a:off x="11692500" y="6130279"/>
            <a:ext cx="5645950" cy="8619771"/>
          </a:xfrm>
          <a:custGeom>
            <a:avLst/>
            <a:gdLst/>
            <a:ahLst/>
            <a:cxnLst/>
            <a:rect r="r" b="b" t="t" l="l"/>
            <a:pathLst>
              <a:path h="8619771" w="5645950">
                <a:moveTo>
                  <a:pt x="0" y="8619770"/>
                </a:moveTo>
                <a:lnTo>
                  <a:pt x="5645950" y="8619770"/>
                </a:lnTo>
                <a:lnTo>
                  <a:pt x="5645950" y="0"/>
                </a:lnTo>
                <a:lnTo>
                  <a:pt x="0" y="0"/>
                </a:lnTo>
                <a:lnTo>
                  <a:pt x="0" y="8619770"/>
                </a:lnTo>
                <a:close/>
              </a:path>
            </a:pathLst>
          </a:custGeom>
          <a:blipFill>
            <a:blip r:embed="rId3">
              <a:alphaModFix amt="30000"/>
            </a:blip>
            <a:stretch>
              <a:fillRect l="0" t="0" r="0" b="0"/>
            </a:stretch>
          </a:blipFill>
        </p:spPr>
      </p:sp>
      <p:sp>
        <p:nvSpPr>
          <p:cNvPr name="Freeform 4" id="4"/>
          <p:cNvSpPr/>
          <p:nvPr/>
        </p:nvSpPr>
        <p:spPr>
          <a:xfrm flipH="true" flipV="false" rot="0">
            <a:off x="5453844" y="6892536"/>
            <a:ext cx="12834156" cy="3394464"/>
          </a:xfrm>
          <a:custGeom>
            <a:avLst/>
            <a:gdLst/>
            <a:ahLst/>
            <a:cxnLst/>
            <a:rect r="r" b="b" t="t" l="l"/>
            <a:pathLst>
              <a:path h="3394464" w="12834156">
                <a:moveTo>
                  <a:pt x="12834156" y="0"/>
                </a:moveTo>
                <a:lnTo>
                  <a:pt x="0" y="0"/>
                </a:lnTo>
                <a:lnTo>
                  <a:pt x="0" y="3394464"/>
                </a:lnTo>
                <a:lnTo>
                  <a:pt x="12834156" y="3394464"/>
                </a:lnTo>
                <a:lnTo>
                  <a:pt x="12834156" y="0"/>
                </a:lnTo>
                <a:close/>
              </a:path>
            </a:pathLst>
          </a:custGeom>
          <a:blipFill>
            <a:blip r:embed="rId4">
              <a:alphaModFix amt="70000"/>
            </a:blip>
            <a:stretch>
              <a:fillRect l="0" t="-6477" r="0" b="-6477"/>
            </a:stretch>
          </a:blipFill>
        </p:spPr>
      </p:sp>
      <p:grpSp>
        <p:nvGrpSpPr>
          <p:cNvPr name="Group 5" id="5"/>
          <p:cNvGrpSpPr/>
          <p:nvPr/>
        </p:nvGrpSpPr>
        <p:grpSpPr>
          <a:xfrm rot="349823">
            <a:off x="11094014" y="126385"/>
            <a:ext cx="5819080" cy="4513816"/>
            <a:chOff x="0" y="0"/>
            <a:chExt cx="6346952" cy="4923282"/>
          </a:xfrm>
        </p:grpSpPr>
        <p:sp>
          <p:nvSpPr>
            <p:cNvPr name="Freeform 6" id="6"/>
            <p:cNvSpPr/>
            <p:nvPr/>
          </p:nvSpPr>
          <p:spPr>
            <a:xfrm flipH="false" flipV="false" rot="0">
              <a:off x="-95250" y="0"/>
              <a:ext cx="6455029" cy="4962271"/>
            </a:xfrm>
            <a:custGeom>
              <a:avLst/>
              <a:gdLst/>
              <a:ahLst/>
              <a:cxnLst/>
              <a:rect r="r" b="b" t="t" l="l"/>
              <a:pathLst>
                <a:path h="4962271" w="6455029">
                  <a:moveTo>
                    <a:pt x="6422771" y="4524121"/>
                  </a:moveTo>
                  <a:cubicBezTo>
                    <a:pt x="6422771" y="4524121"/>
                    <a:pt x="6422898" y="4524121"/>
                    <a:pt x="6422898" y="4523994"/>
                  </a:cubicBezTo>
                  <a:cubicBezTo>
                    <a:pt x="6423660" y="4524629"/>
                    <a:pt x="6425184" y="4526026"/>
                    <a:pt x="6430391" y="4530217"/>
                  </a:cubicBezTo>
                  <a:cubicBezTo>
                    <a:pt x="6430391" y="4530217"/>
                    <a:pt x="6430264" y="4530090"/>
                    <a:pt x="6422771" y="4524121"/>
                  </a:cubicBezTo>
                  <a:close/>
                  <a:moveTo>
                    <a:pt x="6442202" y="4153408"/>
                  </a:moveTo>
                  <a:cubicBezTo>
                    <a:pt x="6412357" y="3041523"/>
                    <a:pt x="6434963" y="1872361"/>
                    <a:pt x="6434963" y="802513"/>
                  </a:cubicBezTo>
                  <a:cubicBezTo>
                    <a:pt x="6429756" y="557530"/>
                    <a:pt x="6423025" y="232664"/>
                    <a:pt x="6435471" y="0"/>
                  </a:cubicBezTo>
                  <a:cubicBezTo>
                    <a:pt x="6340856" y="43815"/>
                    <a:pt x="6292723" y="17653"/>
                    <a:pt x="6189345" y="30353"/>
                  </a:cubicBezTo>
                  <a:cubicBezTo>
                    <a:pt x="6158230" y="54610"/>
                    <a:pt x="6113653" y="95250"/>
                    <a:pt x="6032754" y="100838"/>
                  </a:cubicBezTo>
                  <a:cubicBezTo>
                    <a:pt x="6051296" y="140081"/>
                    <a:pt x="5826633" y="118237"/>
                    <a:pt x="5609463" y="140970"/>
                  </a:cubicBezTo>
                  <a:cubicBezTo>
                    <a:pt x="5598033" y="165735"/>
                    <a:pt x="5531739" y="104521"/>
                    <a:pt x="5356733" y="101854"/>
                  </a:cubicBezTo>
                  <a:cubicBezTo>
                    <a:pt x="5354828" y="118110"/>
                    <a:pt x="5116703" y="153416"/>
                    <a:pt x="4944872" y="100965"/>
                  </a:cubicBezTo>
                  <a:cubicBezTo>
                    <a:pt x="4882007" y="161544"/>
                    <a:pt x="4821047" y="124968"/>
                    <a:pt x="4739132" y="121412"/>
                  </a:cubicBezTo>
                  <a:cubicBezTo>
                    <a:pt x="4621657" y="144526"/>
                    <a:pt x="4459605" y="124206"/>
                    <a:pt x="4311396" y="172085"/>
                  </a:cubicBezTo>
                  <a:cubicBezTo>
                    <a:pt x="4219067" y="133223"/>
                    <a:pt x="4027424" y="199009"/>
                    <a:pt x="3931031" y="196723"/>
                  </a:cubicBezTo>
                  <a:cubicBezTo>
                    <a:pt x="3885819" y="136779"/>
                    <a:pt x="3722116" y="352171"/>
                    <a:pt x="3575812" y="303657"/>
                  </a:cubicBezTo>
                  <a:cubicBezTo>
                    <a:pt x="3504692" y="355600"/>
                    <a:pt x="3449828" y="374396"/>
                    <a:pt x="3392551" y="345821"/>
                  </a:cubicBezTo>
                  <a:cubicBezTo>
                    <a:pt x="3287395" y="370840"/>
                    <a:pt x="3172714" y="364617"/>
                    <a:pt x="3055874" y="344678"/>
                  </a:cubicBezTo>
                  <a:cubicBezTo>
                    <a:pt x="3009519" y="349885"/>
                    <a:pt x="2957830" y="382524"/>
                    <a:pt x="2883535" y="359664"/>
                  </a:cubicBezTo>
                  <a:cubicBezTo>
                    <a:pt x="2783459" y="392811"/>
                    <a:pt x="2630551" y="439166"/>
                    <a:pt x="2468118" y="438658"/>
                  </a:cubicBezTo>
                  <a:cubicBezTo>
                    <a:pt x="2441702" y="466598"/>
                    <a:pt x="2397633" y="458724"/>
                    <a:pt x="2349754" y="489331"/>
                  </a:cubicBezTo>
                  <a:cubicBezTo>
                    <a:pt x="2347341" y="468757"/>
                    <a:pt x="2297049" y="476631"/>
                    <a:pt x="2277745" y="481584"/>
                  </a:cubicBezTo>
                  <a:cubicBezTo>
                    <a:pt x="2273300" y="468757"/>
                    <a:pt x="2252853" y="451739"/>
                    <a:pt x="2239772" y="478409"/>
                  </a:cubicBezTo>
                  <a:cubicBezTo>
                    <a:pt x="2202434" y="438150"/>
                    <a:pt x="2004060" y="530860"/>
                    <a:pt x="1715516" y="567944"/>
                  </a:cubicBezTo>
                  <a:cubicBezTo>
                    <a:pt x="1618234" y="580644"/>
                    <a:pt x="1545209" y="585851"/>
                    <a:pt x="1430909" y="592963"/>
                  </a:cubicBezTo>
                  <a:cubicBezTo>
                    <a:pt x="1360170" y="538988"/>
                    <a:pt x="1274572" y="607695"/>
                    <a:pt x="1200531" y="622554"/>
                  </a:cubicBezTo>
                  <a:cubicBezTo>
                    <a:pt x="1082929" y="562356"/>
                    <a:pt x="928116" y="690372"/>
                    <a:pt x="767588" y="631571"/>
                  </a:cubicBezTo>
                  <a:cubicBezTo>
                    <a:pt x="607822" y="693547"/>
                    <a:pt x="508000" y="651637"/>
                    <a:pt x="282829" y="663829"/>
                  </a:cubicBezTo>
                  <a:cubicBezTo>
                    <a:pt x="0" y="731901"/>
                    <a:pt x="151511" y="216408"/>
                    <a:pt x="95250" y="3250438"/>
                  </a:cubicBezTo>
                  <a:cubicBezTo>
                    <a:pt x="123825" y="3261360"/>
                    <a:pt x="93091" y="3937127"/>
                    <a:pt x="111887" y="4761484"/>
                  </a:cubicBezTo>
                  <a:cubicBezTo>
                    <a:pt x="91059" y="4783201"/>
                    <a:pt x="116205" y="4848987"/>
                    <a:pt x="181229" y="4823587"/>
                  </a:cubicBezTo>
                  <a:cubicBezTo>
                    <a:pt x="204343" y="4851908"/>
                    <a:pt x="228600" y="4860798"/>
                    <a:pt x="292862" y="4875149"/>
                  </a:cubicBezTo>
                  <a:cubicBezTo>
                    <a:pt x="333756" y="4905756"/>
                    <a:pt x="448437" y="4832985"/>
                    <a:pt x="539496" y="4890008"/>
                  </a:cubicBezTo>
                  <a:cubicBezTo>
                    <a:pt x="569341" y="4860544"/>
                    <a:pt x="583057" y="4910709"/>
                    <a:pt x="613410" y="4893437"/>
                  </a:cubicBezTo>
                  <a:cubicBezTo>
                    <a:pt x="621157" y="4894707"/>
                    <a:pt x="668782" y="4840986"/>
                    <a:pt x="680720" y="4883150"/>
                  </a:cubicBezTo>
                  <a:cubicBezTo>
                    <a:pt x="757809" y="4954397"/>
                    <a:pt x="900303" y="4903343"/>
                    <a:pt x="993902" y="4884039"/>
                  </a:cubicBezTo>
                  <a:cubicBezTo>
                    <a:pt x="1086866" y="4912868"/>
                    <a:pt x="1139190" y="4949063"/>
                    <a:pt x="1366520" y="4896485"/>
                  </a:cubicBezTo>
                  <a:cubicBezTo>
                    <a:pt x="1497711" y="4950841"/>
                    <a:pt x="1581785" y="4870958"/>
                    <a:pt x="1699006" y="4818380"/>
                  </a:cubicBezTo>
                  <a:cubicBezTo>
                    <a:pt x="1786763" y="4880737"/>
                    <a:pt x="1907413" y="4847844"/>
                    <a:pt x="2122424" y="4862703"/>
                  </a:cubicBezTo>
                  <a:cubicBezTo>
                    <a:pt x="2186940" y="4864862"/>
                    <a:pt x="2258568" y="4962271"/>
                    <a:pt x="2339086" y="4870196"/>
                  </a:cubicBezTo>
                  <a:cubicBezTo>
                    <a:pt x="2389251" y="4920488"/>
                    <a:pt x="2513965" y="4852924"/>
                    <a:pt x="2692527" y="4884420"/>
                  </a:cubicBezTo>
                  <a:cubicBezTo>
                    <a:pt x="2805176" y="4787138"/>
                    <a:pt x="2926461" y="4886071"/>
                    <a:pt x="3066669" y="4808601"/>
                  </a:cubicBezTo>
                  <a:cubicBezTo>
                    <a:pt x="3127502" y="4817491"/>
                    <a:pt x="3182239" y="4728210"/>
                    <a:pt x="3263646" y="4737989"/>
                  </a:cubicBezTo>
                  <a:cubicBezTo>
                    <a:pt x="3369691" y="4727829"/>
                    <a:pt x="3486023" y="4682363"/>
                    <a:pt x="3625723" y="4707001"/>
                  </a:cubicBezTo>
                  <a:cubicBezTo>
                    <a:pt x="3737483" y="4675759"/>
                    <a:pt x="3913886" y="4644009"/>
                    <a:pt x="4067302" y="4715764"/>
                  </a:cubicBezTo>
                  <a:cubicBezTo>
                    <a:pt x="4062476" y="4677156"/>
                    <a:pt x="4236212" y="4689221"/>
                    <a:pt x="4359021" y="4663059"/>
                  </a:cubicBezTo>
                  <a:cubicBezTo>
                    <a:pt x="4349242" y="4631690"/>
                    <a:pt x="4432935" y="4671949"/>
                    <a:pt x="4467352" y="4645152"/>
                  </a:cubicBezTo>
                  <a:cubicBezTo>
                    <a:pt x="4495800" y="4607814"/>
                    <a:pt x="4536186" y="4628896"/>
                    <a:pt x="4576445" y="4616958"/>
                  </a:cubicBezTo>
                  <a:cubicBezTo>
                    <a:pt x="4576064" y="4587494"/>
                    <a:pt x="4595749" y="4636008"/>
                    <a:pt x="4637913" y="4604258"/>
                  </a:cubicBezTo>
                  <a:cubicBezTo>
                    <a:pt x="4635500" y="4609719"/>
                    <a:pt x="4681601" y="4549775"/>
                    <a:pt x="4704715" y="4569587"/>
                  </a:cubicBezTo>
                  <a:cubicBezTo>
                    <a:pt x="4797171" y="4591812"/>
                    <a:pt x="4871720" y="4589653"/>
                    <a:pt x="4997704" y="4537710"/>
                  </a:cubicBezTo>
                  <a:cubicBezTo>
                    <a:pt x="5089271" y="4593590"/>
                    <a:pt x="5247005" y="4525137"/>
                    <a:pt x="5341493" y="4503420"/>
                  </a:cubicBezTo>
                  <a:cubicBezTo>
                    <a:pt x="5345811" y="4448810"/>
                    <a:pt x="5680202" y="4462272"/>
                    <a:pt x="5942965" y="4550664"/>
                  </a:cubicBezTo>
                  <a:cubicBezTo>
                    <a:pt x="6038596" y="4558411"/>
                    <a:pt x="6095365" y="4518152"/>
                    <a:pt x="6190869" y="4555998"/>
                  </a:cubicBezTo>
                  <a:cubicBezTo>
                    <a:pt x="6242050" y="4518914"/>
                    <a:pt x="6315837" y="4528947"/>
                    <a:pt x="6411214" y="4523994"/>
                  </a:cubicBezTo>
                  <a:cubicBezTo>
                    <a:pt x="6415786" y="4525899"/>
                    <a:pt x="6419469" y="4525899"/>
                    <a:pt x="6422644" y="4524121"/>
                  </a:cubicBezTo>
                  <a:cubicBezTo>
                    <a:pt x="6422136" y="4523740"/>
                    <a:pt x="6421755" y="4523486"/>
                    <a:pt x="6421247" y="4522978"/>
                  </a:cubicBezTo>
                  <a:cubicBezTo>
                    <a:pt x="6422136" y="4523486"/>
                    <a:pt x="6422263" y="4523486"/>
                    <a:pt x="6422771" y="4523994"/>
                  </a:cubicBezTo>
                  <a:cubicBezTo>
                    <a:pt x="6455029" y="4505198"/>
                    <a:pt x="6417691" y="4300474"/>
                    <a:pt x="6442202" y="4153408"/>
                  </a:cubicBezTo>
                  <a:close/>
                </a:path>
              </a:pathLst>
            </a:custGeom>
            <a:blipFill>
              <a:blip r:embed="rId5"/>
              <a:stretch>
                <a:fillRect l="-8176" t="0" r="-8176" b="0"/>
              </a:stretch>
            </a:blipFill>
          </p:spPr>
        </p:sp>
      </p:grpSp>
      <p:sp>
        <p:nvSpPr>
          <p:cNvPr name="Freeform 7" id="7"/>
          <p:cNvSpPr/>
          <p:nvPr/>
        </p:nvSpPr>
        <p:spPr>
          <a:xfrm flipH="false" flipV="true" rot="0">
            <a:off x="9369140" y="1144822"/>
            <a:ext cx="2039399" cy="1238471"/>
          </a:xfrm>
          <a:custGeom>
            <a:avLst/>
            <a:gdLst/>
            <a:ahLst/>
            <a:cxnLst/>
            <a:rect r="r" b="b" t="t" l="l"/>
            <a:pathLst>
              <a:path h="1238471" w="2039399">
                <a:moveTo>
                  <a:pt x="0" y="1238471"/>
                </a:moveTo>
                <a:lnTo>
                  <a:pt x="2039399" y="1238471"/>
                </a:lnTo>
                <a:lnTo>
                  <a:pt x="2039399" y="0"/>
                </a:lnTo>
                <a:lnTo>
                  <a:pt x="0" y="0"/>
                </a:lnTo>
                <a:lnTo>
                  <a:pt x="0" y="1238471"/>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526203">
            <a:off x="1339163" y="496302"/>
            <a:ext cx="4191962" cy="4393911"/>
          </a:xfrm>
          <a:custGeom>
            <a:avLst/>
            <a:gdLst/>
            <a:ahLst/>
            <a:cxnLst/>
            <a:rect r="r" b="b" t="t" l="l"/>
            <a:pathLst>
              <a:path h="4393911" w="4191962">
                <a:moveTo>
                  <a:pt x="0" y="0"/>
                </a:moveTo>
                <a:lnTo>
                  <a:pt x="4191962" y="0"/>
                </a:lnTo>
                <a:lnTo>
                  <a:pt x="4191962" y="4393911"/>
                </a:lnTo>
                <a:lnTo>
                  <a:pt x="0" y="439391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true" flipV="false" rot="5400000">
            <a:off x="1342093" y="821932"/>
            <a:ext cx="7418117" cy="10102304"/>
          </a:xfrm>
          <a:custGeom>
            <a:avLst/>
            <a:gdLst/>
            <a:ahLst/>
            <a:cxnLst/>
            <a:rect r="r" b="b" t="t" l="l"/>
            <a:pathLst>
              <a:path h="10102304" w="7418117">
                <a:moveTo>
                  <a:pt x="7418117" y="0"/>
                </a:moveTo>
                <a:lnTo>
                  <a:pt x="0" y="0"/>
                </a:lnTo>
                <a:lnTo>
                  <a:pt x="0" y="10102304"/>
                </a:lnTo>
                <a:lnTo>
                  <a:pt x="7418117" y="10102304"/>
                </a:lnTo>
                <a:lnTo>
                  <a:pt x="7418117" y="0"/>
                </a:lnTo>
                <a:close/>
              </a:path>
            </a:pathLst>
          </a:custGeom>
          <a:blipFill>
            <a:blip r:embed="rId10"/>
            <a:stretch>
              <a:fillRect l="0" t="0" r="0" b="0"/>
            </a:stretch>
          </a:blipFill>
        </p:spPr>
      </p:sp>
      <p:grpSp>
        <p:nvGrpSpPr>
          <p:cNvPr name="Group 10" id="10"/>
          <p:cNvGrpSpPr/>
          <p:nvPr/>
        </p:nvGrpSpPr>
        <p:grpSpPr>
          <a:xfrm rot="0">
            <a:off x="10191918" y="4649234"/>
            <a:ext cx="6935391" cy="5246370"/>
            <a:chOff x="0" y="0"/>
            <a:chExt cx="2897721" cy="2192020"/>
          </a:xfrm>
        </p:grpSpPr>
        <p:sp>
          <p:nvSpPr>
            <p:cNvPr name="Freeform 11" id="11"/>
            <p:cNvSpPr/>
            <p:nvPr/>
          </p:nvSpPr>
          <p:spPr>
            <a:xfrm flipH="false" flipV="false" rot="0">
              <a:off x="-7620" y="-2540"/>
              <a:ext cx="2905341" cy="2194560"/>
            </a:xfrm>
            <a:custGeom>
              <a:avLst/>
              <a:gdLst/>
              <a:ahLst/>
              <a:cxnLst/>
              <a:rect r="r" b="b" t="t" l="l"/>
              <a:pathLst>
                <a:path h="2194560" w="2905341">
                  <a:moveTo>
                    <a:pt x="2905341" y="394970"/>
                  </a:moveTo>
                  <a:cubicBezTo>
                    <a:pt x="2903569" y="394970"/>
                    <a:pt x="2901798" y="394970"/>
                    <a:pt x="2900027" y="393700"/>
                  </a:cubicBezTo>
                  <a:cubicBezTo>
                    <a:pt x="2891171" y="392430"/>
                    <a:pt x="2880544" y="393700"/>
                    <a:pt x="2875230" y="387350"/>
                  </a:cubicBezTo>
                  <a:cubicBezTo>
                    <a:pt x="2873459" y="384810"/>
                    <a:pt x="2868145" y="382270"/>
                    <a:pt x="2864603" y="381000"/>
                  </a:cubicBezTo>
                  <a:cubicBezTo>
                    <a:pt x="2857518" y="375920"/>
                    <a:pt x="2848662" y="370840"/>
                    <a:pt x="2839806" y="365760"/>
                  </a:cubicBezTo>
                  <a:lnTo>
                    <a:pt x="2823864" y="354330"/>
                  </a:lnTo>
                  <a:cubicBezTo>
                    <a:pt x="2822093" y="353060"/>
                    <a:pt x="2822093" y="351790"/>
                    <a:pt x="2822093" y="350520"/>
                  </a:cubicBezTo>
                  <a:cubicBezTo>
                    <a:pt x="2818551" y="347980"/>
                    <a:pt x="2813237" y="345440"/>
                    <a:pt x="2807923" y="345440"/>
                  </a:cubicBezTo>
                  <a:cubicBezTo>
                    <a:pt x="2799067" y="344170"/>
                    <a:pt x="2790211" y="344170"/>
                    <a:pt x="2781355" y="342900"/>
                  </a:cubicBezTo>
                  <a:lnTo>
                    <a:pt x="2774271" y="342900"/>
                  </a:lnTo>
                  <a:cubicBezTo>
                    <a:pt x="2765414" y="340360"/>
                    <a:pt x="2758329" y="339090"/>
                    <a:pt x="2749473" y="340360"/>
                  </a:cubicBezTo>
                  <a:cubicBezTo>
                    <a:pt x="2745931" y="340360"/>
                    <a:pt x="2742388" y="340360"/>
                    <a:pt x="2740617" y="337820"/>
                  </a:cubicBezTo>
                  <a:cubicBezTo>
                    <a:pt x="2738846" y="335280"/>
                    <a:pt x="2735303" y="334010"/>
                    <a:pt x="2733532" y="332740"/>
                  </a:cubicBezTo>
                  <a:cubicBezTo>
                    <a:pt x="2729990" y="330200"/>
                    <a:pt x="2724676" y="328930"/>
                    <a:pt x="2721134" y="327660"/>
                  </a:cubicBezTo>
                  <a:cubicBezTo>
                    <a:pt x="2714049" y="323850"/>
                    <a:pt x="2708735" y="320040"/>
                    <a:pt x="2699879" y="320040"/>
                  </a:cubicBezTo>
                  <a:cubicBezTo>
                    <a:pt x="2692794" y="320040"/>
                    <a:pt x="2685709" y="318770"/>
                    <a:pt x="2678624" y="317500"/>
                  </a:cubicBezTo>
                  <a:cubicBezTo>
                    <a:pt x="2676853" y="317500"/>
                    <a:pt x="2676853" y="317500"/>
                    <a:pt x="2676853" y="316230"/>
                  </a:cubicBezTo>
                  <a:cubicBezTo>
                    <a:pt x="2671539" y="311150"/>
                    <a:pt x="2662683" y="309880"/>
                    <a:pt x="2653827" y="309880"/>
                  </a:cubicBezTo>
                  <a:cubicBezTo>
                    <a:pt x="2650285" y="309880"/>
                    <a:pt x="2646742" y="308610"/>
                    <a:pt x="2646742" y="307340"/>
                  </a:cubicBezTo>
                  <a:cubicBezTo>
                    <a:pt x="2644971" y="303530"/>
                    <a:pt x="2641429" y="302260"/>
                    <a:pt x="2637886" y="302260"/>
                  </a:cubicBezTo>
                  <a:cubicBezTo>
                    <a:pt x="2632573" y="302260"/>
                    <a:pt x="2627259" y="300990"/>
                    <a:pt x="2623717" y="302260"/>
                  </a:cubicBezTo>
                  <a:cubicBezTo>
                    <a:pt x="2609547" y="306070"/>
                    <a:pt x="2598919" y="298450"/>
                    <a:pt x="2586521" y="297180"/>
                  </a:cubicBezTo>
                  <a:lnTo>
                    <a:pt x="2584749" y="295910"/>
                  </a:lnTo>
                  <a:cubicBezTo>
                    <a:pt x="2581207" y="289560"/>
                    <a:pt x="2572351" y="289560"/>
                    <a:pt x="2563495" y="288290"/>
                  </a:cubicBezTo>
                  <a:cubicBezTo>
                    <a:pt x="2563495" y="287020"/>
                    <a:pt x="2565266" y="287020"/>
                    <a:pt x="2565266" y="285750"/>
                  </a:cubicBezTo>
                  <a:cubicBezTo>
                    <a:pt x="2563495" y="285750"/>
                    <a:pt x="2561724" y="287020"/>
                    <a:pt x="2558181" y="287020"/>
                  </a:cubicBezTo>
                  <a:cubicBezTo>
                    <a:pt x="2556410" y="287020"/>
                    <a:pt x="2552868" y="288290"/>
                    <a:pt x="2551096" y="287020"/>
                  </a:cubicBezTo>
                  <a:cubicBezTo>
                    <a:pt x="2547554" y="283210"/>
                    <a:pt x="2542240" y="279400"/>
                    <a:pt x="2542240" y="275590"/>
                  </a:cubicBezTo>
                  <a:cubicBezTo>
                    <a:pt x="2542240" y="271780"/>
                    <a:pt x="2536926" y="271780"/>
                    <a:pt x="2535155" y="270510"/>
                  </a:cubicBezTo>
                  <a:lnTo>
                    <a:pt x="2531613" y="270510"/>
                  </a:lnTo>
                  <a:cubicBezTo>
                    <a:pt x="2524528" y="265430"/>
                    <a:pt x="2517443" y="264160"/>
                    <a:pt x="2508587" y="267970"/>
                  </a:cubicBezTo>
                  <a:cubicBezTo>
                    <a:pt x="2506816" y="264160"/>
                    <a:pt x="2510358" y="259080"/>
                    <a:pt x="2503273" y="257810"/>
                  </a:cubicBezTo>
                  <a:lnTo>
                    <a:pt x="2503273" y="256540"/>
                  </a:lnTo>
                  <a:cubicBezTo>
                    <a:pt x="2506816" y="250190"/>
                    <a:pt x="2501502" y="246380"/>
                    <a:pt x="2494417" y="243840"/>
                  </a:cubicBezTo>
                  <a:cubicBezTo>
                    <a:pt x="2489103" y="241300"/>
                    <a:pt x="2487332" y="238760"/>
                    <a:pt x="2487332" y="234950"/>
                  </a:cubicBezTo>
                  <a:lnTo>
                    <a:pt x="2487332" y="229870"/>
                  </a:lnTo>
                  <a:cubicBezTo>
                    <a:pt x="2480247" y="228600"/>
                    <a:pt x="2476705" y="223520"/>
                    <a:pt x="2473163" y="219710"/>
                  </a:cubicBezTo>
                  <a:cubicBezTo>
                    <a:pt x="2471391" y="214630"/>
                    <a:pt x="2467849" y="210820"/>
                    <a:pt x="2464306" y="207010"/>
                  </a:cubicBezTo>
                  <a:cubicBezTo>
                    <a:pt x="2460764" y="203200"/>
                    <a:pt x="2453679" y="200660"/>
                    <a:pt x="2453679" y="194310"/>
                  </a:cubicBezTo>
                  <a:cubicBezTo>
                    <a:pt x="2453679" y="190500"/>
                    <a:pt x="2451908" y="186690"/>
                    <a:pt x="2450137" y="182880"/>
                  </a:cubicBezTo>
                  <a:cubicBezTo>
                    <a:pt x="2446594" y="177800"/>
                    <a:pt x="2443052" y="173990"/>
                    <a:pt x="2437738" y="168910"/>
                  </a:cubicBezTo>
                  <a:cubicBezTo>
                    <a:pt x="2441280" y="165100"/>
                    <a:pt x="2444823" y="162560"/>
                    <a:pt x="2439509" y="158750"/>
                  </a:cubicBezTo>
                  <a:lnTo>
                    <a:pt x="2439509" y="156210"/>
                  </a:lnTo>
                  <a:cubicBezTo>
                    <a:pt x="2439509" y="154940"/>
                    <a:pt x="2437738" y="153670"/>
                    <a:pt x="2437738" y="152400"/>
                  </a:cubicBezTo>
                  <a:cubicBezTo>
                    <a:pt x="2435967" y="151130"/>
                    <a:pt x="2432424" y="149860"/>
                    <a:pt x="2430653" y="148590"/>
                  </a:cubicBezTo>
                  <a:cubicBezTo>
                    <a:pt x="2425339" y="144780"/>
                    <a:pt x="2421797" y="139700"/>
                    <a:pt x="2412941" y="142240"/>
                  </a:cubicBezTo>
                  <a:cubicBezTo>
                    <a:pt x="2409398" y="137160"/>
                    <a:pt x="2407627" y="132080"/>
                    <a:pt x="2405856" y="127000"/>
                  </a:cubicBezTo>
                  <a:cubicBezTo>
                    <a:pt x="2404085" y="123190"/>
                    <a:pt x="2402314" y="120650"/>
                    <a:pt x="2400542" y="116840"/>
                  </a:cubicBezTo>
                  <a:lnTo>
                    <a:pt x="2400542" y="115570"/>
                  </a:lnTo>
                  <a:cubicBezTo>
                    <a:pt x="2404085" y="110490"/>
                    <a:pt x="2398771" y="106680"/>
                    <a:pt x="2398771" y="102870"/>
                  </a:cubicBezTo>
                  <a:cubicBezTo>
                    <a:pt x="2398771" y="100330"/>
                    <a:pt x="2395229" y="97790"/>
                    <a:pt x="2393458" y="95250"/>
                  </a:cubicBezTo>
                  <a:cubicBezTo>
                    <a:pt x="2391686" y="91440"/>
                    <a:pt x="2386372" y="88900"/>
                    <a:pt x="2386372" y="85090"/>
                  </a:cubicBezTo>
                  <a:lnTo>
                    <a:pt x="2386372" y="64770"/>
                  </a:lnTo>
                  <a:cubicBezTo>
                    <a:pt x="2384601" y="57150"/>
                    <a:pt x="2381059" y="53340"/>
                    <a:pt x="2368660" y="52070"/>
                  </a:cubicBezTo>
                  <a:cubicBezTo>
                    <a:pt x="2366889" y="52070"/>
                    <a:pt x="2365118" y="52070"/>
                    <a:pt x="2365118" y="50800"/>
                  </a:cubicBezTo>
                  <a:cubicBezTo>
                    <a:pt x="2361575" y="46990"/>
                    <a:pt x="2356262" y="45720"/>
                    <a:pt x="2349177" y="44450"/>
                  </a:cubicBezTo>
                  <a:cubicBezTo>
                    <a:pt x="2343863" y="44450"/>
                    <a:pt x="2340321" y="44450"/>
                    <a:pt x="2336778" y="45720"/>
                  </a:cubicBezTo>
                  <a:cubicBezTo>
                    <a:pt x="2327922" y="49530"/>
                    <a:pt x="2319066" y="53340"/>
                    <a:pt x="2311981" y="58420"/>
                  </a:cubicBezTo>
                  <a:cubicBezTo>
                    <a:pt x="2303125" y="63500"/>
                    <a:pt x="2296040" y="67310"/>
                    <a:pt x="2285413" y="63500"/>
                  </a:cubicBezTo>
                  <a:lnTo>
                    <a:pt x="2281870" y="63500"/>
                  </a:lnTo>
                  <a:cubicBezTo>
                    <a:pt x="2278328" y="62230"/>
                    <a:pt x="2273014" y="60960"/>
                    <a:pt x="2269472" y="59690"/>
                  </a:cubicBezTo>
                  <a:cubicBezTo>
                    <a:pt x="2267701" y="60960"/>
                    <a:pt x="2265929" y="62230"/>
                    <a:pt x="2260616" y="60960"/>
                  </a:cubicBezTo>
                  <a:cubicBezTo>
                    <a:pt x="2249988" y="59690"/>
                    <a:pt x="2241132" y="58420"/>
                    <a:pt x="2232276" y="53340"/>
                  </a:cubicBezTo>
                  <a:cubicBezTo>
                    <a:pt x="2230505" y="52070"/>
                    <a:pt x="2226962" y="52070"/>
                    <a:pt x="2225191" y="52070"/>
                  </a:cubicBezTo>
                  <a:cubicBezTo>
                    <a:pt x="2218106" y="50800"/>
                    <a:pt x="2209250" y="49530"/>
                    <a:pt x="2200394" y="46990"/>
                  </a:cubicBezTo>
                  <a:cubicBezTo>
                    <a:pt x="2207479" y="43180"/>
                    <a:pt x="2205708" y="40640"/>
                    <a:pt x="2202165" y="38100"/>
                  </a:cubicBezTo>
                  <a:cubicBezTo>
                    <a:pt x="2196852" y="33020"/>
                    <a:pt x="2189767" y="33020"/>
                    <a:pt x="2184453" y="35560"/>
                  </a:cubicBezTo>
                  <a:cubicBezTo>
                    <a:pt x="2172055" y="39370"/>
                    <a:pt x="2159656" y="44450"/>
                    <a:pt x="2145486" y="48260"/>
                  </a:cubicBezTo>
                  <a:cubicBezTo>
                    <a:pt x="2140173" y="50800"/>
                    <a:pt x="2133088" y="52070"/>
                    <a:pt x="2126003" y="53340"/>
                  </a:cubicBezTo>
                  <a:cubicBezTo>
                    <a:pt x="2120689" y="54610"/>
                    <a:pt x="2115375" y="53340"/>
                    <a:pt x="2110062" y="54610"/>
                  </a:cubicBezTo>
                  <a:cubicBezTo>
                    <a:pt x="2104748" y="55880"/>
                    <a:pt x="2099434" y="57150"/>
                    <a:pt x="2092350" y="55880"/>
                  </a:cubicBezTo>
                  <a:cubicBezTo>
                    <a:pt x="2090578" y="55880"/>
                    <a:pt x="2087036" y="57150"/>
                    <a:pt x="2085265" y="57150"/>
                  </a:cubicBezTo>
                  <a:cubicBezTo>
                    <a:pt x="2081722" y="58420"/>
                    <a:pt x="2079951" y="59690"/>
                    <a:pt x="2076409" y="58420"/>
                  </a:cubicBezTo>
                  <a:cubicBezTo>
                    <a:pt x="2069324" y="58420"/>
                    <a:pt x="2065781" y="60960"/>
                    <a:pt x="2062239" y="63500"/>
                  </a:cubicBezTo>
                  <a:cubicBezTo>
                    <a:pt x="2058696" y="66040"/>
                    <a:pt x="2055154" y="71120"/>
                    <a:pt x="2051611" y="72390"/>
                  </a:cubicBezTo>
                  <a:cubicBezTo>
                    <a:pt x="2046298" y="73660"/>
                    <a:pt x="2042755" y="76200"/>
                    <a:pt x="2039213" y="78740"/>
                  </a:cubicBezTo>
                  <a:cubicBezTo>
                    <a:pt x="2035670" y="81280"/>
                    <a:pt x="2032128" y="82550"/>
                    <a:pt x="2028585" y="83820"/>
                  </a:cubicBezTo>
                  <a:cubicBezTo>
                    <a:pt x="2023272" y="86360"/>
                    <a:pt x="2017958" y="87630"/>
                    <a:pt x="2012645" y="90170"/>
                  </a:cubicBezTo>
                  <a:cubicBezTo>
                    <a:pt x="2007331" y="93980"/>
                    <a:pt x="2000246" y="96520"/>
                    <a:pt x="1993161" y="96520"/>
                  </a:cubicBezTo>
                  <a:cubicBezTo>
                    <a:pt x="1986076" y="97790"/>
                    <a:pt x="1977220" y="97790"/>
                    <a:pt x="1970135" y="101600"/>
                  </a:cubicBezTo>
                  <a:cubicBezTo>
                    <a:pt x="1970135" y="101600"/>
                    <a:pt x="1968364" y="102870"/>
                    <a:pt x="1966593" y="102870"/>
                  </a:cubicBezTo>
                  <a:cubicBezTo>
                    <a:pt x="1959508" y="102870"/>
                    <a:pt x="1952423" y="101600"/>
                    <a:pt x="1945338" y="101600"/>
                  </a:cubicBezTo>
                  <a:cubicBezTo>
                    <a:pt x="1940024" y="101600"/>
                    <a:pt x="1931168" y="100330"/>
                    <a:pt x="1927626" y="106680"/>
                  </a:cubicBezTo>
                  <a:cubicBezTo>
                    <a:pt x="1927626" y="106680"/>
                    <a:pt x="1925855" y="107950"/>
                    <a:pt x="1924083" y="107950"/>
                  </a:cubicBezTo>
                  <a:cubicBezTo>
                    <a:pt x="1918770" y="109220"/>
                    <a:pt x="1913456" y="111760"/>
                    <a:pt x="1908142" y="113030"/>
                  </a:cubicBezTo>
                  <a:cubicBezTo>
                    <a:pt x="1908142" y="115570"/>
                    <a:pt x="1902829" y="116840"/>
                    <a:pt x="1899286" y="116840"/>
                  </a:cubicBezTo>
                  <a:cubicBezTo>
                    <a:pt x="1883345" y="115570"/>
                    <a:pt x="1869175" y="115570"/>
                    <a:pt x="1853234" y="111760"/>
                  </a:cubicBezTo>
                  <a:cubicBezTo>
                    <a:pt x="1846150" y="110490"/>
                    <a:pt x="1839065" y="107950"/>
                    <a:pt x="1830209" y="105410"/>
                  </a:cubicBezTo>
                  <a:cubicBezTo>
                    <a:pt x="1828437" y="105410"/>
                    <a:pt x="1826666" y="104140"/>
                    <a:pt x="1824895" y="104140"/>
                  </a:cubicBezTo>
                  <a:cubicBezTo>
                    <a:pt x="1812496" y="104140"/>
                    <a:pt x="1800098" y="105410"/>
                    <a:pt x="1785928" y="105410"/>
                  </a:cubicBezTo>
                  <a:lnTo>
                    <a:pt x="1784157" y="105410"/>
                  </a:lnTo>
                  <a:cubicBezTo>
                    <a:pt x="1777072" y="102870"/>
                    <a:pt x="1768216" y="104140"/>
                    <a:pt x="1761131" y="107950"/>
                  </a:cubicBezTo>
                  <a:cubicBezTo>
                    <a:pt x="1759360" y="109220"/>
                    <a:pt x="1755817" y="110490"/>
                    <a:pt x="1754046" y="110490"/>
                  </a:cubicBezTo>
                  <a:cubicBezTo>
                    <a:pt x="1745190" y="109220"/>
                    <a:pt x="1738105" y="107950"/>
                    <a:pt x="1729249" y="106680"/>
                  </a:cubicBezTo>
                  <a:cubicBezTo>
                    <a:pt x="1720393" y="105410"/>
                    <a:pt x="1713308" y="104140"/>
                    <a:pt x="1704452" y="104140"/>
                  </a:cubicBezTo>
                  <a:cubicBezTo>
                    <a:pt x="1697367" y="104140"/>
                    <a:pt x="1690282" y="102870"/>
                    <a:pt x="1683197" y="100330"/>
                  </a:cubicBezTo>
                  <a:cubicBezTo>
                    <a:pt x="1676112" y="97790"/>
                    <a:pt x="1669027" y="96520"/>
                    <a:pt x="1661942" y="93980"/>
                  </a:cubicBezTo>
                  <a:cubicBezTo>
                    <a:pt x="1658400" y="92710"/>
                    <a:pt x="1653086" y="92710"/>
                    <a:pt x="1647773" y="91440"/>
                  </a:cubicBezTo>
                  <a:cubicBezTo>
                    <a:pt x="1647773" y="87630"/>
                    <a:pt x="1649544" y="85090"/>
                    <a:pt x="1649544" y="82550"/>
                  </a:cubicBezTo>
                  <a:cubicBezTo>
                    <a:pt x="1640688" y="85090"/>
                    <a:pt x="1635374" y="83820"/>
                    <a:pt x="1630060" y="81280"/>
                  </a:cubicBezTo>
                  <a:cubicBezTo>
                    <a:pt x="1626518" y="80010"/>
                    <a:pt x="1621204" y="80010"/>
                    <a:pt x="1617662" y="78740"/>
                  </a:cubicBezTo>
                  <a:lnTo>
                    <a:pt x="1612348" y="78740"/>
                  </a:lnTo>
                  <a:cubicBezTo>
                    <a:pt x="1605263" y="76200"/>
                    <a:pt x="1596407" y="76200"/>
                    <a:pt x="1587551" y="76200"/>
                  </a:cubicBezTo>
                  <a:cubicBezTo>
                    <a:pt x="1576924" y="76200"/>
                    <a:pt x="1564525" y="74930"/>
                    <a:pt x="1553898" y="69850"/>
                  </a:cubicBezTo>
                  <a:cubicBezTo>
                    <a:pt x="1545042" y="66040"/>
                    <a:pt x="1534414" y="63500"/>
                    <a:pt x="1523787" y="64770"/>
                  </a:cubicBezTo>
                  <a:cubicBezTo>
                    <a:pt x="1518473" y="66040"/>
                    <a:pt x="1513160" y="68580"/>
                    <a:pt x="1507846" y="69850"/>
                  </a:cubicBezTo>
                  <a:cubicBezTo>
                    <a:pt x="1498990" y="72390"/>
                    <a:pt x="1491905" y="77470"/>
                    <a:pt x="1483049" y="80010"/>
                  </a:cubicBezTo>
                  <a:cubicBezTo>
                    <a:pt x="1474193" y="82550"/>
                    <a:pt x="1463565" y="85090"/>
                    <a:pt x="1452938" y="87630"/>
                  </a:cubicBezTo>
                  <a:cubicBezTo>
                    <a:pt x="1447624" y="88900"/>
                    <a:pt x="1442311" y="91440"/>
                    <a:pt x="1436997" y="92710"/>
                  </a:cubicBezTo>
                  <a:cubicBezTo>
                    <a:pt x="1428141" y="95250"/>
                    <a:pt x="1421056" y="96520"/>
                    <a:pt x="1412200" y="99060"/>
                  </a:cubicBezTo>
                  <a:cubicBezTo>
                    <a:pt x="1406886" y="100330"/>
                    <a:pt x="1399801" y="104140"/>
                    <a:pt x="1394488" y="105410"/>
                  </a:cubicBezTo>
                  <a:cubicBezTo>
                    <a:pt x="1383860" y="107950"/>
                    <a:pt x="1373233" y="111760"/>
                    <a:pt x="1360834" y="113030"/>
                  </a:cubicBezTo>
                  <a:cubicBezTo>
                    <a:pt x="1355521" y="114300"/>
                    <a:pt x="1353750" y="116840"/>
                    <a:pt x="1350207" y="118110"/>
                  </a:cubicBezTo>
                  <a:lnTo>
                    <a:pt x="1334266" y="121920"/>
                  </a:lnTo>
                  <a:cubicBezTo>
                    <a:pt x="1323639" y="124460"/>
                    <a:pt x="1314783" y="127000"/>
                    <a:pt x="1304155" y="128270"/>
                  </a:cubicBezTo>
                  <a:cubicBezTo>
                    <a:pt x="1298842" y="129540"/>
                    <a:pt x="1291757" y="130810"/>
                    <a:pt x="1286443" y="132080"/>
                  </a:cubicBezTo>
                  <a:cubicBezTo>
                    <a:pt x="1284672" y="132080"/>
                    <a:pt x="1284672" y="133350"/>
                    <a:pt x="1282901" y="133350"/>
                  </a:cubicBezTo>
                  <a:cubicBezTo>
                    <a:pt x="1279358" y="135890"/>
                    <a:pt x="1275816" y="138430"/>
                    <a:pt x="1270502" y="139700"/>
                  </a:cubicBezTo>
                  <a:cubicBezTo>
                    <a:pt x="1261646" y="142240"/>
                    <a:pt x="1252790" y="144780"/>
                    <a:pt x="1243934" y="146050"/>
                  </a:cubicBezTo>
                  <a:cubicBezTo>
                    <a:pt x="1240391" y="147320"/>
                    <a:pt x="1235078" y="147320"/>
                    <a:pt x="1231535" y="147320"/>
                  </a:cubicBezTo>
                  <a:cubicBezTo>
                    <a:pt x="1220908" y="148590"/>
                    <a:pt x="1210281" y="152400"/>
                    <a:pt x="1199653" y="154940"/>
                  </a:cubicBezTo>
                  <a:cubicBezTo>
                    <a:pt x="1190797" y="157480"/>
                    <a:pt x="1181941" y="158750"/>
                    <a:pt x="1174856" y="161290"/>
                  </a:cubicBezTo>
                  <a:cubicBezTo>
                    <a:pt x="1164229" y="163830"/>
                    <a:pt x="1153601" y="166370"/>
                    <a:pt x="1148288" y="173990"/>
                  </a:cubicBezTo>
                  <a:cubicBezTo>
                    <a:pt x="1148288" y="175260"/>
                    <a:pt x="1144745" y="175260"/>
                    <a:pt x="1144745" y="175260"/>
                  </a:cubicBezTo>
                  <a:cubicBezTo>
                    <a:pt x="1139432" y="176530"/>
                    <a:pt x="1132347" y="177800"/>
                    <a:pt x="1127033" y="179070"/>
                  </a:cubicBezTo>
                  <a:cubicBezTo>
                    <a:pt x="1125262" y="180340"/>
                    <a:pt x="1123491" y="179070"/>
                    <a:pt x="1123491" y="177800"/>
                  </a:cubicBezTo>
                  <a:cubicBezTo>
                    <a:pt x="1121719" y="172720"/>
                    <a:pt x="1121719" y="166370"/>
                    <a:pt x="1111092" y="163830"/>
                  </a:cubicBezTo>
                  <a:lnTo>
                    <a:pt x="1109321" y="162560"/>
                  </a:lnTo>
                  <a:cubicBezTo>
                    <a:pt x="1109321" y="156210"/>
                    <a:pt x="1102236" y="153670"/>
                    <a:pt x="1095151" y="151130"/>
                  </a:cubicBezTo>
                  <a:cubicBezTo>
                    <a:pt x="1088066" y="148590"/>
                    <a:pt x="1082752" y="147320"/>
                    <a:pt x="1077439" y="142240"/>
                  </a:cubicBezTo>
                  <a:cubicBezTo>
                    <a:pt x="1073896" y="138430"/>
                    <a:pt x="1066811" y="135890"/>
                    <a:pt x="1061498" y="132080"/>
                  </a:cubicBezTo>
                  <a:cubicBezTo>
                    <a:pt x="1056184" y="129540"/>
                    <a:pt x="1049099" y="128270"/>
                    <a:pt x="1045557" y="123190"/>
                  </a:cubicBezTo>
                  <a:cubicBezTo>
                    <a:pt x="1043786" y="120650"/>
                    <a:pt x="1040243" y="119380"/>
                    <a:pt x="1036701" y="116840"/>
                  </a:cubicBezTo>
                  <a:cubicBezTo>
                    <a:pt x="1038472" y="116840"/>
                    <a:pt x="1034929" y="116840"/>
                    <a:pt x="1033158" y="115570"/>
                  </a:cubicBezTo>
                  <a:cubicBezTo>
                    <a:pt x="1031387" y="114300"/>
                    <a:pt x="1029616" y="114300"/>
                    <a:pt x="1027845" y="113030"/>
                  </a:cubicBezTo>
                  <a:cubicBezTo>
                    <a:pt x="1026073" y="110490"/>
                    <a:pt x="1024302" y="107950"/>
                    <a:pt x="1018988" y="107950"/>
                  </a:cubicBezTo>
                  <a:cubicBezTo>
                    <a:pt x="1017217" y="107950"/>
                    <a:pt x="1015446" y="106680"/>
                    <a:pt x="1013675" y="105410"/>
                  </a:cubicBezTo>
                  <a:cubicBezTo>
                    <a:pt x="1011903" y="105410"/>
                    <a:pt x="1010132" y="104140"/>
                    <a:pt x="1006590" y="104140"/>
                  </a:cubicBezTo>
                  <a:lnTo>
                    <a:pt x="985335" y="96520"/>
                  </a:lnTo>
                  <a:cubicBezTo>
                    <a:pt x="980021" y="93980"/>
                    <a:pt x="974708" y="90170"/>
                    <a:pt x="967623" y="88900"/>
                  </a:cubicBezTo>
                  <a:cubicBezTo>
                    <a:pt x="956996" y="86360"/>
                    <a:pt x="948139" y="82550"/>
                    <a:pt x="941055" y="76200"/>
                  </a:cubicBezTo>
                  <a:cubicBezTo>
                    <a:pt x="933970" y="69850"/>
                    <a:pt x="925114" y="66040"/>
                    <a:pt x="914486" y="62230"/>
                  </a:cubicBezTo>
                  <a:cubicBezTo>
                    <a:pt x="909173" y="59690"/>
                    <a:pt x="903859" y="58420"/>
                    <a:pt x="900316" y="57150"/>
                  </a:cubicBezTo>
                  <a:cubicBezTo>
                    <a:pt x="893232" y="53340"/>
                    <a:pt x="884375" y="50800"/>
                    <a:pt x="875519" y="48260"/>
                  </a:cubicBezTo>
                  <a:cubicBezTo>
                    <a:pt x="879062" y="44450"/>
                    <a:pt x="877291" y="44450"/>
                    <a:pt x="873748" y="43180"/>
                  </a:cubicBezTo>
                  <a:cubicBezTo>
                    <a:pt x="870206" y="41910"/>
                    <a:pt x="866663" y="41910"/>
                    <a:pt x="864892" y="40640"/>
                  </a:cubicBezTo>
                  <a:cubicBezTo>
                    <a:pt x="863121" y="36830"/>
                    <a:pt x="857807" y="36830"/>
                    <a:pt x="854265" y="34290"/>
                  </a:cubicBezTo>
                  <a:cubicBezTo>
                    <a:pt x="848951" y="30480"/>
                    <a:pt x="841866" y="26670"/>
                    <a:pt x="836552" y="22860"/>
                  </a:cubicBezTo>
                  <a:cubicBezTo>
                    <a:pt x="834781" y="21590"/>
                    <a:pt x="833010" y="20320"/>
                    <a:pt x="831239" y="20320"/>
                  </a:cubicBezTo>
                  <a:cubicBezTo>
                    <a:pt x="817069" y="19050"/>
                    <a:pt x="806442" y="12700"/>
                    <a:pt x="794043" y="8890"/>
                  </a:cubicBezTo>
                  <a:cubicBezTo>
                    <a:pt x="792272" y="7620"/>
                    <a:pt x="788729" y="6350"/>
                    <a:pt x="786958" y="6350"/>
                  </a:cubicBezTo>
                  <a:cubicBezTo>
                    <a:pt x="779873" y="6350"/>
                    <a:pt x="772788" y="7620"/>
                    <a:pt x="763932" y="7620"/>
                  </a:cubicBezTo>
                  <a:cubicBezTo>
                    <a:pt x="756847" y="7620"/>
                    <a:pt x="747991" y="6350"/>
                    <a:pt x="740906" y="5080"/>
                  </a:cubicBezTo>
                  <a:cubicBezTo>
                    <a:pt x="733822" y="3810"/>
                    <a:pt x="726737" y="3810"/>
                    <a:pt x="719652" y="1270"/>
                  </a:cubicBezTo>
                  <a:cubicBezTo>
                    <a:pt x="712567" y="0"/>
                    <a:pt x="707253" y="2540"/>
                    <a:pt x="701939" y="1270"/>
                  </a:cubicBezTo>
                  <a:cubicBezTo>
                    <a:pt x="698397" y="2540"/>
                    <a:pt x="689541" y="5080"/>
                    <a:pt x="684227" y="7620"/>
                  </a:cubicBezTo>
                  <a:cubicBezTo>
                    <a:pt x="677142" y="10160"/>
                    <a:pt x="670057" y="13970"/>
                    <a:pt x="662973" y="17780"/>
                  </a:cubicBezTo>
                  <a:cubicBezTo>
                    <a:pt x="654116" y="21590"/>
                    <a:pt x="643489" y="25400"/>
                    <a:pt x="632862" y="29210"/>
                  </a:cubicBezTo>
                  <a:cubicBezTo>
                    <a:pt x="631091" y="30480"/>
                    <a:pt x="627548" y="30480"/>
                    <a:pt x="624006" y="29210"/>
                  </a:cubicBezTo>
                  <a:cubicBezTo>
                    <a:pt x="620463" y="27940"/>
                    <a:pt x="616921" y="29210"/>
                    <a:pt x="613378" y="30480"/>
                  </a:cubicBezTo>
                  <a:cubicBezTo>
                    <a:pt x="608065" y="33020"/>
                    <a:pt x="600980" y="34290"/>
                    <a:pt x="595666" y="36830"/>
                  </a:cubicBezTo>
                  <a:cubicBezTo>
                    <a:pt x="586810" y="41910"/>
                    <a:pt x="577954" y="48260"/>
                    <a:pt x="565555" y="49530"/>
                  </a:cubicBezTo>
                  <a:cubicBezTo>
                    <a:pt x="558470" y="49530"/>
                    <a:pt x="551386" y="53340"/>
                    <a:pt x="544301" y="53340"/>
                  </a:cubicBezTo>
                  <a:cubicBezTo>
                    <a:pt x="538987" y="53340"/>
                    <a:pt x="535445" y="53340"/>
                    <a:pt x="530131" y="54610"/>
                  </a:cubicBezTo>
                  <a:cubicBezTo>
                    <a:pt x="523046" y="55880"/>
                    <a:pt x="515961" y="58420"/>
                    <a:pt x="507105" y="58420"/>
                  </a:cubicBezTo>
                  <a:cubicBezTo>
                    <a:pt x="496478" y="58420"/>
                    <a:pt x="487622" y="62230"/>
                    <a:pt x="476994" y="64770"/>
                  </a:cubicBezTo>
                  <a:cubicBezTo>
                    <a:pt x="466367" y="68580"/>
                    <a:pt x="457511" y="72390"/>
                    <a:pt x="446883" y="76200"/>
                  </a:cubicBezTo>
                  <a:cubicBezTo>
                    <a:pt x="439798" y="78740"/>
                    <a:pt x="432714" y="78740"/>
                    <a:pt x="423857" y="77470"/>
                  </a:cubicBezTo>
                  <a:cubicBezTo>
                    <a:pt x="418544" y="77470"/>
                    <a:pt x="415001" y="76200"/>
                    <a:pt x="411459" y="78740"/>
                  </a:cubicBezTo>
                  <a:lnTo>
                    <a:pt x="395518" y="86360"/>
                  </a:lnTo>
                  <a:cubicBezTo>
                    <a:pt x="388433" y="90170"/>
                    <a:pt x="383119" y="95250"/>
                    <a:pt x="377806" y="99060"/>
                  </a:cubicBezTo>
                  <a:cubicBezTo>
                    <a:pt x="370721" y="105410"/>
                    <a:pt x="367178" y="113030"/>
                    <a:pt x="356551" y="116840"/>
                  </a:cubicBezTo>
                  <a:cubicBezTo>
                    <a:pt x="354780" y="118110"/>
                    <a:pt x="353009" y="120650"/>
                    <a:pt x="351237" y="123190"/>
                  </a:cubicBezTo>
                  <a:cubicBezTo>
                    <a:pt x="349466" y="124460"/>
                    <a:pt x="349466" y="125730"/>
                    <a:pt x="347695" y="127000"/>
                  </a:cubicBezTo>
                  <a:cubicBezTo>
                    <a:pt x="342381" y="130810"/>
                    <a:pt x="337068" y="134620"/>
                    <a:pt x="333525" y="139700"/>
                  </a:cubicBezTo>
                  <a:cubicBezTo>
                    <a:pt x="329983" y="144780"/>
                    <a:pt x="321127" y="146050"/>
                    <a:pt x="317584" y="149860"/>
                  </a:cubicBezTo>
                  <a:cubicBezTo>
                    <a:pt x="312270" y="154940"/>
                    <a:pt x="301643" y="157480"/>
                    <a:pt x="294558" y="160020"/>
                  </a:cubicBezTo>
                  <a:cubicBezTo>
                    <a:pt x="283931" y="163830"/>
                    <a:pt x="275075" y="168910"/>
                    <a:pt x="269761" y="176530"/>
                  </a:cubicBezTo>
                  <a:cubicBezTo>
                    <a:pt x="269761" y="177800"/>
                    <a:pt x="269761" y="177800"/>
                    <a:pt x="267990" y="179070"/>
                  </a:cubicBezTo>
                  <a:cubicBezTo>
                    <a:pt x="255591" y="184150"/>
                    <a:pt x="243193" y="187960"/>
                    <a:pt x="230794" y="193040"/>
                  </a:cubicBezTo>
                  <a:cubicBezTo>
                    <a:pt x="221938" y="196850"/>
                    <a:pt x="211311" y="196850"/>
                    <a:pt x="202455" y="201930"/>
                  </a:cubicBezTo>
                  <a:cubicBezTo>
                    <a:pt x="198912" y="204470"/>
                    <a:pt x="193599" y="205740"/>
                    <a:pt x="188285" y="207010"/>
                  </a:cubicBezTo>
                  <a:cubicBezTo>
                    <a:pt x="177658" y="210820"/>
                    <a:pt x="167030" y="212090"/>
                    <a:pt x="159945" y="218440"/>
                  </a:cubicBezTo>
                  <a:cubicBezTo>
                    <a:pt x="151089" y="226060"/>
                    <a:pt x="138691" y="228600"/>
                    <a:pt x="129834" y="233680"/>
                  </a:cubicBezTo>
                  <a:cubicBezTo>
                    <a:pt x="117436" y="240030"/>
                    <a:pt x="105037" y="246380"/>
                    <a:pt x="92639" y="254000"/>
                  </a:cubicBezTo>
                  <a:cubicBezTo>
                    <a:pt x="85554" y="256540"/>
                    <a:pt x="78469" y="257810"/>
                    <a:pt x="71384" y="255270"/>
                  </a:cubicBezTo>
                  <a:cubicBezTo>
                    <a:pt x="67842" y="254000"/>
                    <a:pt x="64299" y="252730"/>
                    <a:pt x="62528" y="254000"/>
                  </a:cubicBezTo>
                  <a:cubicBezTo>
                    <a:pt x="55443" y="257810"/>
                    <a:pt x="46587" y="259080"/>
                    <a:pt x="37731" y="260350"/>
                  </a:cubicBezTo>
                  <a:cubicBezTo>
                    <a:pt x="35960" y="260350"/>
                    <a:pt x="34188" y="261620"/>
                    <a:pt x="32417" y="261620"/>
                  </a:cubicBezTo>
                  <a:cubicBezTo>
                    <a:pt x="28875" y="407670"/>
                    <a:pt x="20019" y="554990"/>
                    <a:pt x="11162" y="701040"/>
                  </a:cubicBezTo>
                  <a:cubicBezTo>
                    <a:pt x="3810" y="858520"/>
                    <a:pt x="16476" y="995680"/>
                    <a:pt x="14705" y="1153160"/>
                  </a:cubicBezTo>
                  <a:cubicBezTo>
                    <a:pt x="12934" y="1311910"/>
                    <a:pt x="0" y="1487170"/>
                    <a:pt x="16476" y="1644650"/>
                  </a:cubicBezTo>
                  <a:cubicBezTo>
                    <a:pt x="34188" y="1800860"/>
                    <a:pt x="55443" y="1957070"/>
                    <a:pt x="73155" y="2113280"/>
                  </a:cubicBezTo>
                  <a:lnTo>
                    <a:pt x="74926" y="2113280"/>
                  </a:lnTo>
                  <a:cubicBezTo>
                    <a:pt x="82011" y="2112010"/>
                    <a:pt x="89096" y="2112010"/>
                    <a:pt x="97952" y="2112010"/>
                  </a:cubicBezTo>
                  <a:cubicBezTo>
                    <a:pt x="108580" y="2110740"/>
                    <a:pt x="117436" y="2108200"/>
                    <a:pt x="128063" y="2108200"/>
                  </a:cubicBezTo>
                  <a:cubicBezTo>
                    <a:pt x="140462" y="2108200"/>
                    <a:pt x="152860" y="2109470"/>
                    <a:pt x="165259" y="2109470"/>
                  </a:cubicBezTo>
                  <a:cubicBezTo>
                    <a:pt x="177657" y="2109470"/>
                    <a:pt x="190056" y="2110740"/>
                    <a:pt x="200683" y="2112010"/>
                  </a:cubicBezTo>
                  <a:cubicBezTo>
                    <a:pt x="211311" y="2113280"/>
                    <a:pt x="220167" y="2113280"/>
                    <a:pt x="229023" y="2109470"/>
                  </a:cubicBezTo>
                  <a:lnTo>
                    <a:pt x="230794" y="2109470"/>
                  </a:lnTo>
                  <a:cubicBezTo>
                    <a:pt x="241421" y="2108200"/>
                    <a:pt x="252049" y="2106930"/>
                    <a:pt x="264447" y="2105660"/>
                  </a:cubicBezTo>
                  <a:cubicBezTo>
                    <a:pt x="267990" y="2105660"/>
                    <a:pt x="273303" y="2105660"/>
                    <a:pt x="275075" y="2106930"/>
                  </a:cubicBezTo>
                  <a:cubicBezTo>
                    <a:pt x="282160" y="2112010"/>
                    <a:pt x="289244" y="2110740"/>
                    <a:pt x="298101" y="2109470"/>
                  </a:cubicBezTo>
                  <a:cubicBezTo>
                    <a:pt x="306957" y="2108200"/>
                    <a:pt x="312270" y="2109470"/>
                    <a:pt x="319355" y="2112010"/>
                  </a:cubicBezTo>
                  <a:cubicBezTo>
                    <a:pt x="322898" y="2113280"/>
                    <a:pt x="326440" y="2113280"/>
                    <a:pt x="329983" y="2113280"/>
                  </a:cubicBezTo>
                  <a:lnTo>
                    <a:pt x="353008" y="2113280"/>
                  </a:lnTo>
                  <a:cubicBezTo>
                    <a:pt x="358322" y="2113280"/>
                    <a:pt x="363636" y="2115820"/>
                    <a:pt x="368949" y="2115820"/>
                  </a:cubicBezTo>
                  <a:cubicBezTo>
                    <a:pt x="376034" y="2117090"/>
                    <a:pt x="384890" y="2117090"/>
                    <a:pt x="391975" y="2117090"/>
                  </a:cubicBezTo>
                  <a:cubicBezTo>
                    <a:pt x="395518" y="2117090"/>
                    <a:pt x="399060" y="2119630"/>
                    <a:pt x="400832" y="2120900"/>
                  </a:cubicBezTo>
                  <a:cubicBezTo>
                    <a:pt x="416772" y="2124710"/>
                    <a:pt x="430942" y="2122170"/>
                    <a:pt x="446883" y="2122170"/>
                  </a:cubicBezTo>
                  <a:cubicBezTo>
                    <a:pt x="450426" y="2122170"/>
                    <a:pt x="453968" y="2119630"/>
                    <a:pt x="457511" y="2119630"/>
                  </a:cubicBezTo>
                  <a:cubicBezTo>
                    <a:pt x="469909" y="2118360"/>
                    <a:pt x="480536" y="2119630"/>
                    <a:pt x="491164" y="2123440"/>
                  </a:cubicBezTo>
                  <a:cubicBezTo>
                    <a:pt x="496478" y="2124710"/>
                    <a:pt x="503562" y="2124710"/>
                    <a:pt x="510647" y="2124710"/>
                  </a:cubicBezTo>
                  <a:lnTo>
                    <a:pt x="515961" y="2124710"/>
                  </a:lnTo>
                  <a:cubicBezTo>
                    <a:pt x="523046" y="2125980"/>
                    <a:pt x="528360" y="2128520"/>
                    <a:pt x="535444" y="2127250"/>
                  </a:cubicBezTo>
                  <a:cubicBezTo>
                    <a:pt x="544301" y="2125980"/>
                    <a:pt x="553157" y="2125980"/>
                    <a:pt x="563784" y="2124710"/>
                  </a:cubicBezTo>
                  <a:cubicBezTo>
                    <a:pt x="572640" y="2123440"/>
                    <a:pt x="581496" y="2124710"/>
                    <a:pt x="590352" y="2125980"/>
                  </a:cubicBezTo>
                  <a:cubicBezTo>
                    <a:pt x="592124" y="2125980"/>
                    <a:pt x="593895" y="2127250"/>
                    <a:pt x="595666" y="2125980"/>
                  </a:cubicBezTo>
                  <a:cubicBezTo>
                    <a:pt x="604522" y="2124710"/>
                    <a:pt x="611607" y="2122170"/>
                    <a:pt x="620463" y="2123440"/>
                  </a:cubicBezTo>
                  <a:cubicBezTo>
                    <a:pt x="627548" y="2124710"/>
                    <a:pt x="632862" y="2125980"/>
                    <a:pt x="639947" y="2127250"/>
                  </a:cubicBezTo>
                  <a:cubicBezTo>
                    <a:pt x="647031" y="2128520"/>
                    <a:pt x="652345" y="2129790"/>
                    <a:pt x="659430" y="2131060"/>
                  </a:cubicBezTo>
                  <a:cubicBezTo>
                    <a:pt x="668286" y="2132330"/>
                    <a:pt x="677142" y="2132330"/>
                    <a:pt x="684227" y="2133600"/>
                  </a:cubicBezTo>
                  <a:cubicBezTo>
                    <a:pt x="693083" y="2134870"/>
                    <a:pt x="698397" y="2139950"/>
                    <a:pt x="707253" y="2139950"/>
                  </a:cubicBezTo>
                  <a:cubicBezTo>
                    <a:pt x="716109" y="2139950"/>
                    <a:pt x="723194" y="2143760"/>
                    <a:pt x="732050" y="2146300"/>
                  </a:cubicBezTo>
                  <a:cubicBezTo>
                    <a:pt x="735593" y="2147570"/>
                    <a:pt x="739135" y="2147570"/>
                    <a:pt x="744449" y="2148840"/>
                  </a:cubicBezTo>
                  <a:cubicBezTo>
                    <a:pt x="755076" y="2150110"/>
                    <a:pt x="763932" y="2150110"/>
                    <a:pt x="774560" y="2151380"/>
                  </a:cubicBezTo>
                  <a:cubicBezTo>
                    <a:pt x="783416" y="2152650"/>
                    <a:pt x="792272" y="2155190"/>
                    <a:pt x="801128" y="2153920"/>
                  </a:cubicBezTo>
                  <a:cubicBezTo>
                    <a:pt x="815298" y="2152650"/>
                    <a:pt x="825925" y="2155190"/>
                    <a:pt x="838324" y="2157730"/>
                  </a:cubicBezTo>
                  <a:cubicBezTo>
                    <a:pt x="847180" y="2159000"/>
                    <a:pt x="854265" y="2162810"/>
                    <a:pt x="863121" y="2162810"/>
                  </a:cubicBezTo>
                  <a:cubicBezTo>
                    <a:pt x="873748" y="2164080"/>
                    <a:pt x="884375" y="2165350"/>
                    <a:pt x="891460" y="2170430"/>
                  </a:cubicBezTo>
                  <a:cubicBezTo>
                    <a:pt x="893231" y="2169160"/>
                    <a:pt x="895003" y="2169160"/>
                    <a:pt x="895003" y="2169160"/>
                  </a:cubicBezTo>
                  <a:cubicBezTo>
                    <a:pt x="900316" y="2170430"/>
                    <a:pt x="907401" y="2170430"/>
                    <a:pt x="912715" y="2171700"/>
                  </a:cubicBezTo>
                  <a:cubicBezTo>
                    <a:pt x="923342" y="2172970"/>
                    <a:pt x="932198" y="2175510"/>
                    <a:pt x="941054" y="2176780"/>
                  </a:cubicBezTo>
                  <a:cubicBezTo>
                    <a:pt x="946368" y="2178050"/>
                    <a:pt x="951682" y="2178050"/>
                    <a:pt x="955224" y="2180590"/>
                  </a:cubicBezTo>
                  <a:cubicBezTo>
                    <a:pt x="960538" y="2183130"/>
                    <a:pt x="965852" y="2184400"/>
                    <a:pt x="971165" y="2183130"/>
                  </a:cubicBezTo>
                  <a:cubicBezTo>
                    <a:pt x="976479" y="2183130"/>
                    <a:pt x="980021" y="2181860"/>
                    <a:pt x="985335" y="2183130"/>
                  </a:cubicBezTo>
                  <a:cubicBezTo>
                    <a:pt x="995962" y="2184400"/>
                    <a:pt x="1004819" y="2188210"/>
                    <a:pt x="1015446" y="2189480"/>
                  </a:cubicBezTo>
                  <a:cubicBezTo>
                    <a:pt x="1018988" y="2190750"/>
                    <a:pt x="1024302" y="2190750"/>
                    <a:pt x="1029616" y="2189480"/>
                  </a:cubicBezTo>
                  <a:cubicBezTo>
                    <a:pt x="1043785" y="2186940"/>
                    <a:pt x="1057955" y="2186940"/>
                    <a:pt x="1072125" y="2189480"/>
                  </a:cubicBezTo>
                  <a:cubicBezTo>
                    <a:pt x="1080981" y="2190750"/>
                    <a:pt x="1091608" y="2194560"/>
                    <a:pt x="1100465" y="2192020"/>
                  </a:cubicBezTo>
                  <a:cubicBezTo>
                    <a:pt x="1107549" y="2190750"/>
                    <a:pt x="1112863" y="2190750"/>
                    <a:pt x="1118177" y="2190750"/>
                  </a:cubicBezTo>
                  <a:cubicBezTo>
                    <a:pt x="1121719" y="2190750"/>
                    <a:pt x="1125262" y="2192020"/>
                    <a:pt x="1127033" y="2190750"/>
                  </a:cubicBezTo>
                  <a:cubicBezTo>
                    <a:pt x="1135889" y="2184400"/>
                    <a:pt x="1146516" y="2186940"/>
                    <a:pt x="1157144" y="2186940"/>
                  </a:cubicBezTo>
                  <a:cubicBezTo>
                    <a:pt x="1164229" y="2188210"/>
                    <a:pt x="1173085" y="2188210"/>
                    <a:pt x="1180170" y="2185670"/>
                  </a:cubicBezTo>
                  <a:lnTo>
                    <a:pt x="1183712" y="2185670"/>
                  </a:lnTo>
                  <a:cubicBezTo>
                    <a:pt x="1194339" y="2185670"/>
                    <a:pt x="1204967" y="2186940"/>
                    <a:pt x="1215594" y="2186940"/>
                  </a:cubicBezTo>
                  <a:lnTo>
                    <a:pt x="1219137" y="2186940"/>
                  </a:lnTo>
                  <a:cubicBezTo>
                    <a:pt x="1226221" y="2185670"/>
                    <a:pt x="1231535" y="2183130"/>
                    <a:pt x="1238620" y="2181860"/>
                  </a:cubicBezTo>
                  <a:cubicBezTo>
                    <a:pt x="1249247" y="2179320"/>
                    <a:pt x="1259875" y="2178050"/>
                    <a:pt x="1270502" y="2176780"/>
                  </a:cubicBezTo>
                  <a:cubicBezTo>
                    <a:pt x="1279358" y="2175510"/>
                    <a:pt x="1286443" y="2176780"/>
                    <a:pt x="1295299" y="2175510"/>
                  </a:cubicBezTo>
                  <a:cubicBezTo>
                    <a:pt x="1297070" y="2175510"/>
                    <a:pt x="1298842" y="2175510"/>
                    <a:pt x="1300613" y="2174240"/>
                  </a:cubicBezTo>
                  <a:cubicBezTo>
                    <a:pt x="1305926" y="2171700"/>
                    <a:pt x="1314783" y="2174240"/>
                    <a:pt x="1316554" y="2169160"/>
                  </a:cubicBezTo>
                  <a:lnTo>
                    <a:pt x="1318325" y="2169160"/>
                  </a:lnTo>
                  <a:cubicBezTo>
                    <a:pt x="1321867" y="2169160"/>
                    <a:pt x="1327181" y="2169160"/>
                    <a:pt x="1330723" y="2166620"/>
                  </a:cubicBezTo>
                  <a:cubicBezTo>
                    <a:pt x="1337808" y="2162810"/>
                    <a:pt x="1343122" y="2164080"/>
                    <a:pt x="1350207" y="2165350"/>
                  </a:cubicBezTo>
                  <a:cubicBezTo>
                    <a:pt x="1359063" y="2166620"/>
                    <a:pt x="1367919" y="2167890"/>
                    <a:pt x="1375004" y="2166620"/>
                  </a:cubicBezTo>
                  <a:cubicBezTo>
                    <a:pt x="1383860" y="2165350"/>
                    <a:pt x="1394488" y="2162810"/>
                    <a:pt x="1403344" y="2161540"/>
                  </a:cubicBezTo>
                  <a:cubicBezTo>
                    <a:pt x="1405115" y="2161540"/>
                    <a:pt x="1406886" y="2160270"/>
                    <a:pt x="1408657" y="2159000"/>
                  </a:cubicBezTo>
                  <a:cubicBezTo>
                    <a:pt x="1413971" y="2156460"/>
                    <a:pt x="1417513" y="2152650"/>
                    <a:pt x="1422827" y="2150110"/>
                  </a:cubicBezTo>
                  <a:cubicBezTo>
                    <a:pt x="1422827" y="2150110"/>
                    <a:pt x="1424598" y="2148840"/>
                    <a:pt x="1426370" y="2148840"/>
                  </a:cubicBezTo>
                  <a:cubicBezTo>
                    <a:pt x="1435226" y="2151380"/>
                    <a:pt x="1438768" y="2145030"/>
                    <a:pt x="1444082" y="2142490"/>
                  </a:cubicBezTo>
                  <a:cubicBezTo>
                    <a:pt x="1451167" y="2139950"/>
                    <a:pt x="1454709" y="2132330"/>
                    <a:pt x="1465337" y="2133600"/>
                  </a:cubicBezTo>
                  <a:lnTo>
                    <a:pt x="1467108" y="2133600"/>
                  </a:lnTo>
                  <a:cubicBezTo>
                    <a:pt x="1474193" y="2131060"/>
                    <a:pt x="1481277" y="2127250"/>
                    <a:pt x="1486591" y="2124710"/>
                  </a:cubicBezTo>
                  <a:cubicBezTo>
                    <a:pt x="1488362" y="2123440"/>
                    <a:pt x="1490134" y="2122170"/>
                    <a:pt x="1490134" y="2120900"/>
                  </a:cubicBezTo>
                  <a:cubicBezTo>
                    <a:pt x="1491905" y="2119630"/>
                    <a:pt x="1493676" y="2117090"/>
                    <a:pt x="1497218" y="2115820"/>
                  </a:cubicBezTo>
                  <a:cubicBezTo>
                    <a:pt x="1509617" y="2109470"/>
                    <a:pt x="1522016" y="2104390"/>
                    <a:pt x="1534414" y="2098040"/>
                  </a:cubicBezTo>
                  <a:cubicBezTo>
                    <a:pt x="1539728" y="2095500"/>
                    <a:pt x="1548584" y="2092960"/>
                    <a:pt x="1548584" y="2085340"/>
                  </a:cubicBezTo>
                  <a:cubicBezTo>
                    <a:pt x="1548584" y="2077720"/>
                    <a:pt x="1559211" y="2075180"/>
                    <a:pt x="1566296" y="2072640"/>
                  </a:cubicBezTo>
                  <a:cubicBezTo>
                    <a:pt x="1571610" y="2070100"/>
                    <a:pt x="1578695" y="2070100"/>
                    <a:pt x="1585780" y="2068830"/>
                  </a:cubicBezTo>
                  <a:cubicBezTo>
                    <a:pt x="1589322" y="2068830"/>
                    <a:pt x="1591093" y="2067560"/>
                    <a:pt x="1594636" y="2067560"/>
                  </a:cubicBezTo>
                  <a:cubicBezTo>
                    <a:pt x="1598178" y="2067560"/>
                    <a:pt x="1601721" y="2067560"/>
                    <a:pt x="1603492" y="2065020"/>
                  </a:cubicBezTo>
                  <a:cubicBezTo>
                    <a:pt x="1605263" y="2063750"/>
                    <a:pt x="1607034" y="2063750"/>
                    <a:pt x="1608806" y="2062480"/>
                  </a:cubicBezTo>
                  <a:cubicBezTo>
                    <a:pt x="1612348" y="2061210"/>
                    <a:pt x="1615890" y="2059940"/>
                    <a:pt x="1617662" y="2058670"/>
                  </a:cubicBezTo>
                  <a:lnTo>
                    <a:pt x="1628289" y="2058670"/>
                  </a:lnTo>
                  <a:cubicBezTo>
                    <a:pt x="1635374" y="2061210"/>
                    <a:pt x="1640688" y="2063750"/>
                    <a:pt x="1646001" y="2065020"/>
                  </a:cubicBezTo>
                  <a:cubicBezTo>
                    <a:pt x="1646001" y="2065020"/>
                    <a:pt x="1647772" y="2063750"/>
                    <a:pt x="1649544" y="2063750"/>
                  </a:cubicBezTo>
                  <a:cubicBezTo>
                    <a:pt x="1646001" y="2062480"/>
                    <a:pt x="1644230" y="2061210"/>
                    <a:pt x="1640688" y="2059940"/>
                  </a:cubicBezTo>
                  <a:cubicBezTo>
                    <a:pt x="1640688" y="2057400"/>
                    <a:pt x="1640688" y="2056130"/>
                    <a:pt x="1642459" y="2053590"/>
                  </a:cubicBezTo>
                  <a:cubicBezTo>
                    <a:pt x="1646001" y="2054860"/>
                    <a:pt x="1651315" y="2056130"/>
                    <a:pt x="1649544" y="2051050"/>
                  </a:cubicBezTo>
                  <a:lnTo>
                    <a:pt x="1651315" y="2049780"/>
                  </a:lnTo>
                  <a:cubicBezTo>
                    <a:pt x="1654857" y="2047240"/>
                    <a:pt x="1658400" y="2044700"/>
                    <a:pt x="1663713" y="2045970"/>
                  </a:cubicBezTo>
                  <a:cubicBezTo>
                    <a:pt x="1663713" y="2045970"/>
                    <a:pt x="1665485" y="2044700"/>
                    <a:pt x="1667256" y="2044700"/>
                  </a:cubicBezTo>
                  <a:lnTo>
                    <a:pt x="1677883" y="2048510"/>
                  </a:lnTo>
                  <a:cubicBezTo>
                    <a:pt x="1677883" y="2047240"/>
                    <a:pt x="1677883" y="2045970"/>
                    <a:pt x="1676112" y="2045970"/>
                  </a:cubicBezTo>
                  <a:lnTo>
                    <a:pt x="1677883" y="2045970"/>
                  </a:lnTo>
                  <a:cubicBezTo>
                    <a:pt x="1679655" y="2047240"/>
                    <a:pt x="1681426" y="2047240"/>
                    <a:pt x="1684968" y="2048510"/>
                  </a:cubicBezTo>
                  <a:cubicBezTo>
                    <a:pt x="1684968" y="2045970"/>
                    <a:pt x="1693824" y="2042160"/>
                    <a:pt x="1695595" y="2043430"/>
                  </a:cubicBezTo>
                  <a:lnTo>
                    <a:pt x="1697367" y="2043430"/>
                  </a:lnTo>
                  <a:cubicBezTo>
                    <a:pt x="1699138" y="2047240"/>
                    <a:pt x="1702680" y="2049780"/>
                    <a:pt x="1704452" y="2053590"/>
                  </a:cubicBezTo>
                  <a:cubicBezTo>
                    <a:pt x="1707994" y="2052320"/>
                    <a:pt x="1711536" y="2049780"/>
                    <a:pt x="1715079" y="2048510"/>
                  </a:cubicBezTo>
                  <a:cubicBezTo>
                    <a:pt x="1716850" y="2051050"/>
                    <a:pt x="1716850" y="2053590"/>
                    <a:pt x="1718621" y="2057400"/>
                  </a:cubicBezTo>
                  <a:cubicBezTo>
                    <a:pt x="1722164" y="2054860"/>
                    <a:pt x="1723935" y="2053590"/>
                    <a:pt x="1723935" y="2052320"/>
                  </a:cubicBezTo>
                  <a:cubicBezTo>
                    <a:pt x="1729249" y="2053590"/>
                    <a:pt x="1734562" y="2053590"/>
                    <a:pt x="1738105" y="2054860"/>
                  </a:cubicBezTo>
                  <a:cubicBezTo>
                    <a:pt x="1743419" y="2057400"/>
                    <a:pt x="1748732" y="2057400"/>
                    <a:pt x="1754046" y="2056130"/>
                  </a:cubicBezTo>
                  <a:cubicBezTo>
                    <a:pt x="1757588" y="2054860"/>
                    <a:pt x="1759360" y="2053590"/>
                    <a:pt x="1762902" y="2052320"/>
                  </a:cubicBezTo>
                  <a:cubicBezTo>
                    <a:pt x="1764673" y="2054860"/>
                    <a:pt x="1766444" y="2056130"/>
                    <a:pt x="1769987" y="2057400"/>
                  </a:cubicBezTo>
                  <a:cubicBezTo>
                    <a:pt x="1768216" y="2057400"/>
                    <a:pt x="1766444" y="2058670"/>
                    <a:pt x="1764673" y="2058670"/>
                  </a:cubicBezTo>
                  <a:cubicBezTo>
                    <a:pt x="1761131" y="2059940"/>
                    <a:pt x="1759360" y="2061210"/>
                    <a:pt x="1757588" y="2063750"/>
                  </a:cubicBezTo>
                  <a:cubicBezTo>
                    <a:pt x="1755817" y="2066290"/>
                    <a:pt x="1755817" y="2068830"/>
                    <a:pt x="1752275" y="2070100"/>
                  </a:cubicBezTo>
                  <a:cubicBezTo>
                    <a:pt x="1748732" y="2071370"/>
                    <a:pt x="1748732" y="2068830"/>
                    <a:pt x="1745190" y="2068830"/>
                  </a:cubicBezTo>
                  <a:cubicBezTo>
                    <a:pt x="1748732" y="2067560"/>
                    <a:pt x="1750503" y="2067560"/>
                    <a:pt x="1752275" y="2067560"/>
                  </a:cubicBezTo>
                  <a:lnTo>
                    <a:pt x="1752275" y="2065020"/>
                  </a:lnTo>
                  <a:cubicBezTo>
                    <a:pt x="1741647" y="2067560"/>
                    <a:pt x="1731020" y="2063750"/>
                    <a:pt x="1718621" y="2065020"/>
                  </a:cubicBezTo>
                  <a:cubicBezTo>
                    <a:pt x="1725706" y="2067560"/>
                    <a:pt x="1732791" y="2068830"/>
                    <a:pt x="1739876" y="2070100"/>
                  </a:cubicBezTo>
                  <a:lnTo>
                    <a:pt x="1736333" y="2072640"/>
                  </a:lnTo>
                  <a:cubicBezTo>
                    <a:pt x="1739876" y="2073910"/>
                    <a:pt x="1743419" y="2073910"/>
                    <a:pt x="1746961" y="2073910"/>
                  </a:cubicBezTo>
                  <a:lnTo>
                    <a:pt x="1746961" y="2075180"/>
                  </a:lnTo>
                  <a:cubicBezTo>
                    <a:pt x="1743419" y="2075180"/>
                    <a:pt x="1741647" y="2076450"/>
                    <a:pt x="1738105" y="2076450"/>
                  </a:cubicBezTo>
                  <a:lnTo>
                    <a:pt x="1738105" y="2077720"/>
                  </a:lnTo>
                  <a:lnTo>
                    <a:pt x="1754046" y="2077720"/>
                  </a:lnTo>
                  <a:cubicBezTo>
                    <a:pt x="1757588" y="2071370"/>
                    <a:pt x="1768216" y="2073910"/>
                    <a:pt x="1773529" y="2070100"/>
                  </a:cubicBezTo>
                  <a:lnTo>
                    <a:pt x="1777072" y="2070100"/>
                  </a:lnTo>
                  <a:lnTo>
                    <a:pt x="1771758" y="2073910"/>
                  </a:lnTo>
                  <a:cubicBezTo>
                    <a:pt x="1773529" y="2075180"/>
                    <a:pt x="1775300" y="2075180"/>
                    <a:pt x="1777072" y="2076450"/>
                  </a:cubicBezTo>
                  <a:cubicBezTo>
                    <a:pt x="1778843" y="2077720"/>
                    <a:pt x="1780614" y="2077720"/>
                    <a:pt x="1782386" y="2078990"/>
                  </a:cubicBezTo>
                  <a:cubicBezTo>
                    <a:pt x="1785928" y="2077720"/>
                    <a:pt x="1787699" y="2077720"/>
                    <a:pt x="1791242" y="2076450"/>
                  </a:cubicBezTo>
                  <a:cubicBezTo>
                    <a:pt x="1789470" y="2078990"/>
                    <a:pt x="1789470" y="2080260"/>
                    <a:pt x="1789470" y="2081530"/>
                  </a:cubicBezTo>
                  <a:lnTo>
                    <a:pt x="1798326" y="2081530"/>
                  </a:lnTo>
                  <a:lnTo>
                    <a:pt x="1798326" y="2077720"/>
                  </a:lnTo>
                  <a:cubicBezTo>
                    <a:pt x="1798326" y="2073910"/>
                    <a:pt x="1801869" y="2073910"/>
                    <a:pt x="1805411" y="2075180"/>
                  </a:cubicBezTo>
                  <a:cubicBezTo>
                    <a:pt x="1810725" y="2077720"/>
                    <a:pt x="1814267" y="2076450"/>
                    <a:pt x="1819581" y="2075180"/>
                  </a:cubicBezTo>
                  <a:cubicBezTo>
                    <a:pt x="1824895" y="2075180"/>
                    <a:pt x="1828437" y="2072640"/>
                    <a:pt x="1830208" y="2068830"/>
                  </a:cubicBezTo>
                  <a:lnTo>
                    <a:pt x="1823124" y="2068830"/>
                  </a:lnTo>
                  <a:cubicBezTo>
                    <a:pt x="1823124" y="2067560"/>
                    <a:pt x="1824895" y="2066290"/>
                    <a:pt x="1824895" y="2065020"/>
                  </a:cubicBezTo>
                  <a:lnTo>
                    <a:pt x="1824895" y="2059940"/>
                  </a:lnTo>
                  <a:lnTo>
                    <a:pt x="1826666" y="2059940"/>
                  </a:lnTo>
                  <a:cubicBezTo>
                    <a:pt x="1826666" y="2062480"/>
                    <a:pt x="1828437" y="2063750"/>
                    <a:pt x="1828437" y="2066290"/>
                  </a:cubicBezTo>
                  <a:cubicBezTo>
                    <a:pt x="1831980" y="2065020"/>
                    <a:pt x="1837293" y="2065020"/>
                    <a:pt x="1842607" y="2063750"/>
                  </a:cubicBezTo>
                  <a:lnTo>
                    <a:pt x="1842607" y="2067560"/>
                  </a:lnTo>
                  <a:cubicBezTo>
                    <a:pt x="1847921" y="2068830"/>
                    <a:pt x="1853234" y="2071370"/>
                    <a:pt x="1856777" y="2076450"/>
                  </a:cubicBezTo>
                  <a:cubicBezTo>
                    <a:pt x="1856777" y="2076450"/>
                    <a:pt x="1858548" y="2077720"/>
                    <a:pt x="1858548" y="2076450"/>
                  </a:cubicBezTo>
                  <a:lnTo>
                    <a:pt x="1874489" y="2072640"/>
                  </a:lnTo>
                  <a:cubicBezTo>
                    <a:pt x="1881574" y="2071370"/>
                    <a:pt x="1886887" y="2070100"/>
                    <a:pt x="1893972" y="2068830"/>
                  </a:cubicBezTo>
                  <a:cubicBezTo>
                    <a:pt x="1897515" y="2068830"/>
                    <a:pt x="1899286" y="2071370"/>
                    <a:pt x="1904600" y="2073910"/>
                  </a:cubicBezTo>
                  <a:cubicBezTo>
                    <a:pt x="1909913" y="2073910"/>
                    <a:pt x="1927626" y="2076450"/>
                    <a:pt x="1934711" y="2080260"/>
                  </a:cubicBezTo>
                  <a:cubicBezTo>
                    <a:pt x="1936482" y="2081530"/>
                    <a:pt x="1940024" y="2080260"/>
                    <a:pt x="1941796" y="2080260"/>
                  </a:cubicBezTo>
                  <a:cubicBezTo>
                    <a:pt x="1947109" y="2078990"/>
                    <a:pt x="1952423" y="2078990"/>
                    <a:pt x="1957736" y="2077720"/>
                  </a:cubicBezTo>
                  <a:lnTo>
                    <a:pt x="1959508" y="2078990"/>
                  </a:lnTo>
                  <a:cubicBezTo>
                    <a:pt x="1961279" y="2081530"/>
                    <a:pt x="1961279" y="2084070"/>
                    <a:pt x="1961279" y="2086610"/>
                  </a:cubicBezTo>
                  <a:cubicBezTo>
                    <a:pt x="1966592" y="2090420"/>
                    <a:pt x="1971906" y="2094230"/>
                    <a:pt x="1978991" y="2087880"/>
                  </a:cubicBezTo>
                  <a:cubicBezTo>
                    <a:pt x="1978991" y="2089150"/>
                    <a:pt x="1977220" y="2090420"/>
                    <a:pt x="1977220" y="2091690"/>
                  </a:cubicBezTo>
                  <a:cubicBezTo>
                    <a:pt x="1978991" y="2091690"/>
                    <a:pt x="1978991" y="2092960"/>
                    <a:pt x="1980762" y="2092960"/>
                  </a:cubicBezTo>
                  <a:cubicBezTo>
                    <a:pt x="1984305" y="2094230"/>
                    <a:pt x="1994932" y="2095500"/>
                    <a:pt x="1996703" y="2092960"/>
                  </a:cubicBezTo>
                  <a:cubicBezTo>
                    <a:pt x="1998475" y="2089150"/>
                    <a:pt x="2002017" y="2090420"/>
                    <a:pt x="2003788" y="2090420"/>
                  </a:cubicBezTo>
                  <a:cubicBezTo>
                    <a:pt x="2005559" y="2091690"/>
                    <a:pt x="2005559" y="2094230"/>
                    <a:pt x="2007331" y="2096770"/>
                  </a:cubicBezTo>
                  <a:lnTo>
                    <a:pt x="2007331" y="2087880"/>
                  </a:lnTo>
                  <a:cubicBezTo>
                    <a:pt x="2010873" y="2090420"/>
                    <a:pt x="2012645" y="2091690"/>
                    <a:pt x="2014416" y="2094230"/>
                  </a:cubicBezTo>
                  <a:cubicBezTo>
                    <a:pt x="2016187" y="2095500"/>
                    <a:pt x="2016187" y="2096770"/>
                    <a:pt x="2016187" y="2098040"/>
                  </a:cubicBezTo>
                  <a:cubicBezTo>
                    <a:pt x="2014416" y="2098040"/>
                    <a:pt x="2012645" y="2098040"/>
                    <a:pt x="2010873" y="2099310"/>
                  </a:cubicBezTo>
                  <a:lnTo>
                    <a:pt x="2005559" y="2099310"/>
                  </a:lnTo>
                  <a:cubicBezTo>
                    <a:pt x="2010873" y="2101850"/>
                    <a:pt x="2009102" y="2108200"/>
                    <a:pt x="2016187" y="2105660"/>
                  </a:cubicBezTo>
                  <a:cubicBezTo>
                    <a:pt x="2017958" y="2104390"/>
                    <a:pt x="2019729" y="2101850"/>
                    <a:pt x="2021501" y="2100580"/>
                  </a:cubicBezTo>
                  <a:cubicBezTo>
                    <a:pt x="2021501" y="2101850"/>
                    <a:pt x="2023272" y="2104390"/>
                    <a:pt x="2023272" y="2105660"/>
                  </a:cubicBezTo>
                  <a:cubicBezTo>
                    <a:pt x="2025043" y="2105660"/>
                    <a:pt x="2026814" y="2105660"/>
                    <a:pt x="2028585" y="2106930"/>
                  </a:cubicBezTo>
                  <a:cubicBezTo>
                    <a:pt x="2032128" y="2110740"/>
                    <a:pt x="2037441" y="2109470"/>
                    <a:pt x="2042755" y="2110740"/>
                  </a:cubicBezTo>
                  <a:cubicBezTo>
                    <a:pt x="2046297" y="2110740"/>
                    <a:pt x="2048069" y="2113280"/>
                    <a:pt x="2049840" y="2114550"/>
                  </a:cubicBezTo>
                  <a:cubicBezTo>
                    <a:pt x="2051611" y="2117090"/>
                    <a:pt x="2053383" y="2119630"/>
                    <a:pt x="2058696" y="2119630"/>
                  </a:cubicBezTo>
                  <a:cubicBezTo>
                    <a:pt x="2062239" y="2119630"/>
                    <a:pt x="2065781" y="2122170"/>
                    <a:pt x="2069323" y="2124710"/>
                  </a:cubicBezTo>
                  <a:cubicBezTo>
                    <a:pt x="2074637" y="2127250"/>
                    <a:pt x="2079951" y="2132330"/>
                    <a:pt x="2085265" y="2134870"/>
                  </a:cubicBezTo>
                  <a:cubicBezTo>
                    <a:pt x="2094121" y="2138680"/>
                    <a:pt x="2102977" y="2143760"/>
                    <a:pt x="2113604" y="2142490"/>
                  </a:cubicBezTo>
                  <a:cubicBezTo>
                    <a:pt x="2118918" y="2142490"/>
                    <a:pt x="2124231" y="2145030"/>
                    <a:pt x="2129545" y="2145030"/>
                  </a:cubicBezTo>
                  <a:cubicBezTo>
                    <a:pt x="2134859" y="2145030"/>
                    <a:pt x="2141944" y="2145030"/>
                    <a:pt x="2149029" y="2143760"/>
                  </a:cubicBezTo>
                  <a:cubicBezTo>
                    <a:pt x="2149029" y="2147570"/>
                    <a:pt x="2149029" y="2148840"/>
                    <a:pt x="2154342" y="2148840"/>
                  </a:cubicBezTo>
                  <a:cubicBezTo>
                    <a:pt x="2157885" y="2148840"/>
                    <a:pt x="2161427" y="2148840"/>
                    <a:pt x="2164970" y="2150110"/>
                  </a:cubicBezTo>
                  <a:cubicBezTo>
                    <a:pt x="2175597" y="2150110"/>
                    <a:pt x="2184453" y="2153920"/>
                    <a:pt x="2195080" y="2152650"/>
                  </a:cubicBezTo>
                  <a:cubicBezTo>
                    <a:pt x="2198623" y="2152650"/>
                    <a:pt x="2202165" y="2153920"/>
                    <a:pt x="2205708" y="2155190"/>
                  </a:cubicBezTo>
                  <a:cubicBezTo>
                    <a:pt x="2216335" y="2157730"/>
                    <a:pt x="2223420" y="2164080"/>
                    <a:pt x="2235818" y="2162810"/>
                  </a:cubicBezTo>
                  <a:cubicBezTo>
                    <a:pt x="2237590" y="2162810"/>
                    <a:pt x="2241132" y="2162810"/>
                    <a:pt x="2242903" y="2164080"/>
                  </a:cubicBezTo>
                  <a:cubicBezTo>
                    <a:pt x="2246446" y="2166620"/>
                    <a:pt x="2248217" y="2165350"/>
                    <a:pt x="2249988" y="2164080"/>
                  </a:cubicBezTo>
                  <a:cubicBezTo>
                    <a:pt x="2253531" y="2162810"/>
                    <a:pt x="2257073" y="2161540"/>
                    <a:pt x="2258844" y="2162810"/>
                  </a:cubicBezTo>
                  <a:cubicBezTo>
                    <a:pt x="2265929" y="2164080"/>
                    <a:pt x="2274785" y="2165350"/>
                    <a:pt x="2281870" y="2166620"/>
                  </a:cubicBezTo>
                  <a:lnTo>
                    <a:pt x="2288955" y="2166620"/>
                  </a:lnTo>
                  <a:cubicBezTo>
                    <a:pt x="2294269" y="2165350"/>
                    <a:pt x="2301354" y="2164080"/>
                    <a:pt x="2306667" y="2164080"/>
                  </a:cubicBezTo>
                  <a:cubicBezTo>
                    <a:pt x="2315524" y="2162810"/>
                    <a:pt x="2324380" y="2162810"/>
                    <a:pt x="2333236" y="2162810"/>
                  </a:cubicBezTo>
                  <a:lnTo>
                    <a:pt x="2336778" y="2162810"/>
                  </a:lnTo>
                  <a:cubicBezTo>
                    <a:pt x="2349177" y="2160270"/>
                    <a:pt x="2363347" y="2157730"/>
                    <a:pt x="2375745" y="2155190"/>
                  </a:cubicBezTo>
                  <a:cubicBezTo>
                    <a:pt x="2384601" y="2153920"/>
                    <a:pt x="2393457" y="2152650"/>
                    <a:pt x="2404085" y="2151380"/>
                  </a:cubicBezTo>
                  <a:cubicBezTo>
                    <a:pt x="2414712" y="2150110"/>
                    <a:pt x="2423568" y="2147570"/>
                    <a:pt x="2434195" y="2146300"/>
                  </a:cubicBezTo>
                  <a:cubicBezTo>
                    <a:pt x="2437738" y="2146300"/>
                    <a:pt x="2441280" y="2146300"/>
                    <a:pt x="2446594" y="2145030"/>
                  </a:cubicBezTo>
                  <a:cubicBezTo>
                    <a:pt x="2460764" y="2143760"/>
                    <a:pt x="2474934" y="2139950"/>
                    <a:pt x="2489103" y="2145030"/>
                  </a:cubicBezTo>
                  <a:lnTo>
                    <a:pt x="2510358" y="2148840"/>
                  </a:lnTo>
                  <a:cubicBezTo>
                    <a:pt x="2519214" y="2150110"/>
                    <a:pt x="2526299" y="2153920"/>
                    <a:pt x="2535155" y="2153920"/>
                  </a:cubicBezTo>
                  <a:cubicBezTo>
                    <a:pt x="2536926" y="2153920"/>
                    <a:pt x="2540469" y="2155190"/>
                    <a:pt x="2542240" y="2155190"/>
                  </a:cubicBezTo>
                  <a:cubicBezTo>
                    <a:pt x="2552867" y="2157730"/>
                    <a:pt x="2561723" y="2164080"/>
                    <a:pt x="2574122" y="2161540"/>
                  </a:cubicBezTo>
                  <a:cubicBezTo>
                    <a:pt x="2579436" y="2160270"/>
                    <a:pt x="2588292" y="2162810"/>
                    <a:pt x="2593605" y="2164080"/>
                  </a:cubicBezTo>
                  <a:cubicBezTo>
                    <a:pt x="2598919" y="2165350"/>
                    <a:pt x="2604233" y="2165350"/>
                    <a:pt x="2609546" y="2166620"/>
                  </a:cubicBezTo>
                  <a:lnTo>
                    <a:pt x="2609546" y="2169160"/>
                  </a:lnTo>
                  <a:cubicBezTo>
                    <a:pt x="2620174" y="2169160"/>
                    <a:pt x="2630801" y="2170430"/>
                    <a:pt x="2641428" y="2166620"/>
                  </a:cubicBezTo>
                  <a:cubicBezTo>
                    <a:pt x="2644971" y="2165350"/>
                    <a:pt x="2646742" y="2164080"/>
                    <a:pt x="2650284" y="2164080"/>
                  </a:cubicBezTo>
                  <a:cubicBezTo>
                    <a:pt x="2657370" y="2162810"/>
                    <a:pt x="2666226" y="2162810"/>
                    <a:pt x="2673311" y="2165350"/>
                  </a:cubicBezTo>
                  <a:cubicBezTo>
                    <a:pt x="2678624" y="2166620"/>
                    <a:pt x="2687480" y="2165350"/>
                    <a:pt x="2692794" y="2162810"/>
                  </a:cubicBezTo>
                  <a:cubicBezTo>
                    <a:pt x="2699879" y="2160270"/>
                    <a:pt x="2708735" y="2161540"/>
                    <a:pt x="2715820" y="2161540"/>
                  </a:cubicBezTo>
                  <a:cubicBezTo>
                    <a:pt x="2722905" y="2161540"/>
                    <a:pt x="2728218" y="2162810"/>
                    <a:pt x="2735303" y="2161540"/>
                  </a:cubicBezTo>
                  <a:cubicBezTo>
                    <a:pt x="2751244" y="2160270"/>
                    <a:pt x="2765414" y="2156460"/>
                    <a:pt x="2783126" y="2157730"/>
                  </a:cubicBezTo>
                  <a:cubicBezTo>
                    <a:pt x="2790211" y="2157730"/>
                    <a:pt x="2797296" y="2159000"/>
                    <a:pt x="2804381" y="2157730"/>
                  </a:cubicBezTo>
                  <a:cubicBezTo>
                    <a:pt x="2818551" y="2156460"/>
                    <a:pt x="2829178" y="2160270"/>
                    <a:pt x="2839805" y="2165350"/>
                  </a:cubicBezTo>
                  <a:cubicBezTo>
                    <a:pt x="2848662" y="2170430"/>
                    <a:pt x="2859289" y="2174240"/>
                    <a:pt x="2869916" y="2178050"/>
                  </a:cubicBezTo>
                  <a:cubicBezTo>
                    <a:pt x="2877001" y="2180590"/>
                    <a:pt x="2887629" y="2175510"/>
                    <a:pt x="2887629" y="2169160"/>
                  </a:cubicBezTo>
                  <a:lnTo>
                    <a:pt x="2887629" y="2157730"/>
                  </a:lnTo>
                  <a:cubicBezTo>
                    <a:pt x="2887629" y="2124710"/>
                    <a:pt x="2887629" y="2092960"/>
                    <a:pt x="2889400" y="2059940"/>
                  </a:cubicBezTo>
                  <a:cubicBezTo>
                    <a:pt x="2889400" y="2037080"/>
                    <a:pt x="2891171" y="2014220"/>
                    <a:pt x="2891171" y="1990090"/>
                  </a:cubicBezTo>
                  <a:cubicBezTo>
                    <a:pt x="2891171" y="1964690"/>
                    <a:pt x="2889400" y="447040"/>
                    <a:pt x="2889400" y="421640"/>
                  </a:cubicBezTo>
                  <a:cubicBezTo>
                    <a:pt x="2900027" y="410210"/>
                    <a:pt x="2896485" y="401320"/>
                    <a:pt x="2905341" y="394970"/>
                  </a:cubicBezTo>
                  <a:close/>
                  <a:moveTo>
                    <a:pt x="1759360" y="2052320"/>
                  </a:moveTo>
                  <a:cubicBezTo>
                    <a:pt x="1762902" y="2045970"/>
                    <a:pt x="1769987" y="2047240"/>
                    <a:pt x="1775300" y="2048510"/>
                  </a:cubicBezTo>
                  <a:cubicBezTo>
                    <a:pt x="1771758" y="2053590"/>
                    <a:pt x="1764673" y="2051050"/>
                    <a:pt x="1759360" y="2052320"/>
                  </a:cubicBezTo>
                  <a:close/>
                  <a:moveTo>
                    <a:pt x="1775300" y="2058670"/>
                  </a:moveTo>
                  <a:cubicBezTo>
                    <a:pt x="1777072" y="2056130"/>
                    <a:pt x="1777072" y="2052320"/>
                    <a:pt x="1782386" y="2052320"/>
                  </a:cubicBezTo>
                  <a:cubicBezTo>
                    <a:pt x="1784157" y="2052320"/>
                    <a:pt x="1787699" y="2053590"/>
                    <a:pt x="1789470" y="2053590"/>
                  </a:cubicBezTo>
                  <a:cubicBezTo>
                    <a:pt x="1787699" y="2056130"/>
                    <a:pt x="1785928" y="2057400"/>
                    <a:pt x="1784157" y="2059940"/>
                  </a:cubicBezTo>
                  <a:cubicBezTo>
                    <a:pt x="1782386" y="2059940"/>
                    <a:pt x="1778843" y="2059940"/>
                    <a:pt x="1775300" y="2058670"/>
                  </a:cubicBezTo>
                  <a:close/>
                  <a:moveTo>
                    <a:pt x="1782386" y="2071370"/>
                  </a:moveTo>
                  <a:cubicBezTo>
                    <a:pt x="1785928" y="2070100"/>
                    <a:pt x="1787699" y="2067560"/>
                    <a:pt x="1791242" y="2066290"/>
                  </a:cubicBezTo>
                  <a:cubicBezTo>
                    <a:pt x="1793013" y="2066290"/>
                    <a:pt x="1794784" y="2067560"/>
                    <a:pt x="1796555" y="2067560"/>
                  </a:cubicBezTo>
                  <a:cubicBezTo>
                    <a:pt x="1796555" y="2072640"/>
                    <a:pt x="1789470" y="2073910"/>
                    <a:pt x="1782386" y="2071370"/>
                  </a:cubicBezTo>
                  <a:close/>
                  <a:moveTo>
                    <a:pt x="1789470" y="2030730"/>
                  </a:moveTo>
                  <a:cubicBezTo>
                    <a:pt x="1791242" y="2032000"/>
                    <a:pt x="1791242" y="2033270"/>
                    <a:pt x="1794784" y="2034540"/>
                  </a:cubicBezTo>
                  <a:lnTo>
                    <a:pt x="1778843" y="2034540"/>
                  </a:lnTo>
                  <a:cubicBezTo>
                    <a:pt x="1778843" y="2033270"/>
                    <a:pt x="1778843" y="2032000"/>
                    <a:pt x="1780614" y="2030730"/>
                  </a:cubicBezTo>
                  <a:cubicBezTo>
                    <a:pt x="1787699" y="2030730"/>
                    <a:pt x="1789470" y="2030730"/>
                    <a:pt x="1789470" y="2025650"/>
                  </a:cubicBezTo>
                  <a:cubicBezTo>
                    <a:pt x="1794784" y="2026920"/>
                    <a:pt x="1801869" y="2023110"/>
                    <a:pt x="1803640" y="2029460"/>
                  </a:cubicBezTo>
                  <a:cubicBezTo>
                    <a:pt x="1798326" y="2030730"/>
                    <a:pt x="1794784" y="2030730"/>
                    <a:pt x="1789470" y="2030730"/>
                  </a:cubicBezTo>
                  <a:close/>
                </a:path>
              </a:pathLst>
            </a:custGeom>
            <a:blipFill>
              <a:blip r:embed="rId11"/>
              <a:stretch>
                <a:fillRect l="-7101" t="0" r="-7101" b="0"/>
              </a:stretch>
            </a:blipFill>
          </p:spPr>
        </p:sp>
      </p:grpSp>
      <p:sp>
        <p:nvSpPr>
          <p:cNvPr name="Freeform 12" id="12"/>
          <p:cNvSpPr/>
          <p:nvPr/>
        </p:nvSpPr>
        <p:spPr>
          <a:xfrm flipH="true" flipV="false" rot="0">
            <a:off x="9369140" y="3712323"/>
            <a:ext cx="1645556" cy="1873821"/>
          </a:xfrm>
          <a:custGeom>
            <a:avLst/>
            <a:gdLst/>
            <a:ahLst/>
            <a:cxnLst/>
            <a:rect r="r" b="b" t="t" l="l"/>
            <a:pathLst>
              <a:path h="1873821" w="1645556">
                <a:moveTo>
                  <a:pt x="1645556" y="0"/>
                </a:moveTo>
                <a:lnTo>
                  <a:pt x="0" y="0"/>
                </a:lnTo>
                <a:lnTo>
                  <a:pt x="0" y="1873821"/>
                </a:lnTo>
                <a:lnTo>
                  <a:pt x="1645556" y="1873821"/>
                </a:lnTo>
                <a:lnTo>
                  <a:pt x="1645556"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3" id="13"/>
          <p:cNvSpPr txBox="true"/>
          <p:nvPr/>
        </p:nvSpPr>
        <p:spPr>
          <a:xfrm rot="0">
            <a:off x="1651118" y="3472194"/>
            <a:ext cx="8192778" cy="5074364"/>
          </a:xfrm>
          <a:prstGeom prst="rect">
            <a:avLst/>
          </a:prstGeom>
        </p:spPr>
        <p:txBody>
          <a:bodyPr anchor="t" rtlCol="false" tIns="0" lIns="0" bIns="0" rIns="0">
            <a:spAutoFit/>
          </a:bodyPr>
          <a:lstStyle/>
          <a:p>
            <a:pPr algn="just" marL="605867" indent="-302933" lvl="1">
              <a:lnSpc>
                <a:spcPts val="3086"/>
              </a:lnSpc>
              <a:buFont typeface="Arial"/>
              <a:buChar char="•"/>
            </a:pPr>
            <a:r>
              <a:rPr lang="en-US" sz="2806">
                <a:solidFill>
                  <a:srgbClr val="372D25"/>
                </a:solidFill>
                <a:latin typeface="Cantora One"/>
                <a:ea typeface="Cantora One"/>
                <a:cs typeface="Cantora One"/>
                <a:sym typeface="Cantora One"/>
              </a:rPr>
              <a:t>Feria del Algodón:Celebrada en junio, es una festividad importante para el municipio.</a:t>
            </a:r>
          </a:p>
          <a:p>
            <a:pPr algn="just" marL="605867" indent="-302933" lvl="1">
              <a:lnSpc>
                <a:spcPts val="3086"/>
              </a:lnSpc>
              <a:buFont typeface="Arial"/>
              <a:buChar char="•"/>
            </a:pPr>
            <a:r>
              <a:rPr lang="en-US" sz="2806">
                <a:solidFill>
                  <a:srgbClr val="372D25"/>
                </a:solidFill>
                <a:latin typeface="Cantora One"/>
                <a:ea typeface="Cantora One"/>
                <a:cs typeface="Cantora One"/>
                <a:sym typeface="Cantora One"/>
              </a:rPr>
              <a:t>Festival Guasave en la Playa:</a:t>
            </a:r>
          </a:p>
          <a:p>
            <a:pPr algn="just" marL="605867" indent="-302933" lvl="1">
              <a:lnSpc>
                <a:spcPts val="3086"/>
              </a:lnSpc>
              <a:buFont typeface="Arial"/>
              <a:buChar char="•"/>
            </a:pPr>
            <a:r>
              <a:rPr lang="en-US" sz="2806">
                <a:solidFill>
                  <a:srgbClr val="372D25"/>
                </a:solidFill>
                <a:latin typeface="Cantora One"/>
                <a:ea typeface="Cantora One"/>
                <a:cs typeface="Cantora One"/>
                <a:sym typeface="Cantora One"/>
              </a:rPr>
              <a:t>Un evento que se lleva a cabo para fomentar el turismo, con actividades para la diversión de los asistentes. </a:t>
            </a:r>
          </a:p>
          <a:p>
            <a:pPr algn="just" marL="605867" indent="-302933" lvl="1">
              <a:lnSpc>
                <a:spcPts val="3086"/>
              </a:lnSpc>
              <a:buFont typeface="Arial"/>
              <a:buChar char="•"/>
            </a:pPr>
            <a:r>
              <a:rPr lang="en-US" sz="2806">
                <a:solidFill>
                  <a:srgbClr val="372D25"/>
                </a:solidFill>
                <a:latin typeface="Cantora One"/>
                <a:ea typeface="Cantora One"/>
                <a:cs typeface="Cantora One"/>
                <a:sym typeface="Cantora One"/>
              </a:rPr>
              <a:t>Danza del Venado:</a:t>
            </a:r>
          </a:p>
          <a:p>
            <a:pPr algn="just" marL="605867" indent="-302933" lvl="1">
              <a:lnSpc>
                <a:spcPts val="3086"/>
              </a:lnSpc>
              <a:buFont typeface="Arial"/>
              <a:buChar char="•"/>
            </a:pPr>
            <a:r>
              <a:rPr lang="en-US" sz="2806">
                <a:solidFill>
                  <a:srgbClr val="372D25"/>
                </a:solidFill>
                <a:latin typeface="Cantora One"/>
                <a:ea typeface="Cantora One"/>
                <a:cs typeface="Cantora One"/>
                <a:sym typeface="Cantora One"/>
              </a:rPr>
              <a:t>Parte de la cultura mayo yoreme, esta danza es una de las manifestaciones más importantes de la región</a:t>
            </a:r>
          </a:p>
          <a:p>
            <a:pPr algn="just" marL="605867" indent="-302933" lvl="1">
              <a:lnSpc>
                <a:spcPts val="3086"/>
              </a:lnSpc>
              <a:buFont typeface="Arial"/>
              <a:buChar char="•"/>
            </a:pPr>
          </a:p>
          <a:p>
            <a:pPr algn="just">
              <a:lnSpc>
                <a:spcPts val="3086"/>
              </a:lnSpc>
            </a:pPr>
          </a:p>
          <a:p>
            <a:pPr algn="just">
              <a:lnSpc>
                <a:spcPts val="3086"/>
              </a:lnSpc>
            </a:pPr>
          </a:p>
        </p:txBody>
      </p:sp>
      <p:sp>
        <p:nvSpPr>
          <p:cNvPr name="TextBox 14" id="14"/>
          <p:cNvSpPr txBox="true"/>
          <p:nvPr/>
        </p:nvSpPr>
        <p:spPr>
          <a:xfrm rot="-483011">
            <a:off x="1796938" y="1575684"/>
            <a:ext cx="3429970" cy="771525"/>
          </a:xfrm>
          <a:prstGeom prst="rect">
            <a:avLst/>
          </a:prstGeom>
        </p:spPr>
        <p:txBody>
          <a:bodyPr anchor="t" rtlCol="false" tIns="0" lIns="0" bIns="0" rIns="0">
            <a:spAutoFit/>
          </a:bodyPr>
          <a:lstStyle/>
          <a:p>
            <a:pPr algn="ctr">
              <a:lnSpc>
                <a:spcPts val="6000"/>
              </a:lnSpc>
            </a:pPr>
            <a:r>
              <a:rPr lang="en-US" sz="5000">
                <a:solidFill>
                  <a:srgbClr val="000000"/>
                </a:solidFill>
                <a:latin typeface="Berkshire Swash"/>
                <a:ea typeface="Berkshire Swash"/>
                <a:cs typeface="Berkshire Swash"/>
                <a:sym typeface="Berkshire Swash"/>
              </a:rPr>
              <a:t>Otras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5111" r="0" b="-15111"/>
            </a:stretch>
          </a:blipFill>
        </p:spPr>
      </p:sp>
      <p:sp>
        <p:nvSpPr>
          <p:cNvPr name="Freeform 3" id="3"/>
          <p:cNvSpPr/>
          <p:nvPr/>
        </p:nvSpPr>
        <p:spPr>
          <a:xfrm flipH="false" flipV="true" rot="5844527">
            <a:off x="64778" y="4720014"/>
            <a:ext cx="4405515" cy="5730751"/>
          </a:xfrm>
          <a:custGeom>
            <a:avLst/>
            <a:gdLst/>
            <a:ahLst/>
            <a:cxnLst/>
            <a:rect r="r" b="b" t="t" l="l"/>
            <a:pathLst>
              <a:path h="5730751" w="4405515">
                <a:moveTo>
                  <a:pt x="0" y="5730751"/>
                </a:moveTo>
                <a:lnTo>
                  <a:pt x="4405515" y="5730751"/>
                </a:lnTo>
                <a:lnTo>
                  <a:pt x="4405515" y="0"/>
                </a:lnTo>
                <a:lnTo>
                  <a:pt x="0" y="0"/>
                </a:lnTo>
                <a:lnTo>
                  <a:pt x="0" y="5730751"/>
                </a:lnTo>
                <a:close/>
              </a:path>
            </a:pathLst>
          </a:custGeom>
          <a:blipFill>
            <a:blip r:embed="rId3">
              <a:alphaModFix amt="40000"/>
            </a:blip>
            <a:stretch>
              <a:fillRect l="0" t="0" r="0" b="0"/>
            </a:stretch>
          </a:blipFill>
        </p:spPr>
      </p:sp>
      <p:sp>
        <p:nvSpPr>
          <p:cNvPr name="Freeform 4" id="4"/>
          <p:cNvSpPr/>
          <p:nvPr/>
        </p:nvSpPr>
        <p:spPr>
          <a:xfrm flipH="false" flipV="false" rot="0">
            <a:off x="0" y="0"/>
            <a:ext cx="4774986" cy="4774986"/>
          </a:xfrm>
          <a:custGeom>
            <a:avLst/>
            <a:gdLst/>
            <a:ahLst/>
            <a:cxnLst/>
            <a:rect r="r" b="b" t="t" l="l"/>
            <a:pathLst>
              <a:path h="4774986" w="4774986">
                <a:moveTo>
                  <a:pt x="0" y="0"/>
                </a:moveTo>
                <a:lnTo>
                  <a:pt x="4774986" y="0"/>
                </a:lnTo>
                <a:lnTo>
                  <a:pt x="4774986" y="4774986"/>
                </a:lnTo>
                <a:lnTo>
                  <a:pt x="0" y="4774986"/>
                </a:lnTo>
                <a:lnTo>
                  <a:pt x="0" y="0"/>
                </a:lnTo>
                <a:close/>
              </a:path>
            </a:pathLst>
          </a:custGeom>
          <a:blipFill>
            <a:blip r:embed="rId4"/>
            <a:stretch>
              <a:fillRect l="0" t="0" r="0" b="0"/>
            </a:stretch>
          </a:blipFill>
        </p:spPr>
      </p:sp>
      <p:sp>
        <p:nvSpPr>
          <p:cNvPr name="Freeform 5" id="5"/>
          <p:cNvSpPr/>
          <p:nvPr/>
        </p:nvSpPr>
        <p:spPr>
          <a:xfrm flipH="false" flipV="false" rot="5400000">
            <a:off x="6175992" y="8120991"/>
            <a:ext cx="1281011" cy="2730838"/>
          </a:xfrm>
          <a:custGeom>
            <a:avLst/>
            <a:gdLst/>
            <a:ahLst/>
            <a:cxnLst/>
            <a:rect r="r" b="b" t="t" l="l"/>
            <a:pathLst>
              <a:path h="2730838" w="1281011">
                <a:moveTo>
                  <a:pt x="0" y="0"/>
                </a:moveTo>
                <a:lnTo>
                  <a:pt x="1281011" y="0"/>
                </a:lnTo>
                <a:lnTo>
                  <a:pt x="1281011" y="2730837"/>
                </a:lnTo>
                <a:lnTo>
                  <a:pt x="0" y="273083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6327555" y="640506"/>
            <a:ext cx="12256757" cy="9486410"/>
            <a:chOff x="0" y="0"/>
            <a:chExt cx="6342126" cy="4908640"/>
          </a:xfrm>
        </p:grpSpPr>
        <p:sp>
          <p:nvSpPr>
            <p:cNvPr name="Freeform 7" id="7"/>
            <p:cNvSpPr/>
            <p:nvPr/>
          </p:nvSpPr>
          <p:spPr>
            <a:xfrm flipH="false" flipV="false" rot="0">
              <a:off x="-254508" y="-157988"/>
              <a:ext cx="6648958" cy="5066628"/>
            </a:xfrm>
            <a:custGeom>
              <a:avLst/>
              <a:gdLst/>
              <a:ahLst/>
              <a:cxnLst/>
              <a:rect r="r" b="b" t="t" l="l"/>
              <a:pathLst>
                <a:path h="5066628" w="6648958">
                  <a:moveTo>
                    <a:pt x="6582029" y="4157802"/>
                  </a:moveTo>
                  <a:cubicBezTo>
                    <a:pt x="6482842" y="4131563"/>
                    <a:pt x="6436614" y="4223140"/>
                    <a:pt x="6269482" y="4229571"/>
                  </a:cubicBezTo>
                  <a:cubicBezTo>
                    <a:pt x="6189345" y="4103524"/>
                    <a:pt x="6223508" y="4216709"/>
                    <a:pt x="6038088" y="4179153"/>
                  </a:cubicBezTo>
                  <a:cubicBezTo>
                    <a:pt x="6025896" y="4214652"/>
                    <a:pt x="6022721" y="4172207"/>
                    <a:pt x="6022594" y="4162175"/>
                  </a:cubicBezTo>
                  <a:cubicBezTo>
                    <a:pt x="6015355" y="4148284"/>
                    <a:pt x="5990590" y="4202047"/>
                    <a:pt x="6016117" y="4176323"/>
                  </a:cubicBezTo>
                  <a:cubicBezTo>
                    <a:pt x="6055233" y="4270215"/>
                    <a:pt x="5834761" y="4101209"/>
                    <a:pt x="5753862" y="4140310"/>
                  </a:cubicBezTo>
                  <a:cubicBezTo>
                    <a:pt x="5599811" y="4156773"/>
                    <a:pt x="5429631" y="4178123"/>
                    <a:pt x="5308854" y="4317547"/>
                  </a:cubicBezTo>
                  <a:cubicBezTo>
                    <a:pt x="5274056" y="4292338"/>
                    <a:pt x="5309235" y="4315747"/>
                    <a:pt x="5206238" y="4368738"/>
                  </a:cubicBezTo>
                  <a:cubicBezTo>
                    <a:pt x="5179568" y="4416070"/>
                    <a:pt x="5132197" y="4327065"/>
                    <a:pt x="5089525" y="4433305"/>
                  </a:cubicBezTo>
                  <a:cubicBezTo>
                    <a:pt x="5106543" y="4548548"/>
                    <a:pt x="4993386" y="4489126"/>
                    <a:pt x="4903470" y="4714210"/>
                  </a:cubicBezTo>
                  <a:cubicBezTo>
                    <a:pt x="4873371" y="4670480"/>
                    <a:pt x="4799457" y="4836913"/>
                    <a:pt x="4490847" y="4823022"/>
                  </a:cubicBezTo>
                  <a:cubicBezTo>
                    <a:pt x="4460367" y="4932092"/>
                    <a:pt x="4486275" y="4758198"/>
                    <a:pt x="4458462" y="4785723"/>
                  </a:cubicBezTo>
                  <a:cubicBezTo>
                    <a:pt x="4380484" y="4801157"/>
                    <a:pt x="4337050" y="4899680"/>
                    <a:pt x="4294759" y="4852348"/>
                  </a:cubicBezTo>
                  <a:cubicBezTo>
                    <a:pt x="4220972" y="4880130"/>
                    <a:pt x="4102354" y="4733503"/>
                    <a:pt x="4019804" y="4735561"/>
                  </a:cubicBezTo>
                  <a:cubicBezTo>
                    <a:pt x="3896741" y="4646042"/>
                    <a:pt x="3824732" y="4832798"/>
                    <a:pt x="3669919" y="4904567"/>
                  </a:cubicBezTo>
                  <a:cubicBezTo>
                    <a:pt x="3325114" y="4784694"/>
                    <a:pt x="3276092" y="4975051"/>
                    <a:pt x="2869565" y="5066628"/>
                  </a:cubicBezTo>
                  <a:cubicBezTo>
                    <a:pt x="2740914" y="5055567"/>
                    <a:pt x="2640838" y="4861865"/>
                    <a:pt x="2485263" y="4843602"/>
                  </a:cubicBezTo>
                  <a:cubicBezTo>
                    <a:pt x="2465197" y="4789067"/>
                    <a:pt x="2386965" y="4888104"/>
                    <a:pt x="2360549" y="4827138"/>
                  </a:cubicBezTo>
                  <a:cubicBezTo>
                    <a:pt x="2341245" y="4739420"/>
                    <a:pt x="2316226" y="4809132"/>
                    <a:pt x="2310384" y="4801414"/>
                  </a:cubicBezTo>
                  <a:cubicBezTo>
                    <a:pt x="2278507" y="4741221"/>
                    <a:pt x="2261743" y="4774404"/>
                    <a:pt x="2207260" y="4737362"/>
                  </a:cubicBezTo>
                  <a:cubicBezTo>
                    <a:pt x="2108200" y="4691573"/>
                    <a:pt x="2043684" y="4695946"/>
                    <a:pt x="1981073" y="4538258"/>
                  </a:cubicBezTo>
                  <a:cubicBezTo>
                    <a:pt x="1951482" y="4566812"/>
                    <a:pt x="1812671" y="4520252"/>
                    <a:pt x="1761236" y="4425073"/>
                  </a:cubicBezTo>
                  <a:cubicBezTo>
                    <a:pt x="1751965" y="4382886"/>
                    <a:pt x="1708912" y="4517680"/>
                    <a:pt x="1717802" y="4401150"/>
                  </a:cubicBezTo>
                  <a:cubicBezTo>
                    <a:pt x="1687322" y="4402951"/>
                    <a:pt x="1673733" y="4425073"/>
                    <a:pt x="1665224" y="4366166"/>
                  </a:cubicBezTo>
                  <a:cubicBezTo>
                    <a:pt x="1642364" y="4343014"/>
                    <a:pt x="1612646" y="4325522"/>
                    <a:pt x="1589786" y="4372339"/>
                  </a:cubicBezTo>
                  <a:cubicBezTo>
                    <a:pt x="1566418" y="4379799"/>
                    <a:pt x="1593723" y="4285393"/>
                    <a:pt x="1546352" y="4346358"/>
                  </a:cubicBezTo>
                  <a:cubicBezTo>
                    <a:pt x="1492250" y="4144168"/>
                    <a:pt x="1391031" y="4300055"/>
                    <a:pt x="1306957" y="4180439"/>
                  </a:cubicBezTo>
                  <a:cubicBezTo>
                    <a:pt x="1162431" y="4183783"/>
                    <a:pt x="948055" y="4237289"/>
                    <a:pt x="783336" y="4277932"/>
                  </a:cubicBezTo>
                  <a:cubicBezTo>
                    <a:pt x="678688" y="4137737"/>
                    <a:pt x="495427" y="4062366"/>
                    <a:pt x="357505" y="4112013"/>
                  </a:cubicBezTo>
                  <a:cubicBezTo>
                    <a:pt x="202184" y="3930145"/>
                    <a:pt x="273939" y="4761285"/>
                    <a:pt x="255143" y="347059"/>
                  </a:cubicBezTo>
                  <a:cubicBezTo>
                    <a:pt x="318135" y="135382"/>
                    <a:pt x="0" y="175223"/>
                    <a:pt x="1072388" y="167506"/>
                  </a:cubicBezTo>
                  <a:cubicBezTo>
                    <a:pt x="2517648" y="157226"/>
                    <a:pt x="4107434" y="188857"/>
                    <a:pt x="5670550" y="157988"/>
                  </a:cubicBezTo>
                  <a:cubicBezTo>
                    <a:pt x="5961634" y="174451"/>
                    <a:pt x="6219571" y="170335"/>
                    <a:pt x="6489827" y="160046"/>
                  </a:cubicBezTo>
                  <a:cubicBezTo>
                    <a:pt x="6648958" y="224356"/>
                    <a:pt x="6560566" y="0"/>
                    <a:pt x="6596507" y="2005995"/>
                  </a:cubicBezTo>
                  <a:cubicBezTo>
                    <a:pt x="6573266" y="2741185"/>
                    <a:pt x="6597904" y="3489751"/>
                    <a:pt x="6582029" y="4157802"/>
                  </a:cubicBezTo>
                  <a:close/>
                </a:path>
              </a:pathLst>
            </a:custGeom>
            <a:blipFill>
              <a:blip r:embed="rId7"/>
              <a:stretch>
                <a:fillRect l="0" t="-30751" r="0" b="-30751"/>
              </a:stretch>
            </a:blipFill>
          </p:spPr>
        </p:sp>
      </p:grpSp>
      <p:sp>
        <p:nvSpPr>
          <p:cNvPr name="Freeform 8" id="8"/>
          <p:cNvSpPr/>
          <p:nvPr/>
        </p:nvSpPr>
        <p:spPr>
          <a:xfrm flipH="false" flipV="false" rot="-317024">
            <a:off x="274183" y="226615"/>
            <a:ext cx="7456046" cy="10153957"/>
          </a:xfrm>
          <a:custGeom>
            <a:avLst/>
            <a:gdLst/>
            <a:ahLst/>
            <a:cxnLst/>
            <a:rect r="r" b="b" t="t" l="l"/>
            <a:pathLst>
              <a:path h="10153957" w="7456046">
                <a:moveTo>
                  <a:pt x="0" y="0"/>
                </a:moveTo>
                <a:lnTo>
                  <a:pt x="7456045" y="0"/>
                </a:lnTo>
                <a:lnTo>
                  <a:pt x="7456045" y="10153957"/>
                </a:lnTo>
                <a:lnTo>
                  <a:pt x="0" y="10153957"/>
                </a:lnTo>
                <a:lnTo>
                  <a:pt x="0" y="0"/>
                </a:lnTo>
                <a:close/>
              </a:path>
            </a:pathLst>
          </a:custGeom>
          <a:blipFill>
            <a:blip r:embed="rId8"/>
            <a:stretch>
              <a:fillRect l="0" t="0" r="0" b="0"/>
            </a:stretch>
          </a:blipFill>
        </p:spPr>
      </p:sp>
      <p:sp>
        <p:nvSpPr>
          <p:cNvPr name="Freeform 9" id="9"/>
          <p:cNvSpPr/>
          <p:nvPr/>
        </p:nvSpPr>
        <p:spPr>
          <a:xfrm flipH="true" flipV="true" rot="355831">
            <a:off x="5525229" y="312395"/>
            <a:ext cx="2583939" cy="1569156"/>
          </a:xfrm>
          <a:custGeom>
            <a:avLst/>
            <a:gdLst/>
            <a:ahLst/>
            <a:cxnLst/>
            <a:rect r="r" b="b" t="t" l="l"/>
            <a:pathLst>
              <a:path h="1569156" w="2583939">
                <a:moveTo>
                  <a:pt x="2583939" y="1569156"/>
                </a:moveTo>
                <a:lnTo>
                  <a:pt x="0" y="1569156"/>
                </a:lnTo>
                <a:lnTo>
                  <a:pt x="0" y="0"/>
                </a:lnTo>
                <a:lnTo>
                  <a:pt x="2583939" y="0"/>
                </a:lnTo>
                <a:lnTo>
                  <a:pt x="2583939" y="1569156"/>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0" id="10"/>
          <p:cNvSpPr txBox="true"/>
          <p:nvPr/>
        </p:nvSpPr>
        <p:spPr>
          <a:xfrm rot="-306493">
            <a:off x="1407845" y="2560246"/>
            <a:ext cx="5371342" cy="3985917"/>
          </a:xfrm>
          <a:prstGeom prst="rect">
            <a:avLst/>
          </a:prstGeom>
        </p:spPr>
        <p:txBody>
          <a:bodyPr anchor="t" rtlCol="false" tIns="0" lIns="0" bIns="0" rIns="0">
            <a:spAutoFit/>
          </a:bodyPr>
          <a:lstStyle/>
          <a:p>
            <a:pPr algn="just">
              <a:lnSpc>
                <a:spcPts val="2861"/>
              </a:lnSpc>
            </a:pPr>
            <a:r>
              <a:rPr lang="en-US" sz="2601">
                <a:solidFill>
                  <a:srgbClr val="372D25"/>
                </a:solidFill>
                <a:latin typeface="Cantora One"/>
                <a:ea typeface="Cantora One"/>
                <a:cs typeface="Cantora One"/>
                <a:sym typeface="Cantora One"/>
              </a:rPr>
              <a:t>Guasave se distingue por una identidad cultural vibrante, conformada por tradiciones religiosas, festividades cívicas, expresiones indígenas, celebraciones populares y una rica oferta gastronómica y artesanal. Estas manifestaciones no solo congregan a la comunidad en torno a sus raíces, sino que fortale</a:t>
            </a:r>
            <a:r>
              <a:rPr lang="en-US" sz="2601">
                <a:solidFill>
                  <a:srgbClr val="372D25"/>
                </a:solidFill>
                <a:latin typeface="Cantora One"/>
                <a:ea typeface="Cantora One"/>
                <a:cs typeface="Cantora One"/>
                <a:sym typeface="Cantora One"/>
              </a:rPr>
              <a:t>cen su sentido de pertenencia y orgullo local.</a:t>
            </a:r>
          </a:p>
          <a:p>
            <a:pPr algn="just" marL="561719" indent="-280860" lvl="1">
              <a:lnSpc>
                <a:spcPts val="2861"/>
              </a:lnSpc>
              <a:buFont typeface="Arial"/>
              <a:buChar char="•"/>
            </a:pPr>
          </a:p>
        </p:txBody>
      </p:sp>
      <p:sp>
        <p:nvSpPr>
          <p:cNvPr name="TextBox 11" id="11"/>
          <p:cNvSpPr txBox="true"/>
          <p:nvPr/>
        </p:nvSpPr>
        <p:spPr>
          <a:xfrm rot="-298945">
            <a:off x="1967554" y="1391630"/>
            <a:ext cx="3198118" cy="771525"/>
          </a:xfrm>
          <a:prstGeom prst="rect">
            <a:avLst/>
          </a:prstGeom>
        </p:spPr>
        <p:txBody>
          <a:bodyPr anchor="t" rtlCol="false" tIns="0" lIns="0" bIns="0" rIns="0">
            <a:spAutoFit/>
          </a:bodyPr>
          <a:lstStyle/>
          <a:p>
            <a:pPr algn="ctr">
              <a:lnSpc>
                <a:spcPts val="6000"/>
              </a:lnSpc>
            </a:pPr>
            <a:r>
              <a:rPr lang="en-US" sz="5000">
                <a:solidFill>
                  <a:srgbClr val="000000"/>
                </a:solidFill>
                <a:latin typeface="Berkshire Swash"/>
                <a:ea typeface="Berkshire Swash"/>
                <a:cs typeface="Berkshire Swash"/>
                <a:sym typeface="Berkshire Swash"/>
              </a:rPr>
              <a:t>Conclusión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111" r="0" b="-12111"/>
            </a:stretch>
          </a:blipFill>
        </p:spPr>
      </p:sp>
      <p:sp>
        <p:nvSpPr>
          <p:cNvPr name="Freeform 3" id="3"/>
          <p:cNvSpPr/>
          <p:nvPr/>
        </p:nvSpPr>
        <p:spPr>
          <a:xfrm flipH="true" flipV="false" rot="-663024">
            <a:off x="4178011" y="-512077"/>
            <a:ext cx="12664217" cy="4052550"/>
          </a:xfrm>
          <a:custGeom>
            <a:avLst/>
            <a:gdLst/>
            <a:ahLst/>
            <a:cxnLst/>
            <a:rect r="r" b="b" t="t" l="l"/>
            <a:pathLst>
              <a:path h="4052550" w="12664217">
                <a:moveTo>
                  <a:pt x="12664217" y="0"/>
                </a:moveTo>
                <a:lnTo>
                  <a:pt x="0" y="0"/>
                </a:lnTo>
                <a:lnTo>
                  <a:pt x="0" y="4052549"/>
                </a:lnTo>
                <a:lnTo>
                  <a:pt x="12664217" y="4052549"/>
                </a:lnTo>
                <a:lnTo>
                  <a:pt x="12664217" y="0"/>
                </a:lnTo>
                <a:close/>
              </a:path>
            </a:pathLst>
          </a:custGeom>
          <a:blipFill>
            <a:blip r:embed="rId3"/>
            <a:stretch>
              <a:fillRect l="0" t="0" r="0" b="0"/>
            </a:stretch>
          </a:blipFill>
        </p:spPr>
      </p:sp>
      <p:sp>
        <p:nvSpPr>
          <p:cNvPr name="Freeform 4" id="4"/>
          <p:cNvSpPr/>
          <p:nvPr/>
        </p:nvSpPr>
        <p:spPr>
          <a:xfrm flipH="true" flipV="false" rot="0">
            <a:off x="9926978" y="5030008"/>
            <a:ext cx="8361022" cy="5256992"/>
          </a:xfrm>
          <a:custGeom>
            <a:avLst/>
            <a:gdLst/>
            <a:ahLst/>
            <a:cxnLst/>
            <a:rect r="r" b="b" t="t" l="l"/>
            <a:pathLst>
              <a:path h="5256992" w="8361022">
                <a:moveTo>
                  <a:pt x="8361022" y="0"/>
                </a:moveTo>
                <a:lnTo>
                  <a:pt x="0" y="0"/>
                </a:lnTo>
                <a:lnTo>
                  <a:pt x="0" y="5256992"/>
                </a:lnTo>
                <a:lnTo>
                  <a:pt x="8361022" y="5256992"/>
                </a:lnTo>
                <a:lnTo>
                  <a:pt x="8361022" y="0"/>
                </a:lnTo>
                <a:close/>
              </a:path>
            </a:pathLst>
          </a:custGeom>
          <a:blipFill>
            <a:blip r:embed="rId4"/>
            <a:stretch>
              <a:fillRect l="0" t="0" r="0" b="0"/>
            </a:stretch>
          </a:blipFill>
        </p:spPr>
      </p:sp>
      <p:sp>
        <p:nvSpPr>
          <p:cNvPr name="Freeform 5" id="5"/>
          <p:cNvSpPr/>
          <p:nvPr/>
        </p:nvSpPr>
        <p:spPr>
          <a:xfrm flipH="false" flipV="false" rot="0">
            <a:off x="0" y="7096647"/>
            <a:ext cx="5114076" cy="3215475"/>
          </a:xfrm>
          <a:custGeom>
            <a:avLst/>
            <a:gdLst/>
            <a:ahLst/>
            <a:cxnLst/>
            <a:rect r="r" b="b" t="t" l="l"/>
            <a:pathLst>
              <a:path h="3215475" w="5114076">
                <a:moveTo>
                  <a:pt x="0" y="0"/>
                </a:moveTo>
                <a:lnTo>
                  <a:pt x="5114076" y="0"/>
                </a:lnTo>
                <a:lnTo>
                  <a:pt x="5114076" y="3215476"/>
                </a:lnTo>
                <a:lnTo>
                  <a:pt x="0" y="3215476"/>
                </a:lnTo>
                <a:lnTo>
                  <a:pt x="0" y="0"/>
                </a:lnTo>
                <a:close/>
              </a:path>
            </a:pathLst>
          </a:custGeom>
          <a:blipFill>
            <a:blip r:embed="rId4"/>
            <a:stretch>
              <a:fillRect l="0" t="0" r="0" b="0"/>
            </a:stretch>
          </a:blipFill>
        </p:spPr>
      </p:sp>
      <p:sp>
        <p:nvSpPr>
          <p:cNvPr name="Freeform 6" id="6"/>
          <p:cNvSpPr/>
          <p:nvPr/>
        </p:nvSpPr>
        <p:spPr>
          <a:xfrm flipH="false" flipV="true" rot="4913621">
            <a:off x="4546593" y="-216246"/>
            <a:ext cx="8133162" cy="11076082"/>
          </a:xfrm>
          <a:custGeom>
            <a:avLst/>
            <a:gdLst/>
            <a:ahLst/>
            <a:cxnLst/>
            <a:rect r="r" b="b" t="t" l="l"/>
            <a:pathLst>
              <a:path h="11076082" w="8133162">
                <a:moveTo>
                  <a:pt x="0" y="11076082"/>
                </a:moveTo>
                <a:lnTo>
                  <a:pt x="8133161" y="11076082"/>
                </a:lnTo>
                <a:lnTo>
                  <a:pt x="8133161" y="0"/>
                </a:lnTo>
                <a:lnTo>
                  <a:pt x="0" y="0"/>
                </a:lnTo>
                <a:lnTo>
                  <a:pt x="0" y="11076082"/>
                </a:lnTo>
                <a:close/>
              </a:path>
            </a:pathLst>
          </a:custGeom>
          <a:blipFill>
            <a:blip r:embed="rId5"/>
            <a:stretch>
              <a:fillRect l="0" t="0" r="0" b="0"/>
            </a:stretch>
          </a:blipFill>
        </p:spPr>
      </p:sp>
      <p:sp>
        <p:nvSpPr>
          <p:cNvPr name="Freeform 7" id="7"/>
          <p:cNvSpPr/>
          <p:nvPr/>
        </p:nvSpPr>
        <p:spPr>
          <a:xfrm flipH="true" flipV="true" rot="-130546">
            <a:off x="8777960" y="843103"/>
            <a:ext cx="2691816" cy="1634666"/>
          </a:xfrm>
          <a:custGeom>
            <a:avLst/>
            <a:gdLst/>
            <a:ahLst/>
            <a:cxnLst/>
            <a:rect r="r" b="b" t="t" l="l"/>
            <a:pathLst>
              <a:path h="1634666" w="2691816">
                <a:moveTo>
                  <a:pt x="2691816" y="1634666"/>
                </a:moveTo>
                <a:lnTo>
                  <a:pt x="0" y="1634666"/>
                </a:lnTo>
                <a:lnTo>
                  <a:pt x="0" y="0"/>
                </a:lnTo>
                <a:lnTo>
                  <a:pt x="2691816" y="0"/>
                </a:lnTo>
                <a:lnTo>
                  <a:pt x="2691816" y="1634666"/>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true" flipV="true" rot="-2829986">
            <a:off x="5358043" y="2616256"/>
            <a:ext cx="2224042" cy="1704172"/>
          </a:xfrm>
          <a:custGeom>
            <a:avLst/>
            <a:gdLst/>
            <a:ahLst/>
            <a:cxnLst/>
            <a:rect r="r" b="b" t="t" l="l"/>
            <a:pathLst>
              <a:path h="1704172" w="2224042">
                <a:moveTo>
                  <a:pt x="2224042" y="1704172"/>
                </a:moveTo>
                <a:lnTo>
                  <a:pt x="0" y="1704172"/>
                </a:lnTo>
                <a:lnTo>
                  <a:pt x="0" y="0"/>
                </a:lnTo>
                <a:lnTo>
                  <a:pt x="2224042" y="0"/>
                </a:lnTo>
                <a:lnTo>
                  <a:pt x="2224042" y="1704172"/>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4832430" y="4113139"/>
            <a:ext cx="7561487" cy="4385663"/>
          </a:xfrm>
          <a:custGeom>
            <a:avLst/>
            <a:gdLst/>
            <a:ahLst/>
            <a:cxnLst/>
            <a:rect r="r" b="b" t="t" l="l"/>
            <a:pathLst>
              <a:path h="4385663" w="7561487">
                <a:moveTo>
                  <a:pt x="0" y="0"/>
                </a:moveTo>
                <a:lnTo>
                  <a:pt x="7561487" y="0"/>
                </a:lnTo>
                <a:lnTo>
                  <a:pt x="7561487" y="4385662"/>
                </a:lnTo>
                <a:lnTo>
                  <a:pt x="0" y="438566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5400000">
            <a:off x="7854322" y="4834016"/>
            <a:ext cx="1960062" cy="2579029"/>
          </a:xfrm>
          <a:custGeom>
            <a:avLst/>
            <a:gdLst/>
            <a:ahLst/>
            <a:cxnLst/>
            <a:rect r="r" b="b" t="t" l="l"/>
            <a:pathLst>
              <a:path h="2579029" w="1960062">
                <a:moveTo>
                  <a:pt x="0" y="0"/>
                </a:moveTo>
                <a:lnTo>
                  <a:pt x="1960062" y="0"/>
                </a:lnTo>
                <a:lnTo>
                  <a:pt x="1960062" y="2579030"/>
                </a:lnTo>
                <a:lnTo>
                  <a:pt x="0" y="2579030"/>
                </a:lnTo>
                <a:lnTo>
                  <a:pt x="0" y="0"/>
                </a:lnTo>
                <a:close/>
              </a:path>
            </a:pathLst>
          </a:custGeom>
          <a:blipFill>
            <a:blip r:embed="rId12">
              <a:alphaModFix amt="60000"/>
            </a:blip>
            <a:stretch>
              <a:fillRect l="0" t="0" r="0" b="0"/>
            </a:stretch>
          </a:blipFill>
        </p:spPr>
      </p:sp>
      <p:sp>
        <p:nvSpPr>
          <p:cNvPr name="TextBox 11" id="11"/>
          <p:cNvSpPr txBox="true"/>
          <p:nvPr/>
        </p:nvSpPr>
        <p:spPr>
          <a:xfrm rot="-465604">
            <a:off x="4849104" y="3662912"/>
            <a:ext cx="7493413" cy="2706357"/>
          </a:xfrm>
          <a:prstGeom prst="rect">
            <a:avLst/>
          </a:prstGeom>
        </p:spPr>
        <p:txBody>
          <a:bodyPr anchor="t" rtlCol="false" tIns="0" lIns="0" bIns="0" rIns="0">
            <a:spAutoFit/>
          </a:bodyPr>
          <a:lstStyle/>
          <a:p>
            <a:pPr algn="ctr">
              <a:lnSpc>
                <a:spcPts val="18972"/>
              </a:lnSpc>
            </a:pPr>
            <a:r>
              <a:rPr lang="en-US" sz="13551">
                <a:solidFill>
                  <a:srgbClr val="372D25"/>
                </a:solidFill>
                <a:latin typeface="Berkshire Swash"/>
                <a:ea typeface="Berkshire Swash"/>
                <a:cs typeface="Berkshire Swash"/>
                <a:sym typeface="Berkshire Swash"/>
              </a:rPr>
              <a:t>¡Gracias!</a:t>
            </a:r>
          </a:p>
          <a:p>
            <a:pPr algn="ctr">
              <a:lnSpc>
                <a:spcPts val="18972"/>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DAGnQF7YSD8</dc:identifier>
  <dcterms:modified xsi:type="dcterms:W3CDTF">2011-08-01T06:04:30Z</dcterms:modified>
  <cp:revision>1</cp:revision>
  <dc:title>Gastronomia</dc:title>
</cp:coreProperties>
</file>