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Trochut" charset="1" panose="02000503070000020003"/>
      <p:regular r:id="rId14"/>
    </p:embeddedFont>
    <p:embeddedFont>
      <p:font typeface="TT Drugs" charset="1" panose="02000503060000020003"/>
      <p:regular r:id="rId15"/>
    </p:embeddedFont>
    <p:embeddedFont>
      <p:font typeface="Trochut Bold" charset="1" panose="02000805080000020003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jpeg" Type="http://schemas.openxmlformats.org/officeDocument/2006/relationships/image"/><Relationship Id="rId13" Target="../media/image1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7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8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9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2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21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09518" y="2146655"/>
            <a:ext cx="13468964" cy="5993689"/>
          </a:xfrm>
          <a:custGeom>
            <a:avLst/>
            <a:gdLst/>
            <a:ahLst/>
            <a:cxnLst/>
            <a:rect r="r" b="b" t="t" l="l"/>
            <a:pathLst>
              <a:path h="5993689" w="13468964">
                <a:moveTo>
                  <a:pt x="0" y="0"/>
                </a:moveTo>
                <a:lnTo>
                  <a:pt x="13468964" y="0"/>
                </a:lnTo>
                <a:lnTo>
                  <a:pt x="13468964" y="5993690"/>
                </a:lnTo>
                <a:lnTo>
                  <a:pt x="0" y="59936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33515" y="2324397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2" y="0"/>
                </a:lnTo>
                <a:lnTo>
                  <a:pt x="1653962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544874" y="2258795"/>
            <a:ext cx="10779031" cy="4620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17"/>
              </a:lnSpc>
            </a:pPr>
            <a:r>
              <a:rPr lang="en-US" sz="13226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La evolución del caballo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02960" y="6492151"/>
            <a:ext cx="8441891" cy="688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By Anitta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877803" y="6092787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16059150" cy="8229600"/>
            <a:chOff x="0" y="0"/>
            <a:chExt cx="214122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8747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087470">
                  <a:moveTo>
                    <a:pt x="0" y="0"/>
                  </a:moveTo>
                  <a:lnTo>
                    <a:pt x="11087470" y="0"/>
                  </a:lnTo>
                  <a:lnTo>
                    <a:pt x="1108747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-4912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425133" y="0"/>
              <a:ext cx="1198706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987067">
                  <a:moveTo>
                    <a:pt x="0" y="0"/>
                  </a:moveTo>
                  <a:lnTo>
                    <a:pt x="11987067" y="0"/>
                  </a:lnTo>
                  <a:lnTo>
                    <a:pt x="1198706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7934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963280" y="980665"/>
            <a:ext cx="2778433" cy="2152842"/>
          </a:xfrm>
          <a:custGeom>
            <a:avLst/>
            <a:gdLst/>
            <a:ahLst/>
            <a:cxnLst/>
            <a:rect r="r" b="b" t="t" l="l"/>
            <a:pathLst>
              <a:path h="2152842" w="2778433">
                <a:moveTo>
                  <a:pt x="0" y="0"/>
                </a:moveTo>
                <a:lnTo>
                  <a:pt x="2778433" y="0"/>
                </a:lnTo>
                <a:lnTo>
                  <a:pt x="2778433" y="2152842"/>
                </a:lnTo>
                <a:lnTo>
                  <a:pt x="0" y="21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582291" y="3680257"/>
            <a:ext cx="4538417" cy="4538417"/>
            <a:chOff x="0" y="0"/>
            <a:chExt cx="13716000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3716000"/>
                  </a:lnTo>
                  <a:close/>
                </a:path>
              </a:pathLst>
            </a:custGeom>
            <a:blipFill>
              <a:blip r:embed="rId12"/>
              <a:stretch>
                <a:fillRect l="0" t="-3697" r="0" b="-3697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371600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331531" y="1710900"/>
            <a:ext cx="9519968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¿Que es la evolución?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67291" y="3613582"/>
            <a:ext cx="8327811" cy="4791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La evolución es el proceso por el cual los seres vivos cambian poco a poco con el paso del tiempo para adaptarse mejor a su ambiente y poder sobrevivir. </a:t>
            </a:r>
            <a:r>
              <a:rPr lang="en-US" sz="3000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No pasa de un día para otro, sino en millones de años. Los cambios se van heredando de padres a hijos y así, con el tiempo, una especie puede volverse muy diferente a como era antes.</a:t>
            </a:r>
          </a:p>
          <a:p>
            <a:pPr algn="just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16059150" cy="8229600"/>
            <a:chOff x="0" y="0"/>
            <a:chExt cx="214122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8747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087470">
                  <a:moveTo>
                    <a:pt x="0" y="0"/>
                  </a:moveTo>
                  <a:lnTo>
                    <a:pt x="11087470" y="0"/>
                  </a:lnTo>
                  <a:lnTo>
                    <a:pt x="1108747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-4912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425133" y="0"/>
              <a:ext cx="1198706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987067">
                  <a:moveTo>
                    <a:pt x="0" y="0"/>
                  </a:moveTo>
                  <a:lnTo>
                    <a:pt x="11987067" y="0"/>
                  </a:lnTo>
                  <a:lnTo>
                    <a:pt x="1198706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7934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99443" y="6170575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1" y="0"/>
                </a:lnTo>
                <a:lnTo>
                  <a:pt x="1653961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96514" y="1139698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341769" y="4026845"/>
            <a:ext cx="4243497" cy="4243497"/>
          </a:xfrm>
          <a:custGeom>
            <a:avLst/>
            <a:gdLst/>
            <a:ahLst/>
            <a:cxnLst/>
            <a:rect r="r" b="b" t="t" l="l"/>
            <a:pathLst>
              <a:path h="4243497" w="4243497">
                <a:moveTo>
                  <a:pt x="0" y="0"/>
                </a:moveTo>
                <a:lnTo>
                  <a:pt x="4243497" y="0"/>
                </a:lnTo>
                <a:lnTo>
                  <a:pt x="4243497" y="4243497"/>
                </a:lnTo>
                <a:lnTo>
                  <a:pt x="0" y="42434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4641173" y="977773"/>
            <a:ext cx="8834204" cy="276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Primera especie (</a:t>
            </a: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Hyracotherium)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511097" y="4186604"/>
            <a:ext cx="6369730" cy="3882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55"/>
              </a:lnSpc>
            </a:pPr>
            <a:r>
              <a:rPr lang="en-US" sz="4396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Vivió hace 55 millones de años, tamaño pequeño como el de un perro, tenia varios dedos en las patas.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16059150" cy="8229600"/>
            <a:chOff x="0" y="0"/>
            <a:chExt cx="214122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8747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087470">
                  <a:moveTo>
                    <a:pt x="0" y="0"/>
                  </a:moveTo>
                  <a:lnTo>
                    <a:pt x="11087470" y="0"/>
                  </a:lnTo>
                  <a:lnTo>
                    <a:pt x="1108747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-4912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425133" y="0"/>
              <a:ext cx="1198706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987067">
                  <a:moveTo>
                    <a:pt x="0" y="0"/>
                  </a:moveTo>
                  <a:lnTo>
                    <a:pt x="11987067" y="0"/>
                  </a:lnTo>
                  <a:lnTo>
                    <a:pt x="1198706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7934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99443" y="6170575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1" y="0"/>
                </a:lnTo>
                <a:lnTo>
                  <a:pt x="1653961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96514" y="1139698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68087" y="3738960"/>
            <a:ext cx="3814579" cy="4704920"/>
          </a:xfrm>
          <a:custGeom>
            <a:avLst/>
            <a:gdLst/>
            <a:ahLst/>
            <a:cxnLst/>
            <a:rect r="r" b="b" t="t" l="l"/>
            <a:pathLst>
              <a:path h="4704920" w="3814579">
                <a:moveTo>
                  <a:pt x="0" y="0"/>
                </a:moveTo>
                <a:lnTo>
                  <a:pt x="3814579" y="0"/>
                </a:lnTo>
                <a:lnTo>
                  <a:pt x="3814579" y="4704920"/>
                </a:lnTo>
                <a:lnTo>
                  <a:pt x="0" y="4704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4641173" y="977773"/>
            <a:ext cx="8834204" cy="276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Segunda especie</a:t>
            </a:r>
          </a:p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(</a:t>
            </a: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Mesohippus)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62722" y="3941120"/>
            <a:ext cx="6369730" cy="4663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55"/>
              </a:lnSpc>
            </a:pPr>
            <a:r>
              <a:rPr lang="en-US" sz="4396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Vivió hace 37 millones de años, era mas grande que la anterior, sus patas ya se adaptaban más para correr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16059150" cy="8229600"/>
            <a:chOff x="0" y="0"/>
            <a:chExt cx="214122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8747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087470">
                  <a:moveTo>
                    <a:pt x="0" y="0"/>
                  </a:moveTo>
                  <a:lnTo>
                    <a:pt x="11087470" y="0"/>
                  </a:lnTo>
                  <a:lnTo>
                    <a:pt x="1108747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-4912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425133" y="0"/>
              <a:ext cx="1198706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987067">
                  <a:moveTo>
                    <a:pt x="0" y="0"/>
                  </a:moveTo>
                  <a:lnTo>
                    <a:pt x="11987067" y="0"/>
                  </a:lnTo>
                  <a:lnTo>
                    <a:pt x="1198706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7934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99443" y="6170575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1" y="0"/>
                </a:lnTo>
                <a:lnTo>
                  <a:pt x="1653961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96514" y="1139698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25738" y="4026845"/>
            <a:ext cx="5541552" cy="3759517"/>
          </a:xfrm>
          <a:custGeom>
            <a:avLst/>
            <a:gdLst/>
            <a:ahLst/>
            <a:cxnLst/>
            <a:rect r="r" b="b" t="t" l="l"/>
            <a:pathLst>
              <a:path h="3759517" w="5541552">
                <a:moveTo>
                  <a:pt x="0" y="0"/>
                </a:moveTo>
                <a:lnTo>
                  <a:pt x="5541552" y="0"/>
                </a:lnTo>
                <a:lnTo>
                  <a:pt x="5541552" y="3759518"/>
                </a:lnTo>
                <a:lnTo>
                  <a:pt x="0" y="37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4641173" y="977773"/>
            <a:ext cx="8834204" cy="276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Tercera especie</a:t>
            </a:r>
          </a:p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(</a:t>
            </a:r>
            <a:r>
              <a:rPr lang="en-US" sz="7924" b="true">
                <a:solidFill>
                  <a:srgbClr val="000000"/>
                </a:solidFill>
                <a:latin typeface="Trochut Bold"/>
                <a:ea typeface="Trochut Bold"/>
                <a:cs typeface="Trochut Bold"/>
                <a:sym typeface="Trochut Bold"/>
              </a:rPr>
              <a:t>Merychippus)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62722" y="3941120"/>
            <a:ext cx="6369730" cy="3882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55"/>
              </a:lnSpc>
            </a:pPr>
            <a:r>
              <a:rPr lang="en-US" sz="4396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Vivió hace 17 millones de años, tamaño como el de un poni, empezó a vivir en praderas y comer pasto.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16059150" cy="8229600"/>
            <a:chOff x="0" y="0"/>
            <a:chExt cx="214122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8747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087470">
                  <a:moveTo>
                    <a:pt x="0" y="0"/>
                  </a:moveTo>
                  <a:lnTo>
                    <a:pt x="11087470" y="0"/>
                  </a:lnTo>
                  <a:lnTo>
                    <a:pt x="1108747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-4912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425133" y="0"/>
              <a:ext cx="1198706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987067">
                  <a:moveTo>
                    <a:pt x="0" y="0"/>
                  </a:moveTo>
                  <a:lnTo>
                    <a:pt x="11987067" y="0"/>
                  </a:lnTo>
                  <a:lnTo>
                    <a:pt x="1198706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7934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99443" y="6170575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1" y="0"/>
                </a:lnTo>
                <a:lnTo>
                  <a:pt x="1653961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96514" y="1139698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365593" y="3738960"/>
            <a:ext cx="5167074" cy="4578823"/>
          </a:xfrm>
          <a:custGeom>
            <a:avLst/>
            <a:gdLst/>
            <a:ahLst/>
            <a:cxnLst/>
            <a:rect r="r" b="b" t="t" l="l"/>
            <a:pathLst>
              <a:path h="4578823" w="5167074">
                <a:moveTo>
                  <a:pt x="0" y="0"/>
                </a:moveTo>
                <a:lnTo>
                  <a:pt x="5167074" y="0"/>
                </a:lnTo>
                <a:lnTo>
                  <a:pt x="5167074" y="4578823"/>
                </a:lnTo>
                <a:lnTo>
                  <a:pt x="0" y="4578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4641173" y="977773"/>
            <a:ext cx="8834204" cy="276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Cuarta especie</a:t>
            </a:r>
          </a:p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(</a:t>
            </a: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Pliohippus)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08063" y="3941120"/>
            <a:ext cx="7263016" cy="4671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64"/>
              </a:lnSpc>
            </a:pPr>
            <a:r>
              <a:rPr lang="en-US" sz="4403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Vivió hace 5 millones de años, fue el primer caballo en tener un solo dedo (pezuña) y empezó a ser más ágil y correr mucho más veloz.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1028700"/>
            <a:ext cx="16059150" cy="8229600"/>
            <a:chOff x="0" y="0"/>
            <a:chExt cx="21412200" cy="1097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8747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087470">
                  <a:moveTo>
                    <a:pt x="0" y="0"/>
                  </a:moveTo>
                  <a:lnTo>
                    <a:pt x="11087470" y="0"/>
                  </a:lnTo>
                  <a:lnTo>
                    <a:pt x="1108747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-4912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425133" y="0"/>
              <a:ext cx="1198706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1987067">
                  <a:moveTo>
                    <a:pt x="0" y="0"/>
                  </a:moveTo>
                  <a:lnTo>
                    <a:pt x="11987067" y="0"/>
                  </a:lnTo>
                  <a:lnTo>
                    <a:pt x="1198706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7934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99443" y="6170575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1" y="0"/>
                </a:lnTo>
                <a:lnTo>
                  <a:pt x="1653961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96514" y="1139698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155769" y="3425301"/>
            <a:ext cx="5081489" cy="5081489"/>
          </a:xfrm>
          <a:custGeom>
            <a:avLst/>
            <a:gdLst/>
            <a:ahLst/>
            <a:cxnLst/>
            <a:rect r="r" b="b" t="t" l="l"/>
            <a:pathLst>
              <a:path h="5081489" w="5081489">
                <a:moveTo>
                  <a:pt x="0" y="0"/>
                </a:moveTo>
                <a:lnTo>
                  <a:pt x="5081490" y="0"/>
                </a:lnTo>
                <a:lnTo>
                  <a:pt x="5081490" y="5081489"/>
                </a:lnTo>
                <a:lnTo>
                  <a:pt x="0" y="5081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4641173" y="977773"/>
            <a:ext cx="8834204" cy="276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Especie Actual</a:t>
            </a:r>
          </a:p>
          <a:p>
            <a:pPr algn="ctr">
              <a:lnSpc>
                <a:spcPts val="11093"/>
              </a:lnSpc>
            </a:pPr>
            <a:r>
              <a:rPr lang="en-US" sz="7924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(Equus)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23079" y="4370488"/>
            <a:ext cx="7263016" cy="310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64"/>
              </a:lnSpc>
            </a:pPr>
            <a:r>
              <a:rPr lang="en-US" sz="4403">
                <a:solidFill>
                  <a:srgbClr val="000000"/>
                </a:solidFill>
                <a:latin typeface="TT Drugs"/>
                <a:ea typeface="TT Drugs"/>
                <a:cs typeface="TT Drugs"/>
                <a:sym typeface="TT Drugs"/>
              </a:rPr>
              <a:t>Apareció hace 4 millones de años, se usa como medio de transporte o mascota.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13709" y="-1119584"/>
            <a:ext cx="4480264" cy="6263084"/>
          </a:xfrm>
          <a:custGeom>
            <a:avLst/>
            <a:gdLst/>
            <a:ahLst/>
            <a:cxnLst/>
            <a:rect r="r" b="b" t="t" l="l"/>
            <a:pathLst>
              <a:path h="6263084" w="4480264">
                <a:moveTo>
                  <a:pt x="0" y="0"/>
                </a:moveTo>
                <a:lnTo>
                  <a:pt x="4480265" y="0"/>
                </a:lnTo>
                <a:lnTo>
                  <a:pt x="4480265" y="6263084"/>
                </a:lnTo>
                <a:lnTo>
                  <a:pt x="0" y="62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53658" y="-1119584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4758018" y="0"/>
                </a:moveTo>
                <a:lnTo>
                  <a:pt x="0" y="0"/>
                </a:lnTo>
                <a:lnTo>
                  <a:pt x="0" y="7290159"/>
                </a:lnTo>
                <a:lnTo>
                  <a:pt x="4758018" y="7290159"/>
                </a:lnTo>
                <a:lnTo>
                  <a:pt x="47580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6923" y="3425301"/>
            <a:ext cx="5844753" cy="7891703"/>
          </a:xfrm>
          <a:custGeom>
            <a:avLst/>
            <a:gdLst/>
            <a:ahLst/>
            <a:cxnLst/>
            <a:rect r="r" b="b" t="t" l="l"/>
            <a:pathLst>
              <a:path h="7891703" w="5844753">
                <a:moveTo>
                  <a:pt x="0" y="0"/>
                </a:moveTo>
                <a:lnTo>
                  <a:pt x="5844753" y="0"/>
                </a:lnTo>
                <a:lnTo>
                  <a:pt x="5844753" y="7891703"/>
                </a:lnTo>
                <a:lnTo>
                  <a:pt x="0" y="7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-991463" y="4026845"/>
            <a:ext cx="4758018" cy="7290159"/>
          </a:xfrm>
          <a:custGeom>
            <a:avLst/>
            <a:gdLst/>
            <a:ahLst/>
            <a:cxnLst/>
            <a:rect r="r" b="b" t="t" l="l"/>
            <a:pathLst>
              <a:path h="7290159" w="4758018">
                <a:moveTo>
                  <a:pt x="0" y="7290159"/>
                </a:moveTo>
                <a:lnTo>
                  <a:pt x="4758019" y="7290159"/>
                </a:lnTo>
                <a:lnTo>
                  <a:pt x="4758019" y="0"/>
                </a:lnTo>
                <a:lnTo>
                  <a:pt x="0" y="0"/>
                </a:lnTo>
                <a:lnTo>
                  <a:pt x="0" y="7290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09518" y="2146655"/>
            <a:ext cx="13468964" cy="5993689"/>
          </a:xfrm>
          <a:custGeom>
            <a:avLst/>
            <a:gdLst/>
            <a:ahLst/>
            <a:cxnLst/>
            <a:rect r="r" b="b" t="t" l="l"/>
            <a:pathLst>
              <a:path h="5993689" w="13468964">
                <a:moveTo>
                  <a:pt x="0" y="0"/>
                </a:moveTo>
                <a:lnTo>
                  <a:pt x="13468964" y="0"/>
                </a:lnTo>
                <a:lnTo>
                  <a:pt x="13468964" y="5993690"/>
                </a:lnTo>
                <a:lnTo>
                  <a:pt x="0" y="59936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33515" y="2324397"/>
            <a:ext cx="1653961" cy="3466768"/>
          </a:xfrm>
          <a:custGeom>
            <a:avLst/>
            <a:gdLst/>
            <a:ahLst/>
            <a:cxnLst/>
            <a:rect r="r" b="b" t="t" l="l"/>
            <a:pathLst>
              <a:path h="3466768" w="1653961">
                <a:moveTo>
                  <a:pt x="0" y="0"/>
                </a:moveTo>
                <a:lnTo>
                  <a:pt x="1653962" y="0"/>
                </a:lnTo>
                <a:lnTo>
                  <a:pt x="1653962" y="3466768"/>
                </a:lnTo>
                <a:lnTo>
                  <a:pt x="0" y="3466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36384" y="2953083"/>
            <a:ext cx="11447446" cy="2409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65"/>
              </a:lnSpc>
            </a:pPr>
            <a:r>
              <a:rPr lang="en-US" sz="14047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Gracias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877803" y="6092787"/>
            <a:ext cx="3777505" cy="1744520"/>
          </a:xfrm>
          <a:custGeom>
            <a:avLst/>
            <a:gdLst/>
            <a:ahLst/>
            <a:cxnLst/>
            <a:rect r="r" b="b" t="t" l="l"/>
            <a:pathLst>
              <a:path h="1744520" w="3777505">
                <a:moveTo>
                  <a:pt x="0" y="0"/>
                </a:moveTo>
                <a:lnTo>
                  <a:pt x="3777505" y="0"/>
                </a:lnTo>
                <a:lnTo>
                  <a:pt x="3777505" y="1744520"/>
                </a:lnTo>
                <a:lnTo>
                  <a:pt x="0" y="1744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DAGx9fw9ETo</dc:identifier>
  <dcterms:modified xsi:type="dcterms:W3CDTF">2011-08-01T06:04:30Z</dcterms:modified>
  <cp:revision>1</cp:revision>
  <dc:title>La evolución de</dc:title>
</cp:coreProperties>
</file>