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A271E-DD11-03E4-E55E-D517678E5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7137" y="653498"/>
            <a:ext cx="7197726" cy="826605"/>
          </a:xfrm>
        </p:spPr>
        <p:txBody>
          <a:bodyPr>
            <a:noAutofit/>
          </a:bodyPr>
          <a:lstStyle/>
          <a:p>
            <a:pPr algn="ctr"/>
            <a:r>
              <a:rPr lang="es-MX" sz="9600" dirty="0"/>
              <a:t>Artesanías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136EF4-35FD-DBDD-B389-8C1AF88C9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7137" y="1480103"/>
            <a:ext cx="7197726" cy="1405467"/>
          </a:xfrm>
        </p:spPr>
        <p:txBody>
          <a:bodyPr/>
          <a:lstStyle/>
          <a:p>
            <a:pPr algn="ctr"/>
            <a:r>
              <a:rPr lang="es-MX" dirty="0"/>
              <a:t>Tradicionales e indígenas de Sinaloa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D5FC4C-6F25-65DB-4503-62E01703B6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5" t="31945" r="11737" b="31945"/>
          <a:stretch>
            <a:fillRect/>
          </a:stretch>
        </p:blipFill>
        <p:spPr bwMode="auto">
          <a:xfrm>
            <a:off x="0" y="-20060"/>
            <a:ext cx="1041009" cy="3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60F41E6-83A5-4C4C-2DFC-D1CF2AC88E28}"/>
              </a:ext>
            </a:extLst>
          </p:cNvPr>
          <p:cNvSpPr txBox="1"/>
          <p:nvPr/>
        </p:nvSpPr>
        <p:spPr>
          <a:xfrm>
            <a:off x="5486400" y="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Español</a:t>
            </a:r>
          </a:p>
        </p:txBody>
      </p:sp>
      <p:pic>
        <p:nvPicPr>
          <p:cNvPr id="1028" name="Picture 4" descr="Artesanos de Sinaloa destacan en el Tianguis Turístico">
            <a:extLst>
              <a:ext uri="{FF2B5EF4-FFF2-40B4-BE49-F238E27FC236}">
                <a16:creationId xmlns:a16="http://schemas.microsoft.com/office/drawing/2014/main" id="{38A8C848-AD7F-4FBF-8281-4AC359ACF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07" y="2182836"/>
            <a:ext cx="5452710" cy="363345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E5873F-6052-2964-6D37-51C0ED2CB2D0}"/>
              </a:ext>
            </a:extLst>
          </p:cNvPr>
          <p:cNvSpPr txBox="1"/>
          <p:nvPr/>
        </p:nvSpPr>
        <p:spPr>
          <a:xfrm>
            <a:off x="5793792" y="2198146"/>
            <a:ext cx="4051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/>
              <a:t>Exposición por: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dirty="0"/>
              <a:t>Máximo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dirty="0"/>
              <a:t>Ángel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dirty="0"/>
              <a:t>José Manuel</a:t>
            </a:r>
          </a:p>
        </p:txBody>
      </p:sp>
    </p:spTree>
    <p:extLst>
      <p:ext uri="{BB962C8B-B14F-4D97-AF65-F5344CB8AC3E}">
        <p14:creationId xmlns:p14="http://schemas.microsoft.com/office/powerpoint/2010/main" val="184922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5A41A-C0F0-4A33-5537-8DA70B23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¿Qué es una artesanía?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A2CB2-53FF-7744-E60D-B0F5C4737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1300"/>
            <a:ext cx="10131425" cy="3649133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/>
              <a:t>Una artesanía es un objeto creado de forma manual o con herramientas sencillas, que es resultado de un proceso creativo y es una expresión de la identidad cultural de una región.</a:t>
            </a:r>
          </a:p>
        </p:txBody>
      </p:sp>
      <p:pic>
        <p:nvPicPr>
          <p:cNvPr id="1026" name="Picture 2" descr="Mujer moldeando arcilla en torno de alfarería. Artesana fabricando una  vasija en un taller. stock photo">
            <a:extLst>
              <a:ext uri="{FF2B5EF4-FFF2-40B4-BE49-F238E27FC236}">
                <a16:creationId xmlns:a16="http://schemas.microsoft.com/office/drawing/2014/main" id="{7FCD26CC-EB5B-255B-B32E-9BA947E08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352" y="2434167"/>
            <a:ext cx="5233181" cy="34824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E7391-3D62-F778-7537-77BC8344A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Tipos de artesanías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C948AA-A4B9-08E7-51E2-DBD82B35A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142067"/>
            <a:ext cx="5743133" cy="3649133"/>
          </a:xfrm>
        </p:spPr>
        <p:txBody>
          <a:bodyPr/>
          <a:lstStyle/>
          <a:p>
            <a:pPr marL="0" indent="0">
              <a:buNone/>
            </a:pPr>
            <a:r>
              <a:rPr lang="es-MX" b="1" dirty="0"/>
              <a:t>Artesanías más comunes en Sinaloa</a:t>
            </a:r>
          </a:p>
          <a:p>
            <a:r>
              <a:rPr lang="es-MX" b="1" dirty="0"/>
              <a:t>Alfarería</a:t>
            </a:r>
            <a:br>
              <a:rPr lang="es-MX" dirty="0"/>
            </a:br>
            <a:r>
              <a:rPr lang="es-MX" dirty="0"/>
              <a:t>Vasijas, cazuelas y macetas de barro tradicional, especialmente en El Fuerte y Culiacán.</a:t>
            </a:r>
          </a:p>
          <a:p>
            <a:r>
              <a:rPr lang="es-MX" b="1" dirty="0"/>
              <a:t>Cestería</a:t>
            </a:r>
            <a:br>
              <a:rPr lang="es-MX" dirty="0"/>
            </a:br>
            <a:r>
              <a:rPr lang="es-MX" dirty="0"/>
              <a:t>Elaboración de sombreros, tapetes y canastos con palma e ixtle en Choix, Mocorito y Navolato.</a:t>
            </a:r>
          </a:p>
          <a:p>
            <a:r>
              <a:rPr lang="es-MX" b="1" dirty="0"/>
              <a:t>Talabartería</a:t>
            </a:r>
            <a:br>
              <a:rPr lang="es-MX" dirty="0"/>
            </a:br>
            <a:r>
              <a:rPr lang="es-MX" dirty="0"/>
              <a:t>Artículos de cuero como cinturones y sillas de montar, destacados en Cosalá.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1026" name="Picture 2" descr="turimexico.com/estados-d...">
            <a:extLst>
              <a:ext uri="{FF2B5EF4-FFF2-40B4-BE49-F238E27FC236}">
                <a16:creationId xmlns:a16="http://schemas.microsoft.com/office/drawing/2014/main" id="{44E16437-710F-6FD7-70B8-407060C78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297" y="2142067"/>
            <a:ext cx="5114632" cy="38325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02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{4F5777F8-587C-4A60-9709-6F94387E9A46}tf03457452</Template>
  <TotalTime>75</TotalTime>
  <Words>115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Artesanías</vt:lpstr>
      <vt:lpstr>¿Qué es una artesanía?</vt:lpstr>
      <vt:lpstr>Tipos de artesanías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Personal</dc:creator>
  <cp:lastModifiedBy>Personal</cp:lastModifiedBy>
  <cp:revision>3</cp:revision>
  <dcterms:created xsi:type="dcterms:W3CDTF">2025-08-29T16:24:37Z</dcterms:created>
  <dcterms:modified xsi:type="dcterms:W3CDTF">2025-09-01T14:07:15Z</dcterms:modified>
</cp:coreProperties>
</file>