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41" autoAdjust="0"/>
  </p:normalViewPr>
  <p:slideViewPr>
    <p:cSldViewPr snapToGrid="0" snapToObjects="1">
      <p:cViewPr varScale="1">
        <p:scale>
          <a:sx n="68" d="100"/>
          <a:sy n="68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6644415-FF73-4635-A828-1BF64C3E2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CFC73-7BBD-42E6-B4E0-AEA52F19C3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71A8-EF9A-4908-A356-4DC1375FB1BF}" type="datetimeFigureOut">
              <a:rPr lang="es-ES" smtClean="0"/>
              <a:t>31/08/2025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AABD9E-C2C8-4ECD-A749-AED2FF3758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0331F-25B6-4FCB-92B1-E19A50AE74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2733A-471A-4057-B5C1-60E8804041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46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254E2-8FFC-4017-9604-CA24C4F82E84}" type="datetimeFigureOut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B6BF-749A-44FF-AB9C-8B6FD44EF3A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30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F9ED9D5C-6C5E-4E41-A800-98E98BFD3B24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8E2F49-D0B4-4398-9952-0F6C7D2C391C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C7BC3-C12E-4753-A404-DE93D16DCD68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57FCC-B238-4294-A9C2-8DF07F6466E3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2F428B-4CD3-4B44-882B-9EE851AB66C6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0BD2A-6013-48BC-B926-822ECE3AE5D7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704F8A-5643-41F0-93C6-F41CB8C85559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58AF2-8A9E-476F-A981-BB1179E3E96B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33A77-1A83-4B42-8BD2-D62E592E918F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0C786E-B2E4-4B50-A5C3-3AD13FC87CF7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9091C0-0C1F-4B47-93AF-EC6317D9AC53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8946AA-C9FD-4B63-9E82-1BA3CBEB08D2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F74E82-BC1E-4ED4-9E0F-0F2E91F047D3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8A529-48DD-4F6D-A862-37EF6469A894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D6DEB3-7E92-49B6-9602-1DCB0328C3A6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36CB4-0C9D-4E13-AF99-6DA23D67CA19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B0BCE-98C7-46FE-B554-DC6C72F398B9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AD75807-E084-4E7A-BDB2-38BB6161F78F}" type="datetime1">
              <a:rPr lang="es-ES" noProof="0" smtClean="0"/>
              <a:t>31/08/2025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   </a:t>
            </a:r>
            <a:r>
              <a:rPr lang="es-MX" dirty="0">
                <a:latin typeface="Arial Black" panose="020B0A04020102020204" pitchFamily="34" charset="0"/>
              </a:rPr>
              <a:t>talabartería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51089" y="3200400"/>
            <a:ext cx="6164653" cy="1828800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La talabartería es el oficio y arte de trabajar el cuero para crear diversos objetos utilitarios y decorativos, como correas, cinturones, carteras, y especialmente artículos para la caballería como sillas de montar y arneses</a:t>
            </a:r>
          </a:p>
        </p:txBody>
      </p:sp>
      <p:pic>
        <p:nvPicPr>
          <p:cNvPr id="1026" name="Picture 2" descr="La talabartería, el oficio de trabajar el cuer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 bwMode="auto">
          <a:xfrm>
            <a:off x="7523190" y="914400"/>
            <a:ext cx="328097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        </a:t>
            </a:r>
            <a:r>
              <a:rPr lang="es-MX" dirty="0">
                <a:latin typeface="Arial Black" panose="020B0A04020102020204" pitchFamily="34" charset="0"/>
              </a:rPr>
              <a:t>cerámica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8700" y="3392312"/>
            <a:ext cx="6164653" cy="1828800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Los trabajos en cerámica se refieren a el oficio de moldear y crear objetos con arcilla, estos trabajos abarcan desde la elaboración de utensilios y materiales de construcción hasta la creación de piezas artísticas</a:t>
            </a:r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131" r="26131"/>
          <a:stretch>
            <a:fillRect/>
          </a:stretch>
        </p:blipFill>
        <p:spPr>
          <a:xfrm>
            <a:off x="7785100" y="649288"/>
            <a:ext cx="32797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       </a:t>
            </a:r>
            <a:r>
              <a:rPr lang="es-MX" dirty="0">
                <a:latin typeface="Arial Black" panose="020B0A04020102020204" pitchFamily="34" charset="0"/>
              </a:rPr>
              <a:t>cestería</a:t>
            </a: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65" r="2306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75656" y="3494315"/>
            <a:ext cx="5870739" cy="1828800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La cestería es el arte o la técnica de fabricar objetos, principalmente recipientes, mediante el entrelazado o tejido de materiales flexibles como fibras vegetales (junco, mimbre, bambú, hojas) u otros materiales</a:t>
            </a:r>
          </a:p>
        </p:txBody>
      </p:sp>
    </p:spTree>
    <p:extLst>
      <p:ext uri="{BB962C8B-B14F-4D97-AF65-F5344CB8AC3E}">
        <p14:creationId xmlns:p14="http://schemas.microsoft.com/office/powerpoint/2010/main" val="9679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        </a:t>
            </a:r>
            <a:r>
              <a:rPr lang="es-MX" sz="2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Hecho por: Máximo, Ángel y José Manuel  </a:t>
            </a:r>
          </a:p>
        </p:txBody>
      </p:sp>
      <p:pic>
        <p:nvPicPr>
          <p:cNvPr id="3074" name="Picture 2" descr="Gracias por ver nuestra presentacion - Shrek Meme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1" y="1046775"/>
            <a:ext cx="4716871" cy="35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844_TF22566005" id="{80212831-F4EA-4C99-9968-B3433CBDC81C}" vid="{6295953B-19A2-44E8-BAE7-B9BD1276CA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274BF-C111-4B7A-8D90-F7666D37C131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futurista</Template>
  <TotalTime>0</TotalTime>
  <Words>127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Celestial</vt:lpstr>
      <vt:lpstr>                   talabartería</vt:lpstr>
      <vt:lpstr>                        cerámica</vt:lpstr>
      <vt:lpstr>                       cestería</vt:lpstr>
      <vt:lpstr>                        Hecho por: Máximo, Ángel y José Manuel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2025-08-30T22:13:19Z</dcterms:created>
  <dcterms:modified xsi:type="dcterms:W3CDTF">2025-08-31T21:29:41Z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