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06" autoAdjust="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len Soto" userId="2fd2ea275126d12a" providerId="LiveId" clId="{0475B67A-FBC4-4B15-94BE-6DFE33668B65}"/>
    <pc:docChg chg="custSel addSld modSld">
      <pc:chgData name="Mailen Soto" userId="2fd2ea275126d12a" providerId="LiveId" clId="{0475B67A-FBC4-4B15-94BE-6DFE33668B65}" dt="2025-06-10T17:14:29.790" v="251" actId="171"/>
      <pc:docMkLst>
        <pc:docMk/>
      </pc:docMkLst>
      <pc:sldChg chg="addSp modSp mod">
        <pc:chgData name="Mailen Soto" userId="2fd2ea275126d12a" providerId="LiveId" clId="{0475B67A-FBC4-4B15-94BE-6DFE33668B65}" dt="2025-06-09T14:10:43.390" v="231" actId="171"/>
        <pc:sldMkLst>
          <pc:docMk/>
          <pc:sldMk cId="1198973748" sldId="258"/>
        </pc:sldMkLst>
        <pc:spChg chg="mod">
          <ac:chgData name="Mailen Soto" userId="2fd2ea275126d12a" providerId="LiveId" clId="{0475B67A-FBC4-4B15-94BE-6DFE33668B65}" dt="2025-06-09T14:07:20.715" v="30" actId="113"/>
          <ac:spMkLst>
            <pc:docMk/>
            <pc:sldMk cId="1198973748" sldId="258"/>
            <ac:spMk id="2" creationId="{775E0E89-FDA2-B1B5-FE00-4DE273F478DE}"/>
          </ac:spMkLst>
        </pc:spChg>
        <pc:spChg chg="mod">
          <ac:chgData name="Mailen Soto" userId="2fd2ea275126d12a" providerId="LiveId" clId="{0475B67A-FBC4-4B15-94BE-6DFE33668B65}" dt="2025-06-09T14:09:51.203" v="225" actId="20577"/>
          <ac:spMkLst>
            <pc:docMk/>
            <pc:sldMk cId="1198973748" sldId="258"/>
            <ac:spMk id="3" creationId="{2A6A5FCB-06FB-BEB5-2FAD-18D408558F28}"/>
          </ac:spMkLst>
        </pc:spChg>
        <pc:picChg chg="add mod ord">
          <ac:chgData name="Mailen Soto" userId="2fd2ea275126d12a" providerId="LiveId" clId="{0475B67A-FBC4-4B15-94BE-6DFE33668B65}" dt="2025-06-09T14:10:43.390" v="231" actId="171"/>
          <ac:picMkLst>
            <pc:docMk/>
            <pc:sldMk cId="1198973748" sldId="258"/>
            <ac:picMk id="5" creationId="{87D9CDAF-D41C-30A1-61A2-8ECBA561F86E}"/>
          </ac:picMkLst>
        </pc:picChg>
      </pc:sldChg>
      <pc:sldChg chg="addSp modSp new mod">
        <pc:chgData name="Mailen Soto" userId="2fd2ea275126d12a" providerId="LiveId" clId="{0475B67A-FBC4-4B15-94BE-6DFE33668B65}" dt="2025-06-10T17:14:29.790" v="251" actId="171"/>
        <pc:sldMkLst>
          <pc:docMk/>
          <pc:sldMk cId="297035688" sldId="259"/>
        </pc:sldMkLst>
        <pc:spChg chg="mod">
          <ac:chgData name="Mailen Soto" userId="2fd2ea275126d12a" providerId="LiveId" clId="{0475B67A-FBC4-4B15-94BE-6DFE33668B65}" dt="2025-06-10T17:13:28.080" v="241" actId="2711"/>
          <ac:spMkLst>
            <pc:docMk/>
            <pc:sldMk cId="297035688" sldId="259"/>
            <ac:spMk id="2" creationId="{1105347F-7BCB-A5DA-5189-EDB5E990251C}"/>
          </ac:spMkLst>
        </pc:spChg>
        <pc:picChg chg="add mod">
          <ac:chgData name="Mailen Soto" userId="2fd2ea275126d12a" providerId="LiveId" clId="{0475B67A-FBC4-4B15-94BE-6DFE33668B65}" dt="2025-06-10T17:13:54.893" v="243" actId="1076"/>
          <ac:picMkLst>
            <pc:docMk/>
            <pc:sldMk cId="297035688" sldId="259"/>
            <ac:picMk id="5" creationId="{958DE3D0-819A-C071-0967-007DE6B09F3C}"/>
          </ac:picMkLst>
        </pc:picChg>
        <pc:picChg chg="add mod ord">
          <ac:chgData name="Mailen Soto" userId="2fd2ea275126d12a" providerId="LiveId" clId="{0475B67A-FBC4-4B15-94BE-6DFE33668B65}" dt="2025-06-10T17:14:29.790" v="251" actId="171"/>
          <ac:picMkLst>
            <pc:docMk/>
            <pc:sldMk cId="297035688" sldId="259"/>
            <ac:picMk id="7" creationId="{834E3A0A-36C3-0F75-DEA7-2E8C50A784D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9F74C-4001-16FC-46F6-44A124DE9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1E418-DDDB-A761-07A7-957D83F666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CB0C5-E458-8818-89D8-1814D77FA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BB329-584F-7FE8-D746-0A306B9BC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A3114-DCFA-D940-95F3-C7052F631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43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DC38E-1468-B24A-D473-815AB7D37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18030-4B4F-411F-E5B0-0E794ACD7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193A6-FA20-B087-AD7B-5954768F2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2F709-4AE3-190F-55BB-E1369619D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F08A0-F5E6-33C5-4B55-7E31B06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820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F630B3-D4CB-0D20-3F2E-75C90C4A7E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25437-13AE-7713-5E2E-5F31D707C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81042-C315-9223-2AC9-C3F986E16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47A55-75DC-5F16-274C-5F22BF05B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19144-EF48-E88B-F6A4-20CEBAD0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479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CAB05-CC8E-5CD4-B341-48BF32873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41B9D-ED52-AB69-CC1B-B3E03205C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74E06-F5FE-0FEF-F369-B8F1E53C0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C0236-4BD6-C838-0E0F-EA5EBB1D0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88144-6883-4C9B-06A3-4C08B3815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6595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BC17C-11A5-D01D-4D33-8A15344AB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8CAD0-46CF-35F0-A387-74CCCD104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2A60B-711E-A994-D4BA-EB0431DC5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9D69D-8345-58C8-BC33-819B1D756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25D37-B35F-56B5-C035-D38B93DAE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592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D1A24-B7F0-3BF0-EB9F-6683DB5AB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FA6C4-8B59-AAEB-7C0A-053E51057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EC00C-5924-2A46-C852-413B64F1D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98B48-12C2-135A-B7D0-22266E7AB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5424E-CEC8-E534-77E1-12AA13F0F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43F2E7-07BC-2D23-9672-570CBCF90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615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E792E-B56D-0C89-A824-080F19623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8C484-D895-0EA1-AE0A-B9D4CFD39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5B0C4-809A-9D00-A36B-A28A45B32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7F1CBE-DD71-DEE8-F40B-4FB27D142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66CB88-6E95-00A5-B0F3-44B52A4585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D92CE8-556E-D351-2C74-D7F0A578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37803C-5505-A2B6-AAAF-60930250A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A66911-3A71-8EFA-1458-7B1D302AC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64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27154-B020-06FB-B8C6-B73AB798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CEFB9-E7CD-80D8-C224-01B3B0F54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CF80E1-2DE8-E77F-6820-4EB99606B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6B9E65-C8E5-B676-E717-E5C830CA7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18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90F665-787E-1D00-A343-970FF6C25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2CFF1B-850E-084D-3FF2-671029D82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83609A-224C-7172-C29A-9F105EA8F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778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9F047-5956-3776-1F89-30AFD0DEA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10155-E7EA-18B8-B575-C562F56D1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CF426-359E-B158-A18C-12F9006C3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B42FD-103E-77F0-568C-B77B61DE5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10B26F-5E93-905B-514B-B3837837A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945C2-696D-9529-EE71-190FBEB51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250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9F0B5-31FB-F329-CD4F-55A60EAC3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F645D1-58C5-FDBD-B9D1-F38F4F6B03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55D78F-1761-7995-F6B3-EB2A2464E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105941-9D3E-63B9-BFFD-7A834D4D5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701D3-1262-5575-D6A1-3B920B504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9BFC06-D293-459D-56A5-EA2A2A3B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198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1EEAD4-B2C6-6A38-23F3-D7C2F4799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D9C6C-189C-DB59-BE79-55D1D1BBA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9FD7F-1DFB-4545-70C4-2ADA210EE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BD63E-CD6D-491B-B037-E2BECE6ED305}" type="datetimeFigureOut">
              <a:rPr lang="es-MX" smtClean="0"/>
              <a:t>10/06/2025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7C7DF-B7D6-3A7C-C491-D0AA53738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DF9E2-3469-AA93-8CD2-612052DA1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B4637-F9A6-4C4A-959B-332F593297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011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E643A2E-F5A4-12E1-886E-5E8A272E2C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2192000" cy="68770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A8C41D-F236-37F1-FA82-C607A72462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>
                <a:latin typeface="+mn-lt"/>
              </a:rPr>
              <a:t>Grafica de dispersión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3DBCF1-D870-A06E-136E-716A6805CF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Alumna: Mailen Soto Espinoza</a:t>
            </a:r>
          </a:p>
          <a:p>
            <a:r>
              <a:rPr lang="es-MX" dirty="0"/>
              <a:t>Materia: </a:t>
            </a:r>
            <a:r>
              <a:rPr lang="es-MX" dirty="0" err="1"/>
              <a:t>Tecnologíá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8243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B4DBBB6-E60D-78AB-3448-E8EFC77C23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B2B2CA-21D9-EFE9-4D86-8E2F382D7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92088"/>
            <a:ext cx="10515600" cy="1325563"/>
          </a:xfrm>
        </p:spPr>
        <p:txBody>
          <a:bodyPr/>
          <a:lstStyle/>
          <a:p>
            <a:r>
              <a:rPr lang="es-MX"/>
              <a:t>¿Para que sirve la grafica de dispersión?</a:t>
            </a:r>
            <a:endParaRPr lang="es-MX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ADA3E-9004-A58E-C712-8FB813964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66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000"/>
              <a:t>La gráfica de dispersión se utiliza para mostrar la relación entre dos variables, permitiendo visualizar patrones y correlaciones. Es comúnmente empleada en análisis estadísticos, investigación científica y en la identificación de tendencias en datos numéricos.</a:t>
            </a:r>
            <a:endParaRPr lang="es-MX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512529-0388-37A8-C222-C320743DC1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520" y="766399"/>
            <a:ext cx="4334480" cy="26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009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7D9CDAF-D41C-30A1-61A2-8ECBA561F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56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5E0E89-FDA2-B1B5-FE00-4DE273F4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Ejemplos de cuando se utiliza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A5FCB-06FB-BEB5-2FAD-18D408558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dirty="0"/>
              <a:t>La grafica de dispersión se utiliza en algunos para </a:t>
            </a:r>
          </a:p>
          <a:p>
            <a:pPr algn="ctr"/>
            <a:r>
              <a:rPr lang="es-MX" dirty="0" err="1"/>
              <a:t>Cordenadas</a:t>
            </a:r>
            <a:r>
              <a:rPr lang="es-MX" dirty="0"/>
              <a:t> y ubicación</a:t>
            </a:r>
          </a:p>
          <a:p>
            <a:pPr algn="ctr"/>
            <a:r>
              <a:rPr lang="es-MX" dirty="0" err="1"/>
              <a:t>Estadisticas</a:t>
            </a:r>
            <a:endParaRPr lang="es-MX" dirty="0"/>
          </a:p>
          <a:p>
            <a:pPr algn="ctr"/>
            <a:r>
              <a:rPr lang="es-MX" dirty="0"/>
              <a:t>Elemento grafico de respaldo</a:t>
            </a:r>
          </a:p>
          <a:p>
            <a:pPr algn="ctr"/>
            <a:r>
              <a:rPr lang="es-MX" dirty="0"/>
              <a:t>Administración </a:t>
            </a:r>
            <a:br>
              <a:rPr lang="es-MX" dirty="0"/>
            </a:br>
            <a:r>
              <a:rPr lang="es-MX" dirty="0" err="1"/>
              <a:t>etc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98973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34E3A0A-36C3-0F75-DEA7-2E8C50A78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091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05347F-7BCB-A5DA-5189-EDB5E99025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>
                <a:latin typeface="Arial Black" panose="020B0A04020102020204" pitchFamily="34" charset="0"/>
              </a:rPr>
              <a:t>gracias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E470A-108A-7608-88E4-71B832E3AF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8DE3D0-819A-C071-0967-007DE6B09F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725" y="326576"/>
            <a:ext cx="3543795" cy="21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35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85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Grafica de dispersión</vt:lpstr>
      <vt:lpstr>¿Para que sirve la grafica de dispersión?</vt:lpstr>
      <vt:lpstr>Ejemplos de cuando se utiliza</vt:lpstr>
      <vt:lpstr>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Mailen Soto</dc:creator>
  <cp:lastModifiedBy>Mailen Soto</cp:lastModifiedBy>
  <cp:revision>1</cp:revision>
  <dcterms:created xsi:type="dcterms:W3CDTF">2025-06-05T16:50:51Z</dcterms:created>
  <dcterms:modified xsi:type="dcterms:W3CDTF">2025-06-10T17:16:07Z</dcterms:modified>
</cp:coreProperties>
</file>