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Gráfica de Barras</a:t>
            </a:r>
            <a:endParaRPr lang="es-MX" sz="6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Mateo Gómez Elizalde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893164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¿Para qué sirve?</a:t>
            </a:r>
            <a:endParaRPr lang="es-MX" sz="44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475242"/>
            <a:ext cx="5470525" cy="3907517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dirty="0">
                <a:latin typeface="Roboto"/>
              </a:rPr>
              <a:t>Visualizar tendencias y comportamientos.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>
                <a:latin typeface="Roboto"/>
              </a:rPr>
              <a:t>Comparar medidas (como frecuencia, cantidad, etc.) para categorías de datos distintas.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>
                <a:latin typeface="Roboto"/>
              </a:rPr>
              <a:t>Identificar </a:t>
            </a:r>
            <a:r>
              <a:rPr lang="es-MX" dirty="0" smtClean="0">
                <a:latin typeface="Roboto"/>
              </a:rPr>
              <a:t>variaciones </a:t>
            </a:r>
            <a:r>
              <a:rPr lang="es-MX" dirty="0">
                <a:latin typeface="Roboto"/>
              </a:rPr>
              <a:t>notables.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 smtClean="0">
                <a:latin typeface="Roboto"/>
              </a:rPr>
              <a:t>Analizar </a:t>
            </a:r>
            <a:r>
              <a:rPr lang="es-MX" dirty="0">
                <a:latin typeface="Roboto"/>
              </a:rPr>
              <a:t>patrones y contrastes en los datos</a:t>
            </a:r>
            <a:r>
              <a:rPr lang="es-MX" dirty="0" smtClean="0">
                <a:latin typeface="Roboto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 smtClean="0">
                <a:latin typeface="Roboto"/>
              </a:rPr>
              <a:t>Comparar diferentes valores y sacar conclusiones rápidas y fáciles.</a:t>
            </a:r>
            <a:endParaRPr lang="es-MX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551784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3" y="982131"/>
            <a:ext cx="9296398" cy="2653794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s-MX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¿Para qué lo usamos normalmente?</a:t>
            </a:r>
            <a:endParaRPr lang="es-MX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Análisis </a:t>
            </a:r>
            <a:r>
              <a:rPr lang="es-MX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de tendencias</a:t>
            </a:r>
            <a:r>
              <a:rPr lang="es-MX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: Permiten identificar tendencias a lo largo del tiempo y comparar datos en diferentes </a:t>
            </a:r>
            <a:r>
              <a:rPr lang="es-MX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períodos</a:t>
            </a:r>
            <a:endParaRPr lang="es-MX" sz="2300" dirty="0">
              <a:solidFill>
                <a:schemeClr val="tx1">
                  <a:lumMod val="95000"/>
                  <a:lumOff val="5000"/>
                </a:schemeClr>
              </a:solidFill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Presentación de datos</a:t>
            </a:r>
            <a:r>
              <a:rPr lang="es-MX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: Son efectivas para presentar datos de manera clara y comprensible, facilitando la toma de </a:t>
            </a:r>
            <a:r>
              <a:rPr lang="es-MX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decisiones</a:t>
            </a:r>
            <a:endParaRPr lang="es-MX" sz="2300" dirty="0">
              <a:solidFill>
                <a:schemeClr val="tx1">
                  <a:lumMod val="95000"/>
                  <a:lumOff val="5000"/>
                </a:schemeClr>
              </a:solidFill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Distribución de datos</a:t>
            </a:r>
            <a:r>
              <a:rPr lang="es-MX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-apple-system"/>
              </a:rPr>
              <a:t>: Se utilizan para mostrar la distribución de datos o realizar comparaciones de medidas de diferentes grupos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20" y="666906"/>
            <a:ext cx="8108783" cy="26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6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Ejemplos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s-MX" sz="2800" b="0" dirty="0" smtClean="0"/>
              <a:t>Horizontales</a:t>
            </a:r>
            <a:endParaRPr lang="es-MX" sz="2800" b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Verticales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1" y="3234795"/>
            <a:ext cx="3554591" cy="2665943"/>
          </a:xfrm>
        </p:spPr>
      </p:pic>
      <p:pic>
        <p:nvPicPr>
          <p:cNvPr id="13" name="Marcador de contenido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33" y="3234795"/>
            <a:ext cx="4593865" cy="2632075"/>
          </a:xfrm>
        </p:spPr>
      </p:pic>
    </p:spTree>
    <p:extLst>
      <p:ext uri="{BB962C8B-B14F-4D97-AF65-F5344CB8AC3E}">
        <p14:creationId xmlns:p14="http://schemas.microsoft.com/office/powerpoint/2010/main" val="4153773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Gráfica acerca de una encuesta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0" y="2285999"/>
            <a:ext cx="10492299" cy="3824908"/>
          </a:xfrm>
        </p:spPr>
      </p:pic>
    </p:spTree>
    <p:extLst>
      <p:ext uri="{BB962C8B-B14F-4D97-AF65-F5344CB8AC3E}">
        <p14:creationId xmlns:p14="http://schemas.microsoft.com/office/powerpoint/2010/main" val="4270293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¿Alguna pregunta?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7235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132</Words>
  <Application>Microsoft Office PowerPoint</Application>
  <PresentationFormat>Panorámica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-apple-system</vt:lpstr>
      <vt:lpstr>Arial</vt:lpstr>
      <vt:lpstr>Garamond</vt:lpstr>
      <vt:lpstr>Roboto</vt:lpstr>
      <vt:lpstr>Orgánico</vt:lpstr>
      <vt:lpstr>Gráfica de Barras</vt:lpstr>
      <vt:lpstr>¿Para qué sirve?</vt:lpstr>
      <vt:lpstr>Presentación de PowerPoint</vt:lpstr>
      <vt:lpstr>Ejemplos</vt:lpstr>
      <vt:lpstr>Gráfica acerca de una encuesta</vt:lpstr>
      <vt:lpstr>GRACIAS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Gráfica de Barras</dc:title>
  <dc:creator>Paola Elizalde C</dc:creator>
  <cp:lastModifiedBy>Paola Elizalde C</cp:lastModifiedBy>
  <cp:revision>7</cp:revision>
  <dcterms:created xsi:type="dcterms:W3CDTF">2025-06-05T21:40:14Z</dcterms:created>
  <dcterms:modified xsi:type="dcterms:W3CDTF">2025-06-05T22:51:32Z</dcterms:modified>
</cp:coreProperties>
</file>