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1" r:id="rId2"/>
    <p:sldId id="2562" r:id="rId3"/>
    <p:sldId id="2585" r:id="rId4"/>
    <p:sldId id="2586" r:id="rId5"/>
    <p:sldId id="2587" r:id="rId6"/>
    <p:sldId id="2588" r:id="rId7"/>
    <p:sldId id="2589" r:id="rId8"/>
    <p:sldId id="258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ichen Itzá: La majestuosidad de una civilización maya" id="{1E63F35A-AD85-493D-A1B3-F2A78C128E4A}">
          <p14:sldIdLst>
            <p14:sldId id="2561"/>
            <p14:sldId id="2562"/>
            <p14:sldId id="2585"/>
            <p14:sldId id="2586"/>
            <p14:sldId id="2587"/>
            <p14:sldId id="2588"/>
            <p14:sldId id="2589"/>
            <p14:sldId id="2584"/>
          </p14:sldIdLst>
        </p14:section>
        <p14:section name="Historia y origen de Chichen Itzá" id="{E8A912BA-7009-4EB1-BA81-FA954833AD38}">
          <p14:sldIdLst/>
        </p14:section>
        <p14:section name="Arquitectura y monumentos principales" id="{5C934FA1-8F4F-4BB3-9D44-76AF8F02FEDA}">
          <p14:sldIdLst/>
        </p14:section>
        <p14:section name="Importancia religiosa y cultural" id="{A00FBC39-46DA-41E8-BF03-225D8928D547}">
          <p14:sldIdLst/>
        </p14:section>
        <p14:section name="Descubrimientos arqueológicos y conservación" id="{7C601B23-5D07-4B27-BEBD-2439FF176147}">
          <p14:sldIdLst/>
        </p14:section>
        <p14:section name="Impacto en el turismo y la economía local" id="{866CE413-8645-45F8-8FB7-F10B79E261C6}">
          <p14:sldIdLst/>
        </p14:section>
        <p14:section name="Conclusión" id="{6B3E2A1A-EFBD-4A97-9B70-D50075BD6B8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335A5-4CAF-43E3-8859-22D62CFF93DE}" v="70" dt="2025-05-28T07:08:48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E5C8-ABDE-4B66-AC6B-DCA7AA0FF7B7}" type="datetimeFigureOut">
              <a:rPr lang="es-MX" smtClean="0"/>
              <a:t>28/05/2025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609F6-D392-488D-A01C-CC5D4135E7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64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El contenido generado por inteligencia artificial puede ser incorrecto.
---
Chichen Itzá es uno de los sitios arqueológicos más importantes de la civilización maya. En esta presentación, exploraremos su historia, arquitectura, importancia cultural, descubrimientos arqueológicos y su impacto en el turismo. Prepárense para un viaje fascinante a través del tiempo.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AFAD-14B2-4C3E-8F1C-1F598480439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411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Comenzaremos con la historia y origen de Chichen Itzá, desde su fundación hasta su evolución a través de los siglos. Luego, analizaremos la impresionante arquitectura y los monumentos principales del sitio. A continuación, discutiremos su importancia religiosa y cultural, seguido de los descubrimientos arqueológicos y esfuerzos de conservación. Finalmente, examinaremos el impacto del turismo en la economía local.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AFAD-14B2-4C3E-8F1C-1F598480439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3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E9F48-6017-282F-6A77-9EF6DE6C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78414F7-A73C-705F-2A0F-36CFE2439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E06282-281F-72C0-9EE3-DED001745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Comenzaremos con la historia y origen de Chichen Itzá, desde su fundación hasta su evolución a través de los siglos. Luego, analizaremos la impresionante arquitectura y los monumentos principales del sitio. A continuación, discutiremos su importancia religiosa y cultural, seguido de los descubrimientos arqueológicos y esfuerzos de conservación. Finalmente, examinaremos el impacto del turismo en la economía local.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A1475A-5082-E27A-334C-6B52916BD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AFAD-14B2-4C3E-8F1C-1F598480439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21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87C5D-85FC-A795-9C34-9AA06390D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BC97A9B-069D-C132-1199-BE980F435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AA6A23-6720-E1EB-3245-AD50CD62C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Comenzaremos con la historia y origen de Chichen Itzá, desde su fundación hasta su evolución a través de los siglos. Luego, analizaremos la impresionante arquitectura y los monumentos principales del sitio. A continuación, discutiremos su importancia religiosa y cultural, seguido de los descubrimientos arqueológicos y esfuerzos de conservación. Finalmente, examinaremos el impacto del turismo en la economía local.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C31B22-7A8E-03FE-F9DE-E49DD90C6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AFAD-14B2-4C3E-8F1C-1F598480439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31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0F477-CE9E-9DAC-C81C-56FE43DC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E35E7A5-14E9-B7CE-77D4-62336CB89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9B9A71-F992-C43B-C6C3-62256BAB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Comenzaremos con la historia y origen de Chichen Itzá, desde su fundación hasta su evolución a través de los siglos. Luego, analizaremos la impresionante arquitectura y los monumentos principales del sitio. A continuación, discutiremos su importancia religiosa y cultural, seguido de los descubrimientos arqueológicos y esfuerzos de conservación. Finalmente, examinaremos el impacto del turismo en la economía local.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F5CA0C-CA61-457E-9B3B-CAA1B3932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AFAD-14B2-4C3E-8F1C-1F598480439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17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17D9B-29A0-3ACC-B0C6-68420791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04C6C3-4BD8-FA09-C346-2F2BF7A21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E4FDC4B-D2B8-2DCF-402A-7F64028C9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Comenzaremos con la historia y origen de Chichen Itzá, desde su fundación hasta su evolución a través de los siglos. Luego, analizaremos la impresionante arquitectura y los monumentos principales del sitio. A continuación, discutiremos su importancia religiosa y cultural, seguido de los descubrimientos arqueológicos y esfuerzos de conservación. Finalmente, examinaremos el impacto del turismo en la economía local.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50CFB2-FD39-619A-CF17-863397DBE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AFAD-14B2-4C3E-8F1C-1F598480439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40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0E35A-1B59-DADC-6E16-1F31BA245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13F51AE-705D-4D09-BBE6-C10F20CD6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5656B7-EDE5-A70D-192D-E620AEC50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Comenzaremos con la historia y origen de Chichen Itzá, desde su fundación hasta su evolución a través de los siglos. Luego, analizaremos la impresionante arquitectura y los monumentos principales del sitio. A continuación, discutiremos su importancia religiosa y cultural, seguido de los descubrimientos arqueológicos y esfuerzos de conservación. Finalmente, examinaremos el impacto del turismo en la economía local.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9DAAE-9C2C-657B-4E49-7C0098242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AFAD-14B2-4C3E-8F1C-1F598480439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60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0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Imagen 3" descr="Vista de las ruinas del Parque Nacional Tikal, una antigua ciudad de la civilización maya en Guatemala.">
            <a:extLst>
              <a:ext uri="{FF2B5EF4-FFF2-40B4-BE49-F238E27FC236}">
                <a16:creationId xmlns:a16="http://schemas.microsoft.com/office/drawing/2014/main" id="{91AAF0FE-1D92-482C-9B89-AF7CCCFF97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1" t="18116" b="498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15DF8A-891A-1965-E372-1BA1F3B9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79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3000"/>
                </a:schemeClr>
              </a:gs>
              <a:gs pos="26000">
                <a:schemeClr val="bg1">
                  <a:alpha val="2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12BCE0-8E31-E2EE-90B1-B8FE2DAF9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436" y="3050176"/>
            <a:ext cx="4470544" cy="757644"/>
          </a:xfrm>
        </p:spPr>
        <p:txBody>
          <a:bodyPr anchor="b">
            <a:normAutofit/>
          </a:bodyPr>
          <a:lstStyle/>
          <a:p>
            <a:pPr algn="l"/>
            <a:r>
              <a:rPr lang="es-MX" sz="4800" noProof="0" dirty="0">
                <a:latin typeface="Cambria" panose="02040503050406030204" pitchFamily="18" charset="0"/>
                <a:ea typeface="Cambria" panose="02040503050406030204" pitchFamily="18" charset="0"/>
              </a:rPr>
              <a:t>Chichen Itzá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09B707-CEA4-5A9F-1CA8-024FC9546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8" y="4886898"/>
            <a:ext cx="4116410" cy="1386840"/>
          </a:xfrm>
        </p:spPr>
        <p:txBody>
          <a:bodyPr anchor="b" anchorCtr="0">
            <a:normAutofit/>
          </a:bodyPr>
          <a:lstStyle/>
          <a:p>
            <a:pPr algn="l"/>
            <a:r>
              <a:rPr lang="es-MX" sz="2200" i="1" dirty="0">
                <a:latin typeface="Cambria" panose="02040503050406030204" pitchFamily="18" charset="0"/>
                <a:ea typeface="Cambria" panose="02040503050406030204" pitchFamily="18" charset="0"/>
              </a:rPr>
              <a:t>J. </a:t>
            </a:r>
            <a:r>
              <a:rPr lang="es-MX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lang="es-ES" i="1" dirty="0" err="1">
                <a:latin typeface="Cambria" panose="02040503050406030204" pitchFamily="18" charset="0"/>
                <a:ea typeface="Cambria" panose="02040503050406030204" pitchFamily="18" charset="0"/>
              </a:rPr>
              <a:t>lando</a:t>
            </a:r>
            <a:r>
              <a:rPr lang="es-ES" i="1" dirty="0">
                <a:latin typeface="Cambria" panose="02040503050406030204" pitchFamily="18" charset="0"/>
                <a:ea typeface="Cambria" panose="02040503050406030204" pitchFamily="18" charset="0"/>
              </a:rPr>
              <a:t> González</a:t>
            </a:r>
            <a:endParaRPr lang="es-MX" sz="2200" i="1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9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D59064A-7BD3-673D-2606-9507EFB4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CF0DD4-BAF3-41B9-BB55-693899849C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>
            <a:fillRect/>
          </a:stretch>
        </p:blipFill>
        <p:spPr>
          <a:xfrm>
            <a:off x="419099" y="408216"/>
            <a:ext cx="7129183" cy="46638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3CF147D-F3CB-1F8B-091F-1E1907802F67}"/>
              </a:ext>
            </a:extLst>
          </p:cNvPr>
          <p:cNvSpPr/>
          <p:nvPr/>
        </p:nvSpPr>
        <p:spPr>
          <a:xfrm>
            <a:off x="8047975" y="405184"/>
            <a:ext cx="3594743" cy="583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BFEACA-9B0B-DA8C-C78C-A3DCFAD38B1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268806" y="614860"/>
            <a:ext cx="3200338" cy="60339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</a:rPr>
              <a:t>Chichén Itzá es una antigua ciudad sagrada maya situada en la península de Yucatán, en México. Fue uno de los principales centros políticos, económicos y religiosos de la civilización maya entre los siglos IX y XIII d.C. y hoy es uno de los sitios arqueológicos más importantes y visitados del país.</a:t>
            </a:r>
            <a:endParaRPr lang="en-US" sz="16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C39B7B2-E22D-2E42-A2E2-EF621AD9C343}"/>
              </a:ext>
            </a:extLst>
          </p:cNvPr>
          <p:cNvSpPr/>
          <p:nvPr/>
        </p:nvSpPr>
        <p:spPr>
          <a:xfrm>
            <a:off x="420264" y="5505224"/>
            <a:ext cx="7126851" cy="94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CD7F41-96F9-9CF6-69D5-A91DE83B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4" y="5803200"/>
            <a:ext cx="7204271" cy="109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</a:t>
            </a:r>
            <a:r>
              <a:rPr lang="en-US" b="1" kern="12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Qué</a:t>
            </a:r>
            <a:r>
              <a:rPr lang="en-US" b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es?</a:t>
            </a:r>
          </a:p>
        </p:txBody>
      </p:sp>
    </p:spTree>
    <p:extLst>
      <p:ext uri="{BB962C8B-B14F-4D97-AF65-F5344CB8AC3E}">
        <p14:creationId xmlns:p14="http://schemas.microsoft.com/office/powerpoint/2010/main" val="265862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92D8F-06BA-C146-0B4D-DD184813D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5463606-999E-844B-4679-65D49DF71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36952A-F05F-DBF2-82E1-D5C4936CDC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>
            <a:fillRect/>
          </a:stretch>
        </p:blipFill>
        <p:spPr>
          <a:xfrm>
            <a:off x="419099" y="408216"/>
            <a:ext cx="7129183" cy="46638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53301F2-1180-5A58-B7B2-F3D0B23F2C27}"/>
              </a:ext>
            </a:extLst>
          </p:cNvPr>
          <p:cNvSpPr/>
          <p:nvPr/>
        </p:nvSpPr>
        <p:spPr>
          <a:xfrm>
            <a:off x="8047975" y="405184"/>
            <a:ext cx="3594743" cy="583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0782C-E2E6-6149-EE68-8AD76DDC9A6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268806" y="614860"/>
            <a:ext cx="3200338" cy="60339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</a:rPr>
              <a:t>Chichén Itzá es una maravilla del mundo por su gran valor histórico, cultural y arquitectónico. Fue una de las ciudades más importantes de los mayas, destaca por construcciones como El Castillo (pirámide de Kukulkán), que refleja avanzados conocimientos astronómicos y matemáticos. Además, su conservación y simbolismo la convierten en un ícono del patrimonio mundial.</a:t>
            </a:r>
            <a:endParaRPr lang="en-US" sz="16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1A0C679-96FC-EA49-5476-CB573D64D741}"/>
              </a:ext>
            </a:extLst>
          </p:cNvPr>
          <p:cNvSpPr/>
          <p:nvPr/>
        </p:nvSpPr>
        <p:spPr>
          <a:xfrm>
            <a:off x="420264" y="5505224"/>
            <a:ext cx="7126851" cy="94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F6434C-1793-EAAA-8143-45FCAF76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4" y="5803200"/>
            <a:ext cx="7204271" cy="109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¿Por </a:t>
            </a:r>
            <a:r>
              <a:rPr lang="en-US" sz="2400" b="1" kern="12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qué</a:t>
            </a:r>
            <a:r>
              <a:rPr lang="en-US" sz="2400" b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considera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Maravilla del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kern="1200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5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45797-3588-58F6-FDBF-22A723FC0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930E7DC-F539-C071-250F-1A9A557BF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A37247-1EE1-AEAD-DEC3-7868B79CC3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>
            <a:fillRect/>
          </a:stretch>
        </p:blipFill>
        <p:spPr>
          <a:xfrm>
            <a:off x="419099" y="408216"/>
            <a:ext cx="7129183" cy="46638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2E28743-0607-21BB-F631-16879D2D0B6B}"/>
              </a:ext>
            </a:extLst>
          </p:cNvPr>
          <p:cNvSpPr/>
          <p:nvPr/>
        </p:nvSpPr>
        <p:spPr>
          <a:xfrm>
            <a:off x="8047975" y="405184"/>
            <a:ext cx="3594743" cy="583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78E9A-4C1C-536E-99EE-02A483ED692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268806" y="614860"/>
            <a:ext cx="3200338" cy="6033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Estas son las principales </a:t>
            </a:r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características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 de Chichén Itzá: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Arquitectura monumental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Destaca la pirámide de Kukulkán, el Templo de los Guerreros, el Observatorio y el Juego de Pelota más grande de Mesoamérica.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Conocimientos astronómicos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El diseño de El Castillo refleja fenómenos como los equinoccios, donde se forma la sombra de una serpiente descendiendo por las escaleras.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Fusión cultural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Combina elementos mayas y toltecas, lo que se refleja en su arte y arquitectura.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Centro ceremonial y político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Fue un importante núcleo religioso, económico y militar entre los siglos IX y XIII.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Patrimonio de la Humanidad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Fue declarado por la UNESCO en 1988 y elegido como una de las Nuevas Siete Maravillas del Mundo en 2007</a:t>
            </a:r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16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89FD63-88B2-23BB-DC1F-748287BAD088}"/>
              </a:ext>
            </a:extLst>
          </p:cNvPr>
          <p:cNvSpPr/>
          <p:nvPr/>
        </p:nvSpPr>
        <p:spPr>
          <a:xfrm>
            <a:off x="420264" y="5505224"/>
            <a:ext cx="7126851" cy="94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EAEBA5-340C-F260-DDA5-DC8B81D4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4" y="5803200"/>
            <a:ext cx="7204271" cy="109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kern="12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Características</a:t>
            </a:r>
            <a:endParaRPr lang="en-US" sz="2400" b="1" kern="1200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05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9F07E2-2B03-E9F4-A02C-ED65A6C0B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40E0317-00F4-DC4D-1DB5-B691C369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BCE6F56-9F3B-DCA9-645F-A86EA4B68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>
            <a:fillRect/>
          </a:stretch>
        </p:blipFill>
        <p:spPr>
          <a:xfrm>
            <a:off x="419099" y="408216"/>
            <a:ext cx="7129183" cy="46638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6363270-F12F-F6AA-9CDC-0FF6B90C6F16}"/>
              </a:ext>
            </a:extLst>
          </p:cNvPr>
          <p:cNvSpPr/>
          <p:nvPr/>
        </p:nvSpPr>
        <p:spPr>
          <a:xfrm>
            <a:off x="8047975" y="405184"/>
            <a:ext cx="3594743" cy="6243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0C546B-55D7-5929-10E3-FCA0B4C5A4A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268806" y="614860"/>
            <a:ext cx="3200338" cy="60339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sz="1400" dirty="0">
                <a:latin typeface="Cambria" panose="02040503050406030204" pitchFamily="18" charset="0"/>
                <a:ea typeface="Cambria" panose="02040503050406030204" pitchFamily="18" charset="0"/>
              </a:rPr>
              <a:t>La serpiente de luz: Durante los equinoccios de primavera y otoño, la sombra proyectada por los escalones de El Castillo crea la ilusión de una serpiente descendiendo, asociada con el dios Kukulkán.</a:t>
            </a:r>
          </a:p>
          <a:p>
            <a:pPr marL="0" indent="0">
              <a:buNone/>
            </a:pPr>
            <a:r>
              <a:rPr lang="es-ES" sz="1400" dirty="0">
                <a:latin typeface="Cambria" panose="02040503050406030204" pitchFamily="18" charset="0"/>
                <a:ea typeface="Cambria" panose="02040503050406030204" pitchFamily="18" charset="0"/>
              </a:rPr>
              <a:t>Eco mágico: Si aplaudes frente a la pirámide, el eco que rebota suena como el canto del quetzal, un ave sagrada para los mayas.</a:t>
            </a:r>
          </a:p>
          <a:p>
            <a:pPr marL="0" indent="0">
              <a:buNone/>
            </a:pPr>
            <a:r>
              <a:rPr lang="es-ES" sz="1400" dirty="0">
                <a:latin typeface="Cambria" panose="02040503050406030204" pitchFamily="18" charset="0"/>
                <a:ea typeface="Cambria" panose="02040503050406030204" pitchFamily="18" charset="0"/>
              </a:rPr>
              <a:t> Juego de Pelota gigante: Tiene el campo de juego de pelota más grande de Mesoamérica (168 metros de largo), y se cree que algunos juegos tenían un componente ritual y simbólico muy fuerte.</a:t>
            </a:r>
          </a:p>
          <a:p>
            <a:pPr marL="0" indent="0">
              <a:buNone/>
            </a:pPr>
            <a:r>
              <a:rPr lang="es-ES" sz="1400" dirty="0">
                <a:latin typeface="Cambria" panose="02040503050406030204" pitchFamily="18" charset="0"/>
                <a:ea typeface="Cambria" panose="02040503050406030204" pitchFamily="18" charset="0"/>
              </a:rPr>
              <a:t>El “Caracol”: El observatorio maya de Chichén Itzá recibe ese nombre por su escalera en espiral. Estaba alineado con eventos astronómicos clave como el solsticio y la posición de Venus.</a:t>
            </a:r>
            <a:endParaRPr lang="en-US" sz="14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0FBD33A-8374-2747-BD7D-2AE00505DD59}"/>
              </a:ext>
            </a:extLst>
          </p:cNvPr>
          <p:cNvSpPr/>
          <p:nvPr/>
        </p:nvSpPr>
        <p:spPr>
          <a:xfrm>
            <a:off x="420264" y="5505224"/>
            <a:ext cx="7126851" cy="94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B40DF7-BDBC-51C1-940C-29AE25CD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4" y="5803200"/>
            <a:ext cx="7204271" cy="109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Trivialidades</a:t>
            </a:r>
            <a:endParaRPr lang="en-US" sz="2400" b="1" kern="1200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9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E75781-302F-6E80-D6FF-271CA93E4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4619226-11DD-4322-1D6C-7C41BA65B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E60E7B6-F83A-23AE-DD23-23F0139839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>
            <a:fillRect/>
          </a:stretch>
        </p:blipFill>
        <p:spPr>
          <a:xfrm>
            <a:off x="419099" y="408216"/>
            <a:ext cx="7129183" cy="46638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048C16C-C2D9-C869-0C94-AC2D37D36451}"/>
              </a:ext>
            </a:extLst>
          </p:cNvPr>
          <p:cNvSpPr/>
          <p:nvPr/>
        </p:nvSpPr>
        <p:spPr>
          <a:xfrm>
            <a:off x="8047975" y="405184"/>
            <a:ext cx="3594743" cy="583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44C7FF-F8D9-586D-B199-CEB49B63BA3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268806" y="614860"/>
            <a:ext cx="3200338" cy="6033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Estas son las principales </a:t>
            </a:r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características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 de Chichén Itzá: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Arquitectura monumental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Destaca la pirámide de Kukulkán, el Templo de los Guerreros, el Observatorio y el Juego de Pelota más grande de Mesoamérica.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Conocimientos astronómicos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El diseño de El Castillo refleja fenómenos como los equinoccios, donde se forma la sombra de una serpiente descendiendo por las escaleras.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Fusión cultural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Combina elementos mayas y toltecas, lo que se refleja en su arte y arquitectura.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Centro ceremonial y político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Fue un importante núcleo religioso, económico y militar entre los siglos IX y XIII.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Patrimonio de la Humanidad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Fue declarado por la UNESCO en 1988 y elegido como una de las Nuevas Siete Maravillas del Mundo en 2007</a:t>
            </a:r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16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5EFC7E0-455D-B53F-E667-A8A436163AC6}"/>
              </a:ext>
            </a:extLst>
          </p:cNvPr>
          <p:cNvSpPr/>
          <p:nvPr/>
        </p:nvSpPr>
        <p:spPr>
          <a:xfrm>
            <a:off x="420264" y="5505224"/>
            <a:ext cx="7126851" cy="94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0205FF-F6F1-66B2-D61B-202DFA22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4" y="5803200"/>
            <a:ext cx="7204271" cy="109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kern="12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Características</a:t>
            </a:r>
            <a:endParaRPr lang="en-US" sz="2400" b="1" kern="1200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9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3AD06-A8FF-198D-446B-FA2639A3C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4FF3746-04C2-A7E0-3707-AF5AC6346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D46A66-80B5-2CA6-0ED2-C878A6F3F0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>
            <a:fillRect/>
          </a:stretch>
        </p:blipFill>
        <p:spPr>
          <a:xfrm>
            <a:off x="419099" y="408216"/>
            <a:ext cx="7129183" cy="466388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2BE1660-08A5-9657-F6DC-F2951BCF886D}"/>
              </a:ext>
            </a:extLst>
          </p:cNvPr>
          <p:cNvSpPr/>
          <p:nvPr/>
        </p:nvSpPr>
        <p:spPr>
          <a:xfrm>
            <a:off x="8047975" y="405184"/>
            <a:ext cx="3594743" cy="583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94C331-3303-9163-7A57-A7C33EC5649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268806" y="614860"/>
            <a:ext cx="3200338" cy="6033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Estas son las principales </a:t>
            </a:r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características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 de Chichén Itzá: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Arquitectura monumental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Destaca la pirámide de Kukulkán, el Templo de los Guerreros, el Observatorio y el Juego de Pelota más grande de Mesoamérica.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Conocimientos astronómicos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El diseño de El Castillo refleja fenómenos como los equinoccios, donde se forma la sombra de una serpiente descendiendo por las escaleras.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Fusión cultural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Combina elementos mayas y toltecas, lo que se refleja en su arte y arquitectura.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Centro ceremonial y político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Fue un importante núcleo religioso, económico y militar entre los siglos IX y XIII.</a:t>
            </a:r>
          </a:p>
          <a:p>
            <a:r>
              <a:rPr lang="es-ES" sz="1200" b="1" dirty="0">
                <a:latin typeface="Cambria" panose="02040503050406030204" pitchFamily="18" charset="0"/>
                <a:ea typeface="Cambria" panose="02040503050406030204" pitchFamily="18" charset="0"/>
              </a:rPr>
              <a:t>Patrimonio de la Humanidad</a:t>
            </a:r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: Fue declarado por la UNESCO en 1988 y elegido como una de las Nuevas Siete Maravillas del Mundo en 2007</a:t>
            </a:r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16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AD83D30-5CD6-9927-E20A-BBB845479C19}"/>
              </a:ext>
            </a:extLst>
          </p:cNvPr>
          <p:cNvSpPr/>
          <p:nvPr/>
        </p:nvSpPr>
        <p:spPr>
          <a:xfrm>
            <a:off x="420264" y="5505224"/>
            <a:ext cx="7126851" cy="94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3FFD53-B521-3C05-8E58-681E53D0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4" y="5803200"/>
            <a:ext cx="7204271" cy="10947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kern="1200" noProof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Características</a:t>
            </a:r>
            <a:endParaRPr lang="en-US" sz="2400" b="1" kern="1200" noProof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25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29D4-1E2B-4EF8-261E-29736127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B4377-DA03-40C2-8785-48BDED8221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fin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8789F-D564-DC85-B591-07839725B3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17476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1141</Words>
  <Application>Microsoft Office PowerPoint</Application>
  <PresentationFormat>Panorámica</PresentationFormat>
  <Paragraphs>47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Arial</vt:lpstr>
      <vt:lpstr>Cambria</vt:lpstr>
      <vt:lpstr>Neue Haas Grotesk Text Pro</vt:lpstr>
      <vt:lpstr>VanillaVTI</vt:lpstr>
      <vt:lpstr>Chichen Itzá   </vt:lpstr>
      <vt:lpstr>¿Qué es?</vt:lpstr>
      <vt:lpstr>¿Por qué se considera Maravilla del mundo?</vt:lpstr>
      <vt:lpstr>Características</vt:lpstr>
      <vt:lpstr>Trivialidades</vt:lpstr>
      <vt:lpstr>Características</vt:lpstr>
      <vt:lpstr>Características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Jesús Orlando González Córdova</dc:creator>
  <cp:lastModifiedBy>Jesús Orlando González Córdova</cp:lastModifiedBy>
  <cp:revision>2</cp:revision>
  <dcterms:created xsi:type="dcterms:W3CDTF">2025-05-21T14:33:30Z</dcterms:created>
  <dcterms:modified xsi:type="dcterms:W3CDTF">2025-05-28T14:24:02Z</dcterms:modified>
</cp:coreProperties>
</file>