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94797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222" r="0" b="-12222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36584" y="0"/>
            <a:ext cx="9814831" cy="10579811"/>
          </a:xfrm>
          <a:custGeom>
            <a:avLst/>
            <a:gdLst/>
            <a:ahLst/>
            <a:cxnLst/>
            <a:rect r="r" b="b" t="t" l="l"/>
            <a:pathLst>
              <a:path h="10579811" w="9814831">
                <a:moveTo>
                  <a:pt x="0" y="0"/>
                </a:moveTo>
                <a:lnTo>
                  <a:pt x="9814832" y="0"/>
                </a:lnTo>
                <a:lnTo>
                  <a:pt x="9814832" y="10579811"/>
                </a:lnTo>
                <a:lnTo>
                  <a:pt x="0" y="105798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4655" y="570392"/>
            <a:ext cx="17418690" cy="8687908"/>
          </a:xfrm>
          <a:custGeom>
            <a:avLst/>
            <a:gdLst/>
            <a:ahLst/>
            <a:cxnLst/>
            <a:rect r="r" b="b" t="t" l="l"/>
            <a:pathLst>
              <a:path h="8687908" w="17418690">
                <a:moveTo>
                  <a:pt x="0" y="0"/>
                </a:moveTo>
                <a:lnTo>
                  <a:pt x="17418690" y="0"/>
                </a:lnTo>
                <a:lnTo>
                  <a:pt x="17418690" y="8687908"/>
                </a:lnTo>
                <a:lnTo>
                  <a:pt x="0" y="86879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6844" y="644505"/>
            <a:ext cx="17314311" cy="8397743"/>
          </a:xfrm>
          <a:custGeom>
            <a:avLst/>
            <a:gdLst/>
            <a:ahLst/>
            <a:cxnLst/>
            <a:rect r="r" b="b" t="t" l="l"/>
            <a:pathLst>
              <a:path h="8397743" w="17314311">
                <a:moveTo>
                  <a:pt x="0" y="0"/>
                </a:moveTo>
                <a:lnTo>
                  <a:pt x="17314312" y="0"/>
                </a:lnTo>
                <a:lnTo>
                  <a:pt x="17314312" y="8397743"/>
                </a:lnTo>
                <a:lnTo>
                  <a:pt x="0" y="8397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58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9085" y="402542"/>
            <a:ext cx="18446169" cy="8715815"/>
          </a:xfrm>
          <a:custGeom>
            <a:avLst/>
            <a:gdLst/>
            <a:ahLst/>
            <a:cxnLst/>
            <a:rect r="r" b="b" t="t" l="l"/>
            <a:pathLst>
              <a:path h="8715815" w="18446169">
                <a:moveTo>
                  <a:pt x="0" y="0"/>
                </a:moveTo>
                <a:lnTo>
                  <a:pt x="18446170" y="0"/>
                </a:lnTo>
                <a:lnTo>
                  <a:pt x="18446170" y="8715815"/>
                </a:lnTo>
                <a:lnTo>
                  <a:pt x="0" y="8715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7014" y="1028700"/>
            <a:ext cx="17873971" cy="7864547"/>
          </a:xfrm>
          <a:custGeom>
            <a:avLst/>
            <a:gdLst/>
            <a:ahLst/>
            <a:cxnLst/>
            <a:rect r="r" b="b" t="t" l="l"/>
            <a:pathLst>
              <a:path h="7864547" w="17873971">
                <a:moveTo>
                  <a:pt x="0" y="0"/>
                </a:moveTo>
                <a:lnTo>
                  <a:pt x="17873972" y="0"/>
                </a:lnTo>
                <a:lnTo>
                  <a:pt x="17873972" y="7864547"/>
                </a:lnTo>
                <a:lnTo>
                  <a:pt x="0" y="7864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2613" y="596484"/>
            <a:ext cx="17382774" cy="8517559"/>
          </a:xfrm>
          <a:custGeom>
            <a:avLst/>
            <a:gdLst/>
            <a:ahLst/>
            <a:cxnLst/>
            <a:rect r="r" b="b" t="t" l="l"/>
            <a:pathLst>
              <a:path h="8517559" w="17382774">
                <a:moveTo>
                  <a:pt x="0" y="0"/>
                </a:moveTo>
                <a:lnTo>
                  <a:pt x="17382774" y="0"/>
                </a:lnTo>
                <a:lnTo>
                  <a:pt x="17382774" y="8517559"/>
                </a:lnTo>
                <a:lnTo>
                  <a:pt x="0" y="851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0E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83070" y="-243082"/>
            <a:ext cx="10321861" cy="10530082"/>
          </a:xfrm>
          <a:custGeom>
            <a:avLst/>
            <a:gdLst/>
            <a:ahLst/>
            <a:cxnLst/>
            <a:rect r="r" b="b" t="t" l="l"/>
            <a:pathLst>
              <a:path h="10530082" w="10321861">
                <a:moveTo>
                  <a:pt x="0" y="0"/>
                </a:moveTo>
                <a:lnTo>
                  <a:pt x="10321860" y="0"/>
                </a:lnTo>
                <a:lnTo>
                  <a:pt x="10321860" y="10530082"/>
                </a:lnTo>
                <a:lnTo>
                  <a:pt x="0" y="1053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7520" y="-811085"/>
            <a:ext cx="3385550" cy="11098085"/>
          </a:xfrm>
          <a:custGeom>
            <a:avLst/>
            <a:gdLst/>
            <a:ahLst/>
            <a:cxnLst/>
            <a:rect r="r" b="b" t="t" l="l"/>
            <a:pathLst>
              <a:path h="11098085" w="3385550">
                <a:moveTo>
                  <a:pt x="0" y="0"/>
                </a:moveTo>
                <a:lnTo>
                  <a:pt x="3385550" y="0"/>
                </a:lnTo>
                <a:lnTo>
                  <a:pt x="3385550" y="11098085"/>
                </a:lnTo>
                <a:lnTo>
                  <a:pt x="0" y="11098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04930" y="-332752"/>
            <a:ext cx="3232044" cy="10709421"/>
          </a:xfrm>
          <a:custGeom>
            <a:avLst/>
            <a:gdLst/>
            <a:ahLst/>
            <a:cxnLst/>
            <a:rect r="r" b="b" t="t" l="l"/>
            <a:pathLst>
              <a:path h="10709421" w="3232044">
                <a:moveTo>
                  <a:pt x="0" y="0"/>
                </a:moveTo>
                <a:lnTo>
                  <a:pt x="3232044" y="0"/>
                </a:lnTo>
                <a:lnTo>
                  <a:pt x="3232044" y="10709421"/>
                </a:lnTo>
                <a:lnTo>
                  <a:pt x="0" y="107094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4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14975" y="5827266"/>
            <a:ext cx="5886161" cy="4459734"/>
          </a:xfrm>
          <a:custGeom>
            <a:avLst/>
            <a:gdLst/>
            <a:ahLst/>
            <a:cxnLst/>
            <a:rect r="r" b="b" t="t" l="l"/>
            <a:pathLst>
              <a:path h="4459734" w="5886161">
                <a:moveTo>
                  <a:pt x="0" y="0"/>
                </a:moveTo>
                <a:lnTo>
                  <a:pt x="5886161" y="0"/>
                </a:lnTo>
                <a:lnTo>
                  <a:pt x="5886161" y="4459734"/>
                </a:lnTo>
                <a:lnTo>
                  <a:pt x="0" y="4459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943952" y="4954134"/>
            <a:ext cx="5570245" cy="5570245"/>
          </a:xfrm>
          <a:custGeom>
            <a:avLst/>
            <a:gdLst/>
            <a:ahLst/>
            <a:cxnLst/>
            <a:rect r="r" b="b" t="t" l="l"/>
            <a:pathLst>
              <a:path h="5570245" w="5570245">
                <a:moveTo>
                  <a:pt x="0" y="0"/>
                </a:moveTo>
                <a:lnTo>
                  <a:pt x="5570246" y="0"/>
                </a:lnTo>
                <a:lnTo>
                  <a:pt x="5570246" y="5570245"/>
                </a:lnTo>
                <a:lnTo>
                  <a:pt x="0" y="5570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4235" y="-262549"/>
            <a:ext cx="18023765" cy="6240729"/>
          </a:xfrm>
          <a:custGeom>
            <a:avLst/>
            <a:gdLst/>
            <a:ahLst/>
            <a:cxnLst/>
            <a:rect r="r" b="b" t="t" l="l"/>
            <a:pathLst>
              <a:path h="6240729" w="18023765">
                <a:moveTo>
                  <a:pt x="0" y="0"/>
                </a:moveTo>
                <a:lnTo>
                  <a:pt x="18023765" y="0"/>
                </a:lnTo>
                <a:lnTo>
                  <a:pt x="18023765" y="6240729"/>
                </a:lnTo>
                <a:lnTo>
                  <a:pt x="0" y="6240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DAGoIjkp6ag</dc:identifier>
  <dcterms:modified xsi:type="dcterms:W3CDTF">2011-08-01T06:04:30Z</dcterms:modified>
  <cp:revision>1</cp:revision>
  <dc:title>Presentacion</dc:title>
</cp:coreProperties>
</file>