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9T00:21:06.064"/>
    </inkml:context>
    <inkml:brush xml:id="br0">
      <inkml:brushProperty name="width" value="0.15" units="cm"/>
      <inkml:brushProperty name="height" value="0.15" units="cm"/>
      <inkml:brushProperty name="color" value="#FCFCFC"/>
    </inkml:brush>
  </inkml:definitions>
  <inkml:trace contextRef="#ctx0" brushRef="#br0">1 0,'0'0,"0"0,0 0,0 0,0 0,0 0,0 0,0 0,0 0,0 0,0 0,0 0,0 0,0 0,0 0,0 0,0 0,0 0,0 0,0 0,0 0,0 0,0 0,0 0,0 0,0 0,0 0,0 0,0 0,0 0,0 0,0 0,0 0,0 0,0 0,0 0,0 0,0 0,0 0,0 0,0 0,0 0,0 0,0 0,0 0,0 0,0 74,0-25,18-12,-11-24,-7 36,0 6,0-36,0-19,0 0,24 25,-24-7,0-11,0 17,0-5,0-13,0 16,0-19,0 21,0-11,0-1,0-4,0 9,0 1,0-12,0 16,0-19,0-3,0 18,0-11,0 14,0-18,0-3,0 19,0-13,0 16,0-19,0-3,0 18,0-12,0 16,0-19,0 19,0-19,0 21,0-11,0-1,0-4,0 9,0 7,0 1,0-17,0-8,0 0,0 17,0-17,0 0,0 24,0-16,0-8,0 0,0 17,0-17,0 0,0 25,0-4,0-18,0-3,0 0,0 25,0-17,0 9,0-9,0 8,0-8,0-8,0 0,0 17,0 5,0-19,0-3,0 0,0 24,0-15,0 7,22-16,-19 0,-3 22,0-19,0 8,0 2,0 12,0-25,0 0,0 0,0 0,0 25,-25-25,17 0,8 0,0 0,8 24,-8-16,25 9,-50-17,13 0,49 25,-29-17,-16 8,8 9,0 0,0-18,0 10,0-9,-25 9,17-9,8-8,0 0,8 17,-8 4,0-18,0 22,0-7,0-11,0 17,0-5,0-13,0 19,0-13,0 0,0-4,0 9,0-9,0 9,0-9,0 8,0-7,0 7,0-8,-24 9,24 1,0-12,0-6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4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40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7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8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8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0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9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0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1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6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04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13" Type="http://schemas.openxmlformats.org/officeDocument/2006/relationships/image" Target="../media/image14.jpeg" /><Relationship Id="rId18" Type="http://schemas.openxmlformats.org/officeDocument/2006/relationships/image" Target="../media/image18.png" /><Relationship Id="rId3" Type="http://schemas.openxmlformats.org/officeDocument/2006/relationships/image" Target="../media/image4.jpeg" /><Relationship Id="rId21" Type="http://schemas.openxmlformats.org/officeDocument/2006/relationships/image" Target="../media/image20.jpeg" /><Relationship Id="rId7" Type="http://schemas.openxmlformats.org/officeDocument/2006/relationships/image" Target="../media/image8.jpeg" /><Relationship Id="rId12" Type="http://schemas.openxmlformats.org/officeDocument/2006/relationships/image" Target="../media/image13.jpeg" /><Relationship Id="rId17" Type="http://schemas.openxmlformats.org/officeDocument/2006/relationships/customXml" Target="../ink/ink1.xml" /><Relationship Id="rId2" Type="http://schemas.openxmlformats.org/officeDocument/2006/relationships/image" Target="../media/image3.jpeg" /><Relationship Id="rId16" Type="http://schemas.openxmlformats.org/officeDocument/2006/relationships/image" Target="../media/image17.jpeg" /><Relationship Id="rId20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11" Type="http://schemas.openxmlformats.org/officeDocument/2006/relationships/image" Target="../media/image12.jpeg" /><Relationship Id="rId5" Type="http://schemas.openxmlformats.org/officeDocument/2006/relationships/image" Target="../media/image6.jpeg" /><Relationship Id="rId15" Type="http://schemas.openxmlformats.org/officeDocument/2006/relationships/image" Target="../media/image16.jpeg" /><Relationship Id="rId10" Type="http://schemas.openxmlformats.org/officeDocument/2006/relationships/image" Target="../media/image11.jpeg" /><Relationship Id="rId19" Type="http://schemas.openxmlformats.org/officeDocument/2006/relationships/image" Target="../media/image18.jpeg" /><Relationship Id="rId4" Type="http://schemas.openxmlformats.org/officeDocument/2006/relationships/image" Target="../media/image5.jpeg" /><Relationship Id="rId9" Type="http://schemas.openxmlformats.org/officeDocument/2006/relationships/image" Target="../media/image10.jpeg" /><Relationship Id="rId14" Type="http://schemas.openxmlformats.org/officeDocument/2006/relationships/image" Target="../media/image15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8B74A-48A8-1053-D32E-F21ED72C6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F6DBA-103C-24E3-0985-8EC728DC1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Brayan Obed Cruz López</a:t>
            </a:r>
          </a:p>
        </p:txBody>
      </p:sp>
    </p:spTree>
    <p:extLst>
      <p:ext uri="{BB962C8B-B14F-4D97-AF65-F5344CB8AC3E}">
        <p14:creationId xmlns:p14="http://schemas.microsoft.com/office/powerpoint/2010/main" val="300604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0889B-73D6-1CB0-DBBD-F4DFC3A2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es-US" dirty="0"/>
              <a:t>Los hombres y edad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4DC7C-0A32-B920-8839-4495471F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49" y="1095375"/>
            <a:ext cx="10515600" cy="5245744"/>
          </a:xfrm>
        </p:spPr>
        <p:txBody>
          <a:bodyPr/>
          <a:lstStyle/>
          <a:p>
            <a:r>
              <a:rPr lang="es-US" dirty="0"/>
              <a:t>Papas</a:t>
            </a:r>
          </a:p>
          <a:p>
            <a:r>
              <a:rPr lang="es-US" dirty="0"/>
              <a:t>Mama: Lupita</a:t>
            </a:r>
          </a:p>
          <a:p>
            <a:r>
              <a:rPr lang="es-US" dirty="0"/>
              <a:t>Papa: Ambriz Brayan</a:t>
            </a:r>
          </a:p>
          <a:p>
            <a:r>
              <a:rPr lang="es-US" dirty="0"/>
              <a:t>Abuelos maternos</a:t>
            </a:r>
          </a:p>
          <a:p>
            <a:r>
              <a:rPr lang="es-US" dirty="0"/>
              <a:t>Abuela: Lidia</a:t>
            </a:r>
          </a:p>
          <a:p>
            <a:r>
              <a:rPr lang="es-US" dirty="0"/>
              <a:t>Abuelo: Leovigildo</a:t>
            </a:r>
          </a:p>
          <a:p>
            <a:r>
              <a:rPr lang="es-US" dirty="0"/>
              <a:t>Abuelos paterno</a:t>
            </a:r>
          </a:p>
          <a:p>
            <a:r>
              <a:rPr lang="es-US" dirty="0"/>
              <a:t>Abuela : </a:t>
            </a:r>
            <a:r>
              <a:rPr lang="es-US" dirty="0" err="1"/>
              <a:t>Judhe</a:t>
            </a:r>
            <a:endParaRPr lang="es-US" dirty="0"/>
          </a:p>
          <a:p>
            <a:r>
              <a:rPr lang="es-US" dirty="0"/>
              <a:t>Abuelo :Francisco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8242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65D42-343B-51A2-F5BC-362B0548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Como nos ayuda el árbol genealógico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048C6-C301-56B7-D79D-5F122B4F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árbol genealógico nos sirve para aprender o saber el orden de nuestra familia o para ordenar nuestra familia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1105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A8DDE-0896-B42C-312B-62CE48C6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 viaje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044F8-4780-F020-E5E5-26154216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Yo salí con mi familia de Hermosillo a visitar a mis tíos tía y a mi mamá y a mis primos y a mi hermano que están en Hermosillo y luego antes de venirnos fuimos al cine a ver una película de Minecraft y me divertí mucho jugando con mi hermano y primos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5709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3D869-8216-B64E-337E-074DC71B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78A50D-10CA-6A14-A979-7373B5043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E2CB1B-F058-49E0-744D-99D29CF7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805" y="3759295"/>
            <a:ext cx="1125856" cy="8564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74D6B0-8B98-BA92-FF2E-73CA4304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81" y="1245494"/>
            <a:ext cx="1259002" cy="11389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445903-A7F5-289A-013A-1140D6D63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92" y="1245493"/>
            <a:ext cx="1259002" cy="11389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5899410-FBBF-21B8-FE72-8710D5F22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57" y="3794047"/>
            <a:ext cx="1402151" cy="1074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5D328E-C516-E140-A2A1-A937CEC2E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83" y="1439511"/>
            <a:ext cx="1293297" cy="8650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E6E62C-2B53-B358-CCD3-75C4368A8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64" y="1419847"/>
            <a:ext cx="1319229" cy="8650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9EBD8E-3489-56C9-D57D-0ED82D799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51" y="2690979"/>
            <a:ext cx="1259001" cy="9078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119108-EBC6-FF68-00B7-391AD2BD35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16" y="2512611"/>
            <a:ext cx="1259001" cy="10862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8A6C21-4D41-407F-9B05-66BA5ABEB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12" y="2496797"/>
            <a:ext cx="1402151" cy="10746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5CFC04-0FBC-53EB-7487-C35594CBC2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07" y="2724064"/>
            <a:ext cx="1389945" cy="855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D62BA2B-34B9-656B-6894-926483B08D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2" y="2560262"/>
            <a:ext cx="1197160" cy="10623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1FE7F5A-F9AE-2E64-4482-43F63D904F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343" y="3759295"/>
            <a:ext cx="1530436" cy="77655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E09E7B7-01AC-5648-3030-DF4B8FF4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33" y="3806970"/>
            <a:ext cx="1546560" cy="9395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DC4D637-37E0-10A7-F8CB-FBD99FB7A5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44" y="3806970"/>
            <a:ext cx="1259002" cy="939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8EF04444-21D1-0F2D-2E81-FC82EA7B28A5}"/>
                  </a:ext>
                </a:extLst>
              </p14:cNvPr>
              <p14:cNvContentPartPr/>
              <p14:nvPr/>
            </p14:nvContentPartPr>
            <p14:xfrm>
              <a:off x="7246689" y="3827714"/>
              <a:ext cx="29880" cy="63972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8EF04444-21D1-0F2D-2E81-FC82EA7B28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20049" y="3800714"/>
                <a:ext cx="83520" cy="69336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Imagen 25">
            <a:extLst>
              <a:ext uri="{FF2B5EF4-FFF2-40B4-BE49-F238E27FC236}">
                <a16:creationId xmlns:a16="http://schemas.microsoft.com/office/drawing/2014/main" id="{07795DDF-9C89-609E-88E2-7638B5D69B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08" y="4322043"/>
            <a:ext cx="1434139" cy="77545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663AC92-41E3-9D0C-24CF-78D42A6D03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51" y="3712794"/>
            <a:ext cx="1203153" cy="90296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30CCCEB-9A13-1E8A-FC87-487C634DA6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79" y="2515300"/>
            <a:ext cx="1402151" cy="11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5E42C-9EA2-84BA-75B9-FCC77F74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Muchas 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F7C36-FD2E-9415-F80E-7931EA8B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361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Circuito</vt:lpstr>
      <vt:lpstr>Presentación de PowerPoint</vt:lpstr>
      <vt:lpstr>Los hombres y edad </vt:lpstr>
      <vt:lpstr>Como nos ayuda el árbol genealógico </vt:lpstr>
      <vt:lpstr>Mi viaje</vt:lpstr>
      <vt:lpstr>Presentación de PowerPoint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9</cp:revision>
  <dcterms:created xsi:type="dcterms:W3CDTF">2024-11-29T02:15:40Z</dcterms:created>
  <dcterms:modified xsi:type="dcterms:W3CDTF">2025-05-09T03:19:40Z</dcterms:modified>
</cp:coreProperties>
</file>