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UKIJ Qolyazma Tuz" charset="1" panose="020B0604020202020204"/>
      <p:regular r:id="rId8"/>
    </p:embeddedFont>
    <p:embeddedFont>
      <p:font typeface="Open Sans" charset="1" panose="020B0606030504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jpeg" Type="http://schemas.openxmlformats.org/officeDocument/2006/relationships/image"/><Relationship Id="rId12" Target="../media/image12.jpeg" Type="http://schemas.openxmlformats.org/officeDocument/2006/relationships/image"/><Relationship Id="rId13" Target="../media/image13.jpeg" Type="http://schemas.openxmlformats.org/officeDocument/2006/relationships/image"/><Relationship Id="rId14" Target="../media/image14.jpeg" Type="http://schemas.openxmlformats.org/officeDocument/2006/relationships/image"/><Relationship Id="rId15" Target="../media/image15.jpeg" Type="http://schemas.openxmlformats.org/officeDocument/2006/relationships/image"/><Relationship Id="rId16" Target="../media/image16.jpeg" Type="http://schemas.openxmlformats.org/officeDocument/2006/relationships/image"/><Relationship Id="rId17" Target="../media/image17.jpeg" Type="http://schemas.openxmlformats.org/officeDocument/2006/relationships/image"/><Relationship Id="rId18" Target="../media/image18.jpeg" Type="http://schemas.openxmlformats.org/officeDocument/2006/relationships/image"/><Relationship Id="rId19" Target="../media/image19.jpeg" Type="http://schemas.openxmlformats.org/officeDocument/2006/relationships/image"/><Relationship Id="rId2" Target="../media/image1.png" Type="http://schemas.openxmlformats.org/officeDocument/2006/relationships/image"/><Relationship Id="rId20" Target="../media/image20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Relationship Id="rId9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952" r="0" b="-698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787103" y="1608655"/>
            <a:ext cx="8401363" cy="4771274"/>
          </a:xfrm>
          <a:custGeom>
            <a:avLst/>
            <a:gdLst/>
            <a:ahLst/>
            <a:cxnLst/>
            <a:rect r="r" b="b" t="t" l="l"/>
            <a:pathLst>
              <a:path h="4771274" w="8401363">
                <a:moveTo>
                  <a:pt x="0" y="0"/>
                </a:moveTo>
                <a:lnTo>
                  <a:pt x="8401363" y="0"/>
                </a:lnTo>
                <a:lnTo>
                  <a:pt x="8401363" y="4771274"/>
                </a:lnTo>
                <a:lnTo>
                  <a:pt x="0" y="4771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59916" y="4822366"/>
            <a:ext cx="1636041" cy="1415919"/>
          </a:xfrm>
          <a:custGeom>
            <a:avLst/>
            <a:gdLst/>
            <a:ahLst/>
            <a:cxnLst/>
            <a:rect r="r" b="b" t="t" l="l"/>
            <a:pathLst>
              <a:path h="1415919" w="1636041">
                <a:moveTo>
                  <a:pt x="0" y="0"/>
                </a:moveTo>
                <a:lnTo>
                  <a:pt x="1636042" y="0"/>
                </a:lnTo>
                <a:lnTo>
                  <a:pt x="1636042" y="1415920"/>
                </a:lnTo>
                <a:lnTo>
                  <a:pt x="0" y="1415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6371636"/>
            <a:ext cx="18213818" cy="2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>
                <a:solidFill>
                  <a:srgbClr val="1C1C22"/>
                </a:solidFill>
                <a:latin typeface="UKIJ Qolyazma Tuz"/>
                <a:ea typeface="UKIJ Qolyazma Tuz"/>
                <a:cs typeface="UKIJ Qolyazma Tuz"/>
                <a:sym typeface="UKIJ Qolyazma Tuz"/>
              </a:rPr>
              <a:t>Mi árbol genealógico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691993" y="3727581"/>
            <a:ext cx="1636041" cy="1415919"/>
          </a:xfrm>
          <a:custGeom>
            <a:avLst/>
            <a:gdLst/>
            <a:ahLst/>
            <a:cxnLst/>
            <a:rect r="r" b="b" t="t" l="l"/>
            <a:pathLst>
              <a:path h="1415919" w="1636041">
                <a:moveTo>
                  <a:pt x="0" y="0"/>
                </a:moveTo>
                <a:lnTo>
                  <a:pt x="1636042" y="0"/>
                </a:lnTo>
                <a:lnTo>
                  <a:pt x="1636042" y="1415919"/>
                </a:lnTo>
                <a:lnTo>
                  <a:pt x="0" y="1415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69546" y="2057306"/>
            <a:ext cx="1142322" cy="988627"/>
          </a:xfrm>
          <a:custGeom>
            <a:avLst/>
            <a:gdLst/>
            <a:ahLst/>
            <a:cxnLst/>
            <a:rect r="r" b="b" t="t" l="l"/>
            <a:pathLst>
              <a:path h="988627" w="1142322">
                <a:moveTo>
                  <a:pt x="0" y="0"/>
                </a:moveTo>
                <a:lnTo>
                  <a:pt x="1142321" y="0"/>
                </a:lnTo>
                <a:lnTo>
                  <a:pt x="1142321" y="988627"/>
                </a:lnTo>
                <a:lnTo>
                  <a:pt x="0" y="988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7539" y="5743972"/>
            <a:ext cx="1142322" cy="988627"/>
          </a:xfrm>
          <a:custGeom>
            <a:avLst/>
            <a:gdLst/>
            <a:ahLst/>
            <a:cxnLst/>
            <a:rect r="r" b="b" t="t" l="l"/>
            <a:pathLst>
              <a:path h="988627" w="1142322">
                <a:moveTo>
                  <a:pt x="0" y="0"/>
                </a:moveTo>
                <a:lnTo>
                  <a:pt x="1142322" y="0"/>
                </a:lnTo>
                <a:lnTo>
                  <a:pt x="1142322" y="988627"/>
                </a:lnTo>
                <a:lnTo>
                  <a:pt x="0" y="988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311867" y="7284800"/>
            <a:ext cx="1636041" cy="1415919"/>
          </a:xfrm>
          <a:custGeom>
            <a:avLst/>
            <a:gdLst/>
            <a:ahLst/>
            <a:cxnLst/>
            <a:rect r="r" b="b" t="t" l="l"/>
            <a:pathLst>
              <a:path h="1415919" w="1636041">
                <a:moveTo>
                  <a:pt x="0" y="0"/>
                </a:moveTo>
                <a:lnTo>
                  <a:pt x="1636042" y="0"/>
                </a:lnTo>
                <a:lnTo>
                  <a:pt x="1636042" y="1415919"/>
                </a:lnTo>
                <a:lnTo>
                  <a:pt x="0" y="1415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99861" y="620027"/>
            <a:ext cx="1142322" cy="988627"/>
          </a:xfrm>
          <a:custGeom>
            <a:avLst/>
            <a:gdLst/>
            <a:ahLst/>
            <a:cxnLst/>
            <a:rect r="r" b="b" t="t" l="l"/>
            <a:pathLst>
              <a:path h="988627" w="1142322">
                <a:moveTo>
                  <a:pt x="0" y="0"/>
                </a:moveTo>
                <a:lnTo>
                  <a:pt x="1142321" y="0"/>
                </a:lnTo>
                <a:lnTo>
                  <a:pt x="1142321" y="988628"/>
                </a:lnTo>
                <a:lnTo>
                  <a:pt x="0" y="988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71022" y="8700719"/>
            <a:ext cx="1142322" cy="988627"/>
          </a:xfrm>
          <a:custGeom>
            <a:avLst/>
            <a:gdLst/>
            <a:ahLst/>
            <a:cxnLst/>
            <a:rect r="r" b="b" t="t" l="l"/>
            <a:pathLst>
              <a:path h="988627" w="1142322">
                <a:moveTo>
                  <a:pt x="0" y="0"/>
                </a:moveTo>
                <a:lnTo>
                  <a:pt x="1142321" y="0"/>
                </a:lnTo>
                <a:lnTo>
                  <a:pt x="1142321" y="988628"/>
                </a:lnTo>
                <a:lnTo>
                  <a:pt x="0" y="988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952" r="0" b="-698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6358" y="1529868"/>
            <a:ext cx="16230600" cy="6274187"/>
            <a:chOff x="0" y="0"/>
            <a:chExt cx="4274726" cy="16524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652461"/>
            </a:xfrm>
            <a:custGeom>
              <a:avLst/>
              <a:gdLst/>
              <a:ahLst/>
              <a:cxnLst/>
              <a:rect r="r" b="b" t="t" l="l"/>
              <a:pathLst>
                <a:path h="1652461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28134"/>
                  </a:lnTo>
                  <a:cubicBezTo>
                    <a:pt x="4274726" y="1641569"/>
                    <a:pt x="4263834" y="1652461"/>
                    <a:pt x="4250399" y="1652461"/>
                  </a:cubicBezTo>
                  <a:lnTo>
                    <a:pt x="24327" y="1652461"/>
                  </a:lnTo>
                  <a:cubicBezTo>
                    <a:pt x="10891" y="1652461"/>
                    <a:pt x="0" y="1641569"/>
                    <a:pt x="0" y="1628134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4726" cy="1690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888072" y="641386"/>
            <a:ext cx="1636041" cy="1415919"/>
          </a:xfrm>
          <a:custGeom>
            <a:avLst/>
            <a:gdLst/>
            <a:ahLst/>
            <a:cxnLst/>
            <a:rect r="r" b="b" t="t" l="l"/>
            <a:pathLst>
              <a:path h="1415919" w="1636041">
                <a:moveTo>
                  <a:pt x="0" y="0"/>
                </a:moveTo>
                <a:lnTo>
                  <a:pt x="1636042" y="0"/>
                </a:lnTo>
                <a:lnTo>
                  <a:pt x="1636042" y="1415920"/>
                </a:lnTo>
                <a:lnTo>
                  <a:pt x="0" y="141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2815051"/>
            <a:ext cx="1636041" cy="1415919"/>
          </a:xfrm>
          <a:custGeom>
            <a:avLst/>
            <a:gdLst/>
            <a:ahLst/>
            <a:cxnLst/>
            <a:rect r="r" b="b" t="t" l="l"/>
            <a:pathLst>
              <a:path h="1415919" w="1636041">
                <a:moveTo>
                  <a:pt x="0" y="0"/>
                </a:moveTo>
                <a:lnTo>
                  <a:pt x="1636041" y="0"/>
                </a:lnTo>
                <a:lnTo>
                  <a:pt x="1636041" y="1415919"/>
                </a:lnTo>
                <a:lnTo>
                  <a:pt x="0" y="1415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394186" y="8781795"/>
            <a:ext cx="954961" cy="826475"/>
          </a:xfrm>
          <a:custGeom>
            <a:avLst/>
            <a:gdLst/>
            <a:ahLst/>
            <a:cxnLst/>
            <a:rect r="r" b="b" t="t" l="l"/>
            <a:pathLst>
              <a:path h="826475" w="954961">
                <a:moveTo>
                  <a:pt x="0" y="0"/>
                </a:moveTo>
                <a:lnTo>
                  <a:pt x="954961" y="0"/>
                </a:lnTo>
                <a:lnTo>
                  <a:pt x="954961" y="826476"/>
                </a:lnTo>
                <a:lnTo>
                  <a:pt x="0" y="8264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57539" y="5743972"/>
            <a:ext cx="1142322" cy="988627"/>
          </a:xfrm>
          <a:custGeom>
            <a:avLst/>
            <a:gdLst/>
            <a:ahLst/>
            <a:cxnLst/>
            <a:rect r="r" b="b" t="t" l="l"/>
            <a:pathLst>
              <a:path h="988627" w="1142322">
                <a:moveTo>
                  <a:pt x="0" y="0"/>
                </a:moveTo>
                <a:lnTo>
                  <a:pt x="1142322" y="0"/>
                </a:lnTo>
                <a:lnTo>
                  <a:pt x="1142322" y="988627"/>
                </a:lnTo>
                <a:lnTo>
                  <a:pt x="0" y="9886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311867" y="7284800"/>
            <a:ext cx="1636041" cy="1415919"/>
          </a:xfrm>
          <a:custGeom>
            <a:avLst/>
            <a:gdLst/>
            <a:ahLst/>
            <a:cxnLst/>
            <a:rect r="r" b="b" t="t" l="l"/>
            <a:pathLst>
              <a:path h="1415919" w="1636041">
                <a:moveTo>
                  <a:pt x="0" y="0"/>
                </a:moveTo>
                <a:lnTo>
                  <a:pt x="1636042" y="0"/>
                </a:lnTo>
                <a:lnTo>
                  <a:pt x="1636042" y="1415919"/>
                </a:lnTo>
                <a:lnTo>
                  <a:pt x="0" y="1415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99861" y="620027"/>
            <a:ext cx="1142322" cy="988627"/>
          </a:xfrm>
          <a:custGeom>
            <a:avLst/>
            <a:gdLst/>
            <a:ahLst/>
            <a:cxnLst/>
            <a:rect r="r" b="b" t="t" l="l"/>
            <a:pathLst>
              <a:path h="988627" w="1142322">
                <a:moveTo>
                  <a:pt x="0" y="0"/>
                </a:moveTo>
                <a:lnTo>
                  <a:pt x="1142321" y="0"/>
                </a:lnTo>
                <a:lnTo>
                  <a:pt x="1142321" y="988628"/>
                </a:lnTo>
                <a:lnTo>
                  <a:pt x="0" y="98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71022" y="8700719"/>
            <a:ext cx="1142322" cy="988627"/>
          </a:xfrm>
          <a:custGeom>
            <a:avLst/>
            <a:gdLst/>
            <a:ahLst/>
            <a:cxnLst/>
            <a:rect r="r" b="b" t="t" l="l"/>
            <a:pathLst>
              <a:path h="988627" w="1142322">
                <a:moveTo>
                  <a:pt x="0" y="0"/>
                </a:moveTo>
                <a:lnTo>
                  <a:pt x="1142321" y="0"/>
                </a:lnTo>
                <a:lnTo>
                  <a:pt x="1142321" y="988628"/>
                </a:lnTo>
                <a:lnTo>
                  <a:pt x="0" y="98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397561" y="1393490"/>
            <a:ext cx="10537918" cy="6594293"/>
          </a:xfrm>
          <a:custGeom>
            <a:avLst/>
            <a:gdLst/>
            <a:ahLst/>
            <a:cxnLst/>
            <a:rect r="r" b="b" t="t" l="l"/>
            <a:pathLst>
              <a:path h="6594293" w="10537918">
                <a:moveTo>
                  <a:pt x="0" y="0"/>
                </a:moveTo>
                <a:lnTo>
                  <a:pt x="10537917" y="0"/>
                </a:lnTo>
                <a:lnTo>
                  <a:pt x="10537917" y="6594294"/>
                </a:lnTo>
                <a:lnTo>
                  <a:pt x="0" y="65942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1263" r="0" b="-3602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163250" y="5461301"/>
            <a:ext cx="823227" cy="1271299"/>
          </a:xfrm>
          <a:custGeom>
            <a:avLst/>
            <a:gdLst/>
            <a:ahLst/>
            <a:cxnLst/>
            <a:rect r="r" b="b" t="t" l="l"/>
            <a:pathLst>
              <a:path h="1271299" w="823227">
                <a:moveTo>
                  <a:pt x="0" y="0"/>
                </a:moveTo>
                <a:lnTo>
                  <a:pt x="823227" y="0"/>
                </a:lnTo>
                <a:lnTo>
                  <a:pt x="823227" y="1271298"/>
                </a:lnTo>
                <a:lnTo>
                  <a:pt x="0" y="127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1584" t="0" r="-159373" b="-2433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087907" y="3645658"/>
            <a:ext cx="1214725" cy="1615585"/>
          </a:xfrm>
          <a:custGeom>
            <a:avLst/>
            <a:gdLst/>
            <a:ahLst/>
            <a:cxnLst/>
            <a:rect r="r" b="b" t="t" l="l"/>
            <a:pathLst>
              <a:path h="1615585" w="1214725">
                <a:moveTo>
                  <a:pt x="0" y="0"/>
                </a:moveTo>
                <a:lnTo>
                  <a:pt x="1214726" y="0"/>
                </a:lnTo>
                <a:lnTo>
                  <a:pt x="1214726" y="1615584"/>
                </a:lnTo>
                <a:lnTo>
                  <a:pt x="0" y="16155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919673" y="3569932"/>
            <a:ext cx="1235347" cy="1703926"/>
          </a:xfrm>
          <a:custGeom>
            <a:avLst/>
            <a:gdLst/>
            <a:ahLst/>
            <a:cxnLst/>
            <a:rect r="r" b="b" t="t" l="l"/>
            <a:pathLst>
              <a:path h="1703926" w="1235347">
                <a:moveTo>
                  <a:pt x="0" y="0"/>
                </a:moveTo>
                <a:lnTo>
                  <a:pt x="1235347" y="0"/>
                </a:lnTo>
                <a:lnTo>
                  <a:pt x="1235347" y="1703926"/>
                </a:lnTo>
                <a:lnTo>
                  <a:pt x="0" y="17039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020972" y="3507399"/>
            <a:ext cx="1066935" cy="1734854"/>
          </a:xfrm>
          <a:custGeom>
            <a:avLst/>
            <a:gdLst/>
            <a:ahLst/>
            <a:cxnLst/>
            <a:rect r="r" b="b" t="t" l="l"/>
            <a:pathLst>
              <a:path h="1734854" w="1066935">
                <a:moveTo>
                  <a:pt x="0" y="0"/>
                </a:moveTo>
                <a:lnTo>
                  <a:pt x="1066935" y="0"/>
                </a:lnTo>
                <a:lnTo>
                  <a:pt x="1066935" y="1734854"/>
                </a:lnTo>
                <a:lnTo>
                  <a:pt x="0" y="17348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538086" y="5361242"/>
            <a:ext cx="2408158" cy="2188414"/>
          </a:xfrm>
          <a:custGeom>
            <a:avLst/>
            <a:gdLst/>
            <a:ahLst/>
            <a:cxnLst/>
            <a:rect r="r" b="b" t="t" l="l"/>
            <a:pathLst>
              <a:path h="2188414" w="2408158">
                <a:moveTo>
                  <a:pt x="0" y="0"/>
                </a:moveTo>
                <a:lnTo>
                  <a:pt x="2408158" y="0"/>
                </a:lnTo>
                <a:lnTo>
                  <a:pt x="2408158" y="2188413"/>
                </a:lnTo>
                <a:lnTo>
                  <a:pt x="0" y="2188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4786025">
            <a:off x="11348939" y="5194108"/>
            <a:ext cx="2298052" cy="2088355"/>
          </a:xfrm>
          <a:custGeom>
            <a:avLst/>
            <a:gdLst/>
            <a:ahLst/>
            <a:cxnLst/>
            <a:rect r="r" b="b" t="t" l="l"/>
            <a:pathLst>
              <a:path h="2088355" w="2298052">
                <a:moveTo>
                  <a:pt x="0" y="0"/>
                </a:moveTo>
                <a:lnTo>
                  <a:pt x="2298051" y="0"/>
                </a:lnTo>
                <a:lnTo>
                  <a:pt x="2298051" y="2088355"/>
                </a:lnTo>
                <a:lnTo>
                  <a:pt x="0" y="20883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370271" y="1393490"/>
            <a:ext cx="1276470" cy="1707652"/>
          </a:xfrm>
          <a:custGeom>
            <a:avLst/>
            <a:gdLst/>
            <a:ahLst/>
            <a:cxnLst/>
            <a:rect r="r" b="b" t="t" l="l"/>
            <a:pathLst>
              <a:path h="1707652" w="1276470">
                <a:moveTo>
                  <a:pt x="0" y="0"/>
                </a:moveTo>
                <a:lnTo>
                  <a:pt x="1276470" y="0"/>
                </a:lnTo>
                <a:lnTo>
                  <a:pt x="1276470" y="1707652"/>
                </a:lnTo>
                <a:lnTo>
                  <a:pt x="0" y="17076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859756" y="1349346"/>
            <a:ext cx="1302070" cy="1751796"/>
          </a:xfrm>
          <a:custGeom>
            <a:avLst/>
            <a:gdLst/>
            <a:ahLst/>
            <a:cxnLst/>
            <a:rect r="r" b="b" t="t" l="l"/>
            <a:pathLst>
              <a:path h="1751796" w="1302070">
                <a:moveTo>
                  <a:pt x="0" y="0"/>
                </a:moveTo>
                <a:lnTo>
                  <a:pt x="1302070" y="0"/>
                </a:lnTo>
                <a:lnTo>
                  <a:pt x="1302070" y="1751796"/>
                </a:lnTo>
                <a:lnTo>
                  <a:pt x="0" y="17517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7103" r="0" b="-56643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385636" y="3645658"/>
            <a:ext cx="1125154" cy="1682073"/>
          </a:xfrm>
          <a:custGeom>
            <a:avLst/>
            <a:gdLst/>
            <a:ahLst/>
            <a:cxnLst/>
            <a:rect r="r" b="b" t="t" l="l"/>
            <a:pathLst>
              <a:path h="1682073" w="1125154">
                <a:moveTo>
                  <a:pt x="0" y="0"/>
                </a:moveTo>
                <a:lnTo>
                  <a:pt x="1125155" y="0"/>
                </a:lnTo>
                <a:lnTo>
                  <a:pt x="1125155" y="1682073"/>
                </a:lnTo>
                <a:lnTo>
                  <a:pt x="0" y="16820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37429" r="0" b="-68388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096478" y="5461301"/>
            <a:ext cx="1129420" cy="1565915"/>
          </a:xfrm>
          <a:custGeom>
            <a:avLst/>
            <a:gdLst/>
            <a:ahLst/>
            <a:cxnLst/>
            <a:rect r="r" b="b" t="t" l="l"/>
            <a:pathLst>
              <a:path h="1565915" w="1129420">
                <a:moveTo>
                  <a:pt x="0" y="0"/>
                </a:moveTo>
                <a:lnTo>
                  <a:pt x="1129420" y="0"/>
                </a:lnTo>
                <a:lnTo>
                  <a:pt x="1129420" y="1565915"/>
                </a:lnTo>
                <a:lnTo>
                  <a:pt x="0" y="1565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9686" r="0" b="-1968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558416" y="3228323"/>
            <a:ext cx="1026611" cy="2177487"/>
          </a:xfrm>
          <a:custGeom>
            <a:avLst/>
            <a:gdLst/>
            <a:ahLst/>
            <a:cxnLst/>
            <a:rect r="r" b="b" t="t" l="l"/>
            <a:pathLst>
              <a:path h="2177487" w="1026611">
                <a:moveTo>
                  <a:pt x="0" y="0"/>
                </a:moveTo>
                <a:lnTo>
                  <a:pt x="1026611" y="0"/>
                </a:lnTo>
                <a:lnTo>
                  <a:pt x="1026611" y="2177487"/>
                </a:lnTo>
                <a:lnTo>
                  <a:pt x="0" y="21774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089" t="0" r="-3089" b="-8540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240253" y="1406369"/>
            <a:ext cx="1250146" cy="1694773"/>
          </a:xfrm>
          <a:custGeom>
            <a:avLst/>
            <a:gdLst/>
            <a:ahLst/>
            <a:cxnLst/>
            <a:rect r="r" b="b" t="t" l="l"/>
            <a:pathLst>
              <a:path h="1694773" w="1250146">
                <a:moveTo>
                  <a:pt x="0" y="0"/>
                </a:moveTo>
                <a:lnTo>
                  <a:pt x="1250146" y="0"/>
                </a:lnTo>
                <a:lnTo>
                  <a:pt x="1250146" y="1694773"/>
                </a:lnTo>
                <a:lnTo>
                  <a:pt x="0" y="169477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17274" t="0" r="-17274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490399" y="1388864"/>
            <a:ext cx="1214843" cy="1670569"/>
          </a:xfrm>
          <a:custGeom>
            <a:avLst/>
            <a:gdLst/>
            <a:ahLst/>
            <a:cxnLst/>
            <a:rect r="r" b="b" t="t" l="l"/>
            <a:pathLst>
              <a:path h="1670569" w="1214843">
                <a:moveTo>
                  <a:pt x="0" y="0"/>
                </a:moveTo>
                <a:lnTo>
                  <a:pt x="1214843" y="0"/>
                </a:lnTo>
                <a:lnTo>
                  <a:pt x="1214843" y="1670568"/>
                </a:lnTo>
                <a:lnTo>
                  <a:pt x="0" y="167056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71148" t="0" r="-48254" b="-31429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225898" y="5327731"/>
            <a:ext cx="1129761" cy="2077721"/>
          </a:xfrm>
          <a:custGeom>
            <a:avLst/>
            <a:gdLst/>
            <a:ahLst/>
            <a:cxnLst/>
            <a:rect r="r" b="b" t="t" l="l"/>
            <a:pathLst>
              <a:path h="2077721" w="1129761">
                <a:moveTo>
                  <a:pt x="0" y="0"/>
                </a:moveTo>
                <a:lnTo>
                  <a:pt x="1129761" y="0"/>
                </a:lnTo>
                <a:lnTo>
                  <a:pt x="1129761" y="2077720"/>
                </a:lnTo>
                <a:lnTo>
                  <a:pt x="0" y="2077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561421" y="5461301"/>
            <a:ext cx="1510301" cy="2088355"/>
          </a:xfrm>
          <a:custGeom>
            <a:avLst/>
            <a:gdLst/>
            <a:ahLst/>
            <a:cxnLst/>
            <a:rect r="r" b="b" t="t" l="l"/>
            <a:pathLst>
              <a:path h="2088355" w="1510301">
                <a:moveTo>
                  <a:pt x="0" y="0"/>
                </a:moveTo>
                <a:lnTo>
                  <a:pt x="1510300" y="0"/>
                </a:lnTo>
                <a:lnTo>
                  <a:pt x="1510300" y="2088354"/>
                </a:lnTo>
                <a:lnTo>
                  <a:pt x="0" y="208835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-38055" r="-25954" b="-31021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392024" y="3415191"/>
            <a:ext cx="1447340" cy="2046109"/>
          </a:xfrm>
          <a:custGeom>
            <a:avLst/>
            <a:gdLst/>
            <a:ahLst/>
            <a:cxnLst/>
            <a:rect r="r" b="b" t="t" l="l"/>
            <a:pathLst>
              <a:path h="2046109" w="1447340">
                <a:moveTo>
                  <a:pt x="0" y="0"/>
                </a:moveTo>
                <a:lnTo>
                  <a:pt x="1447340" y="0"/>
                </a:lnTo>
                <a:lnTo>
                  <a:pt x="1447340" y="2046110"/>
                </a:lnTo>
                <a:lnTo>
                  <a:pt x="0" y="204611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68680" t="0" r="-79882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2461373" y="-297494"/>
            <a:ext cx="12410293" cy="1906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96"/>
              </a:lnSpc>
            </a:pPr>
            <a:r>
              <a:rPr lang="en-US" sz="10926">
                <a:solidFill>
                  <a:srgbClr val="1C1C22"/>
                </a:solidFill>
                <a:latin typeface="UKIJ Qolyazma Tuz"/>
                <a:ea typeface="UKIJ Qolyazma Tuz"/>
                <a:cs typeface="UKIJ Qolyazma Tuz"/>
                <a:sym typeface="UKIJ Qolyazma Tuz"/>
              </a:rPr>
              <a:t>Árbol genealógico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188329" y="2195573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AF6"/>
                </a:solidFill>
                <a:latin typeface="Open Sans"/>
                <a:ea typeface="Open Sans"/>
                <a:cs typeface="Open Sans"/>
                <a:sym typeface="Open Sans"/>
              </a:rPr>
              <a:t>Isabel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016941" y="5972913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AF6"/>
                </a:solidFill>
                <a:latin typeface="Open Sans"/>
                <a:ea typeface="Open Sans"/>
                <a:cs typeface="Open Sans"/>
                <a:sym typeface="Open Sans"/>
              </a:rPr>
              <a:t>Loammi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838174" y="4011471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Alfredo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923828" y="5619935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AF6"/>
                </a:solidFill>
                <a:latin typeface="Open Sans"/>
                <a:ea typeface="Open Sans"/>
                <a:cs typeface="Open Sans"/>
                <a:sym typeface="Open Sans"/>
              </a:rPr>
              <a:t>Alex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931267" y="5877450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AF6"/>
                </a:solidFill>
                <a:latin typeface="Open Sans"/>
                <a:ea typeface="Open Sans"/>
                <a:cs typeface="Open Sans"/>
                <a:sym typeface="Open Sans"/>
              </a:rPr>
              <a:t>Alfredo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22930" y="6068375"/>
            <a:ext cx="1187860" cy="44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AF6"/>
                </a:solidFill>
                <a:latin typeface="Open Sans"/>
                <a:ea typeface="Open Sans"/>
                <a:cs typeface="Open Sans"/>
                <a:sym typeface="Open Sans"/>
              </a:rPr>
              <a:t>Nicole Alejandra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852950" y="3916008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Diana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272793" y="1899874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Alfredo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370271" y="2004649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Diana Marisa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859756" y="2090798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Ernesto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121658" y="4011471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Alejandra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319011" y="4542924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AF6"/>
                </a:solidFill>
                <a:latin typeface="Open Sans"/>
                <a:ea typeface="Open Sans"/>
                <a:cs typeface="Open Sans"/>
                <a:sym typeface="Open Sans"/>
              </a:rPr>
              <a:t>Alan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044235" y="5938417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AF6"/>
                </a:solidFill>
                <a:latin typeface="Open Sans"/>
                <a:ea typeface="Open Sans"/>
                <a:cs typeface="Open Sans"/>
                <a:sym typeface="Open Sans"/>
              </a:rPr>
              <a:t>Alex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903405" y="4410030"/>
            <a:ext cx="1302070" cy="2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FFFAF6"/>
                </a:solidFill>
                <a:latin typeface="Open Sans"/>
                <a:ea typeface="Open Sans"/>
                <a:cs typeface="Open Sans"/>
                <a:sym typeface="Open Sans"/>
              </a:rPr>
              <a:t>Loammi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DAGmVN9wVT0</dc:identifier>
  <dcterms:modified xsi:type="dcterms:W3CDTF">2011-08-01T06:04:30Z</dcterms:modified>
  <cp:revision>1</cp:revision>
  <dc:title>Mi árbol genealógico</dc:title>
</cp:coreProperties>
</file>