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67"/>
  </p:normalViewPr>
  <p:slideViewPr>
    <p:cSldViewPr snapToGrid="0">
      <p:cViewPr varScale="1">
        <p:scale>
          <a:sx n="93" d="100"/>
          <a:sy n="93" d="100"/>
        </p:scale>
        <p:origin x="216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FA71-3A18-48C0-980F-4B68F7F63042}" type="datetime1">
              <a:rPr lang="en-US" smtClean="0"/>
              <a:t>4/11/25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72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EDB3-C0E8-45F8-9E1D-1B6C8D1880C0}" type="datetime1">
              <a:rPr lang="en-US" smtClean="0"/>
              <a:t>4/11/25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166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C4B-54ED-4041-B552-9BA760FA3DBA}" type="datetime1">
              <a:rPr lang="en-US" smtClean="0"/>
              <a:t>4/11/25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883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210E-201E-4473-82AC-2466F5386C38}" type="datetime1">
              <a:rPr lang="en-US" smtClean="0"/>
              <a:t>4/11/25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54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A198-6CAB-4B8F-B93F-1F9C8C4B6CE7}" type="datetime1">
              <a:rPr lang="en-US" smtClean="0"/>
              <a:t>4/11/25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52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041F-4525-44D5-AA4F-332294BF1F56}" type="datetime1">
              <a:rPr lang="en-US" smtClean="0"/>
              <a:t>4/11/25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111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7091-BBDF-4EB9-BA6B-2BB67AC4FC0F}" type="datetime1">
              <a:rPr lang="en-US" smtClean="0"/>
              <a:t>4/11/25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43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26B-77A6-410C-9796-083F278E0125}" type="datetime1">
              <a:rPr lang="en-US" smtClean="0"/>
              <a:t>4/11/25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85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78B-D289-4C40-8593-3D356C49DA58}" type="datetime1">
              <a:rPr lang="en-US" smtClean="0"/>
              <a:t>4/11/25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00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FAE3-14DB-48A7-A80F-80DDB072CE3D}" type="datetime1">
              <a:rPr lang="en-US" smtClean="0"/>
              <a:t>4/11/25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05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EAEF-6478-4102-8F5D-A5FE9FC97ACB}" type="datetime1">
              <a:rPr lang="en-US" smtClean="0"/>
              <a:t>4/11/25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54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7F45AC6-C491-4585-A584-9CE2AF7D5500}" type="datetime1">
              <a:rPr lang="en-US" smtClean="0"/>
              <a:t>4/11/25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259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F447467-474F-7A46-9B55-A89C6B0DA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Windmills">
            <a:extLst>
              <a:ext uri="{FF2B5EF4-FFF2-40B4-BE49-F238E27FC236}">
                <a16:creationId xmlns:a16="http://schemas.microsoft.com/office/drawing/2014/main" id="{983AA019-59C7-D9E2-AF7B-49BE82FC4F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Frame 10">
            <a:extLst>
              <a:ext uri="{FF2B5EF4-FFF2-40B4-BE49-F238E27FC236}">
                <a16:creationId xmlns:a16="http://schemas.microsoft.com/office/drawing/2014/main" id="{1FC99153-02A2-62CC-C8DB-84D8D0E88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1474" y="2377440"/>
            <a:ext cx="2540000" cy="2286000"/>
          </a:xfrm>
          <a:prstGeom prst="frame">
            <a:avLst>
              <a:gd name="adj1" fmla="val 8000"/>
            </a:avLst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CCD9CD-49AE-3D3E-923B-81ECD3FBF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581985" y="-752015"/>
            <a:ext cx="6858000" cy="836203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5000">
                <a:srgbClr val="000000">
                  <a:alpha val="50000"/>
                </a:srgbClr>
              </a:gs>
              <a:gs pos="100000">
                <a:srgbClr val="000000">
                  <a:alpha val="6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DBED521-90DD-5918-C177-4D20180996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0980" y="1893965"/>
            <a:ext cx="4738347" cy="1986802"/>
          </a:xfrm>
        </p:spPr>
        <p:txBody>
          <a:bodyPr>
            <a:normAutofit/>
          </a:bodyPr>
          <a:lstStyle/>
          <a:p>
            <a:pPr algn="r"/>
            <a:r>
              <a:rPr lang="es-ES_tradnl" sz="3700">
                <a:solidFill>
                  <a:srgbClr val="FFFFFF"/>
                </a:solidFill>
              </a:rPr>
              <a:t>Link de Documental de energías Renovables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27F4470-D2A4-A9DA-C729-4B5BC88772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0052" y="3973128"/>
            <a:ext cx="6749397" cy="1189425"/>
          </a:xfrm>
        </p:spPr>
        <p:txBody>
          <a:bodyPr>
            <a:normAutofit/>
          </a:bodyPr>
          <a:lstStyle/>
          <a:p>
            <a:pPr algn="r"/>
            <a:r>
              <a:rPr lang="es-ES_tradnl" dirty="0">
                <a:solidFill>
                  <a:srgbClr val="FFFFFF"/>
                </a:solidFill>
              </a:rPr>
              <a:t>https://</a:t>
            </a:r>
            <a:r>
              <a:rPr lang="es-ES_tradnl" dirty="0" err="1">
                <a:solidFill>
                  <a:srgbClr val="FFFFFF"/>
                </a:solidFill>
              </a:rPr>
              <a:t>www.youtube.com</a:t>
            </a:r>
            <a:r>
              <a:rPr lang="es-ES_tradnl" dirty="0">
                <a:solidFill>
                  <a:srgbClr val="FFFFFF"/>
                </a:solidFill>
              </a:rPr>
              <a:t>/</a:t>
            </a:r>
            <a:r>
              <a:rPr lang="es-ES_tradnl" dirty="0" err="1">
                <a:solidFill>
                  <a:srgbClr val="FFFFFF"/>
                </a:solidFill>
              </a:rPr>
              <a:t>watch?v</a:t>
            </a:r>
            <a:r>
              <a:rPr lang="es-ES_tradnl" dirty="0">
                <a:solidFill>
                  <a:srgbClr val="FFFFFF"/>
                </a:solidFill>
              </a:rPr>
              <a:t>=_</a:t>
            </a:r>
            <a:r>
              <a:rPr lang="es-ES_tradnl" dirty="0" err="1">
                <a:solidFill>
                  <a:srgbClr val="FFFFFF"/>
                </a:solidFill>
              </a:rPr>
              <a:t>afNkhMHcTU</a:t>
            </a:r>
            <a:endParaRPr lang="es-ES_tradn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356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961259D-605E-E200-FF9F-7C8C71D7C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F0CCDE0-9167-D84D-5364-F1B7A66EB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00075"/>
            <a:ext cx="6035040" cy="1529932"/>
          </a:xfrm>
        </p:spPr>
        <p:txBody>
          <a:bodyPr anchor="b">
            <a:normAutofit/>
          </a:bodyPr>
          <a:lstStyle/>
          <a:p>
            <a:r>
              <a:rPr lang="es-ES_tradnl" dirty="0"/>
              <a:t>Actividad: Realiza un resumen del Documental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828383D-0B39-C917-4221-A2EFDDAE7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212848"/>
            <a:ext cx="6035040" cy="4096512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s-ES_tradnl" sz="1500"/>
              <a:t>Contenido a considerar para el resumen</a:t>
            </a:r>
          </a:p>
          <a:p>
            <a:pPr marL="1143000" lvl="3" indent="-457200">
              <a:lnSpc>
                <a:spcPct val="110000"/>
              </a:lnSpc>
              <a:buFont typeface="+mj-lt"/>
              <a:buAutoNum type="arabicPeriod"/>
            </a:pPr>
            <a:r>
              <a:rPr lang="es-ES_tradnl" sz="1500"/>
              <a:t>¿Qué es una energía renovable?</a:t>
            </a:r>
          </a:p>
          <a:p>
            <a:pPr marL="1143000" lvl="3" indent="-457200">
              <a:lnSpc>
                <a:spcPct val="110000"/>
              </a:lnSpc>
              <a:buFont typeface="+mj-lt"/>
              <a:buAutoNum type="arabicPeriod"/>
            </a:pPr>
            <a:r>
              <a:rPr lang="es-ES_tradnl" sz="1500"/>
              <a:t>¿Cuáles son las energías renovables que se abordan en el documental?</a:t>
            </a:r>
          </a:p>
          <a:p>
            <a:pPr marL="1143000" lvl="3" indent="-457200">
              <a:lnSpc>
                <a:spcPct val="110000"/>
              </a:lnSpc>
              <a:buFont typeface="+mj-lt"/>
              <a:buAutoNum type="arabicPeriod"/>
            </a:pPr>
            <a:r>
              <a:rPr lang="es-ES_tradnl" sz="1500"/>
              <a:t>¿Qué países están implementando estas energías y como ha beneficiado o impactado en su país ?</a:t>
            </a:r>
          </a:p>
          <a:p>
            <a:pPr marL="1143000" lvl="3" indent="-457200">
              <a:lnSpc>
                <a:spcPct val="110000"/>
              </a:lnSpc>
              <a:buFont typeface="+mj-lt"/>
              <a:buAutoNum type="arabicPeriod"/>
            </a:pPr>
            <a:r>
              <a:rPr lang="es-ES_tradnl" sz="1500"/>
              <a:t>¿Crees qué en México estén aplicando energías renovables?¿Cuáles?</a:t>
            </a:r>
          </a:p>
          <a:p>
            <a:pPr marL="1143000" lvl="3" indent="-457200">
              <a:lnSpc>
                <a:spcPct val="110000"/>
              </a:lnSpc>
              <a:buFont typeface="+mj-lt"/>
              <a:buAutoNum type="arabicPeriod"/>
            </a:pPr>
            <a:r>
              <a:rPr lang="es-ES_tradnl" sz="1500"/>
              <a:t> ¿Desde tu punto de vista y de reflexión detalla que estas haciendo tu para el desarrollo y aplicación de una energía renovable? O bien ¿Qué tendrías que hacer?</a:t>
            </a:r>
          </a:p>
          <a:p>
            <a:pPr marL="1143000" lvl="3" indent="-457200">
              <a:lnSpc>
                <a:spcPct val="110000"/>
              </a:lnSpc>
              <a:buFont typeface="+mj-lt"/>
              <a:buAutoNum type="arabicPeriod"/>
            </a:pPr>
            <a:endParaRPr lang="es-ES_tradnl" sz="1500"/>
          </a:p>
        </p:txBody>
      </p:sp>
      <p:pic>
        <p:nvPicPr>
          <p:cNvPr id="5" name="Picture 4" descr="Wind farm silhouette">
            <a:extLst>
              <a:ext uri="{FF2B5EF4-FFF2-40B4-BE49-F238E27FC236}">
                <a16:creationId xmlns:a16="http://schemas.microsoft.com/office/drawing/2014/main" id="{E24C2856-466C-1638-04BD-C16FE8F2DC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268" r="29446" b="2"/>
          <a:stretch/>
        </p:blipFill>
        <p:spPr>
          <a:xfrm>
            <a:off x="7345680" y="10"/>
            <a:ext cx="484632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88502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114</Words>
  <Application>Microsoft Macintosh PowerPoint</Application>
  <PresentationFormat>Panorámica</PresentationFormat>
  <Paragraphs>9</Paragraphs>
  <Slides>2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5" baseType="lpstr">
      <vt:lpstr>Arial</vt:lpstr>
      <vt:lpstr>Neue Haas Grotesk Text Pro</vt:lpstr>
      <vt:lpstr>VanillaVTI</vt:lpstr>
      <vt:lpstr>Link de Documental de energías Renovables</vt:lpstr>
      <vt:lpstr>Actividad: Realiza un resumen del Documental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jesus mireya higuera rubio</dc:creator>
  <cp:lastModifiedBy>jesus mireya higuera rubio</cp:lastModifiedBy>
  <cp:revision>1</cp:revision>
  <dcterms:created xsi:type="dcterms:W3CDTF">2025-04-11T19:15:02Z</dcterms:created>
  <dcterms:modified xsi:type="dcterms:W3CDTF">2025-04-11T19:22:24Z</dcterms:modified>
</cp:coreProperties>
</file>