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7E7B-AA9D-47FC-B874-EAEFB8F70D5F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EE7C-BDDB-47A6-8EBD-C96F271D2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72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7E7B-AA9D-47FC-B874-EAEFB8F70D5F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EE7C-BDDB-47A6-8EBD-C96F271D2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961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7E7B-AA9D-47FC-B874-EAEFB8F70D5F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EE7C-BDDB-47A6-8EBD-C96F271D2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14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7E7B-AA9D-47FC-B874-EAEFB8F70D5F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EE7C-BDDB-47A6-8EBD-C96F271D2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752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7E7B-AA9D-47FC-B874-EAEFB8F70D5F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EE7C-BDDB-47A6-8EBD-C96F271D2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85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7E7B-AA9D-47FC-B874-EAEFB8F70D5F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EE7C-BDDB-47A6-8EBD-C96F271D2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46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7E7B-AA9D-47FC-B874-EAEFB8F70D5F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EE7C-BDDB-47A6-8EBD-C96F271D2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9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7E7B-AA9D-47FC-B874-EAEFB8F70D5F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EE7C-BDDB-47A6-8EBD-C96F271D2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27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7E7B-AA9D-47FC-B874-EAEFB8F70D5F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EE7C-BDDB-47A6-8EBD-C96F271D2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68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7E7B-AA9D-47FC-B874-EAEFB8F70D5F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EE7C-BDDB-47A6-8EBD-C96F271D2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44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7E7B-AA9D-47FC-B874-EAEFB8F70D5F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EE7C-BDDB-47A6-8EBD-C96F271D2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610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F7E7B-AA9D-47FC-B874-EAEFB8F70D5F}" type="datetimeFigureOut">
              <a:rPr lang="es-MX" smtClean="0"/>
              <a:t>14/03/2025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3EE7C-BDDB-47A6-8EBD-C96F271D2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91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2500" b="9900"/>
          <a:stretch/>
        </p:blipFill>
        <p:spPr>
          <a:xfrm>
            <a:off x="0" y="0"/>
            <a:ext cx="4971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32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2025-03-14T21:54:03Z</dcterms:created>
  <dcterms:modified xsi:type="dcterms:W3CDTF">2025-03-14T21:54:45Z</dcterms:modified>
</cp:coreProperties>
</file>