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397040-4676-7242-AF3F-BD987355CB4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4A8E11E-7686-5D44-A1B8-90C3A08D787A}">
      <dgm:prSet phldrT="[Texto]" phldr="0"/>
      <dgm:spPr/>
      <dgm:t>
        <a:bodyPr/>
        <a:lstStyle/>
        <a:p>
          <a:r>
            <a:rPr lang="es-US" dirty="0"/>
            <a:t>¿Qué ocurre en la primavera?</a:t>
          </a:r>
          <a:endParaRPr lang="es-MX" dirty="0"/>
        </a:p>
      </dgm:t>
    </dgm:pt>
    <dgm:pt modelId="{03223B1D-AEE2-4249-B947-FC59C3DDF212}" type="parTrans" cxnId="{F99D19CC-E95B-FE44-881B-ED6D7CD57A21}">
      <dgm:prSet/>
      <dgm:spPr/>
      <dgm:t>
        <a:bodyPr/>
        <a:lstStyle/>
        <a:p>
          <a:endParaRPr lang="es-MX"/>
        </a:p>
      </dgm:t>
    </dgm:pt>
    <dgm:pt modelId="{54B9D480-0290-B648-ACA3-747AA31457F7}" type="sibTrans" cxnId="{F99D19CC-E95B-FE44-881B-ED6D7CD57A21}">
      <dgm:prSet/>
      <dgm:spPr/>
      <dgm:t>
        <a:bodyPr/>
        <a:lstStyle/>
        <a:p>
          <a:endParaRPr lang="es-MX"/>
        </a:p>
      </dgm:t>
    </dgm:pt>
    <dgm:pt modelId="{CF5CA9B1-10C1-0240-B944-923309277FAA}">
      <dgm:prSet phldrT="[Texto]" phldr="0"/>
      <dgm:spPr/>
      <dgm:t>
        <a:bodyPr/>
        <a:lstStyle/>
        <a:p>
          <a:r>
            <a:rPr lang="es-US" dirty="0"/>
            <a:t>Los huevos de las aves empiezan a abrirse y salen las aves bebés </a:t>
          </a:r>
          <a:endParaRPr lang="es-MX" dirty="0"/>
        </a:p>
      </dgm:t>
    </dgm:pt>
    <dgm:pt modelId="{26791DDC-E5F0-3F49-99C7-147B21B6B673}" type="parTrans" cxnId="{723F1B3C-DE7B-B24D-B0A3-94A35C68D7B3}">
      <dgm:prSet/>
      <dgm:spPr/>
      <dgm:t>
        <a:bodyPr/>
        <a:lstStyle/>
        <a:p>
          <a:endParaRPr lang="es-MX"/>
        </a:p>
      </dgm:t>
    </dgm:pt>
    <dgm:pt modelId="{57530865-0254-3D42-A5F1-3D454FBB2885}" type="sibTrans" cxnId="{723F1B3C-DE7B-B24D-B0A3-94A35C68D7B3}">
      <dgm:prSet/>
      <dgm:spPr/>
      <dgm:t>
        <a:bodyPr/>
        <a:lstStyle/>
        <a:p>
          <a:endParaRPr lang="es-MX"/>
        </a:p>
      </dgm:t>
    </dgm:pt>
    <dgm:pt modelId="{5E5CCAB7-B5A8-2349-B1E4-1EC44D23C070}">
      <dgm:prSet phldrT="[Texto]" phldr="0"/>
      <dgm:spPr/>
      <dgm:t>
        <a:bodyPr/>
        <a:lstStyle/>
        <a:p>
          <a:r>
            <a:rPr lang="es-US" dirty="0"/>
            <a:t>Los capillas florecen</a:t>
          </a:r>
          <a:endParaRPr lang="es-MX" dirty="0"/>
        </a:p>
      </dgm:t>
    </dgm:pt>
    <dgm:pt modelId="{D1CF7947-14B4-3547-A92D-9660A47F07B9}" type="parTrans" cxnId="{1A97160F-6E55-9A4B-970F-F4034D18B441}">
      <dgm:prSet/>
      <dgm:spPr/>
      <dgm:t>
        <a:bodyPr/>
        <a:lstStyle/>
        <a:p>
          <a:endParaRPr lang="es-MX"/>
        </a:p>
      </dgm:t>
    </dgm:pt>
    <dgm:pt modelId="{78FFAAFD-E43A-8345-94EB-188E8404E294}" type="sibTrans" cxnId="{1A97160F-6E55-9A4B-970F-F4034D18B441}">
      <dgm:prSet/>
      <dgm:spPr/>
      <dgm:t>
        <a:bodyPr/>
        <a:lstStyle/>
        <a:p>
          <a:endParaRPr lang="es-MX"/>
        </a:p>
      </dgm:t>
    </dgm:pt>
    <dgm:pt modelId="{8FFF102F-06C3-3A48-84BC-B48D6A74FAF3}">
      <dgm:prSet phldrT="[Texto]" phldr="0"/>
      <dgm:spPr/>
      <dgm:t>
        <a:bodyPr/>
        <a:lstStyle/>
        <a:p>
          <a:r>
            <a:rPr lang="es-US" dirty="0"/>
            <a:t>Los osos terminan de invernar</a:t>
          </a:r>
          <a:endParaRPr lang="es-MX" dirty="0"/>
        </a:p>
      </dgm:t>
    </dgm:pt>
    <dgm:pt modelId="{98557FCA-5B1B-534B-A6DA-651EBB77EC76}" type="parTrans" cxnId="{DE5CD3DF-8F35-CE4C-89A2-5871836529E8}">
      <dgm:prSet/>
      <dgm:spPr/>
      <dgm:t>
        <a:bodyPr/>
        <a:lstStyle/>
        <a:p>
          <a:endParaRPr lang="es-MX"/>
        </a:p>
      </dgm:t>
    </dgm:pt>
    <dgm:pt modelId="{2A4E19D0-AC5C-E44C-BF68-D5945791ABF0}" type="sibTrans" cxnId="{DE5CD3DF-8F35-CE4C-89A2-5871836529E8}">
      <dgm:prSet/>
      <dgm:spPr/>
      <dgm:t>
        <a:bodyPr/>
        <a:lstStyle/>
        <a:p>
          <a:endParaRPr lang="es-MX"/>
        </a:p>
      </dgm:t>
    </dgm:pt>
    <dgm:pt modelId="{B4341676-1C12-D745-8A66-80E1B891ECAB}" type="pres">
      <dgm:prSet presAssocID="{41397040-4676-7242-AF3F-BD987355CB4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472D3B9-5541-CD43-987D-1F63AED8742A}" type="pres">
      <dgm:prSet presAssocID="{64A8E11E-7686-5D44-A1B8-90C3A08D787A}" presName="root1" presStyleCnt="0"/>
      <dgm:spPr/>
    </dgm:pt>
    <dgm:pt modelId="{44546AA8-7FDF-8A42-B8A5-806589CCA52A}" type="pres">
      <dgm:prSet presAssocID="{64A8E11E-7686-5D44-A1B8-90C3A08D787A}" presName="LevelOneTextNode" presStyleLbl="node0" presStyleIdx="0" presStyleCnt="1">
        <dgm:presLayoutVars>
          <dgm:chPref val="3"/>
        </dgm:presLayoutVars>
      </dgm:prSet>
      <dgm:spPr/>
    </dgm:pt>
    <dgm:pt modelId="{7AF4CC71-50E4-4342-9D46-46C25FEE0DF7}" type="pres">
      <dgm:prSet presAssocID="{64A8E11E-7686-5D44-A1B8-90C3A08D787A}" presName="level2hierChild" presStyleCnt="0"/>
      <dgm:spPr/>
    </dgm:pt>
    <dgm:pt modelId="{12FAFA4E-EAB5-8744-8D4D-672030DADF95}" type="pres">
      <dgm:prSet presAssocID="{26791DDC-E5F0-3F49-99C7-147B21B6B673}" presName="conn2-1" presStyleLbl="parChTrans1D2" presStyleIdx="0" presStyleCnt="3"/>
      <dgm:spPr/>
    </dgm:pt>
    <dgm:pt modelId="{2FB5B0EB-7F50-8A40-AC5B-432D6299FE31}" type="pres">
      <dgm:prSet presAssocID="{26791DDC-E5F0-3F49-99C7-147B21B6B673}" presName="connTx" presStyleLbl="parChTrans1D2" presStyleIdx="0" presStyleCnt="3"/>
      <dgm:spPr/>
    </dgm:pt>
    <dgm:pt modelId="{F75DCA1C-9CA3-F248-AEBC-3D494B3F5B64}" type="pres">
      <dgm:prSet presAssocID="{CF5CA9B1-10C1-0240-B944-923309277FAA}" presName="root2" presStyleCnt="0"/>
      <dgm:spPr/>
    </dgm:pt>
    <dgm:pt modelId="{2A5F4DF2-B824-6541-9347-72C476380AA2}" type="pres">
      <dgm:prSet presAssocID="{CF5CA9B1-10C1-0240-B944-923309277FAA}" presName="LevelTwoTextNode" presStyleLbl="node2" presStyleIdx="0" presStyleCnt="3">
        <dgm:presLayoutVars>
          <dgm:chPref val="3"/>
        </dgm:presLayoutVars>
      </dgm:prSet>
      <dgm:spPr/>
    </dgm:pt>
    <dgm:pt modelId="{261E419A-A085-3847-9D3E-70EB4E0D2D14}" type="pres">
      <dgm:prSet presAssocID="{CF5CA9B1-10C1-0240-B944-923309277FAA}" presName="level3hierChild" presStyleCnt="0"/>
      <dgm:spPr/>
    </dgm:pt>
    <dgm:pt modelId="{D6C14A27-8056-554B-BC1C-7EACDF1DDECC}" type="pres">
      <dgm:prSet presAssocID="{D1CF7947-14B4-3547-A92D-9660A47F07B9}" presName="conn2-1" presStyleLbl="parChTrans1D2" presStyleIdx="1" presStyleCnt="3"/>
      <dgm:spPr/>
    </dgm:pt>
    <dgm:pt modelId="{5C1A2D7D-8FEF-864E-980F-2CA596B21724}" type="pres">
      <dgm:prSet presAssocID="{D1CF7947-14B4-3547-A92D-9660A47F07B9}" presName="connTx" presStyleLbl="parChTrans1D2" presStyleIdx="1" presStyleCnt="3"/>
      <dgm:spPr/>
    </dgm:pt>
    <dgm:pt modelId="{E3BA5822-2D73-3643-B8AC-A1DCA92D291A}" type="pres">
      <dgm:prSet presAssocID="{5E5CCAB7-B5A8-2349-B1E4-1EC44D23C070}" presName="root2" presStyleCnt="0"/>
      <dgm:spPr/>
    </dgm:pt>
    <dgm:pt modelId="{C97D926A-1BF4-7B4A-B77E-501958BCB583}" type="pres">
      <dgm:prSet presAssocID="{5E5CCAB7-B5A8-2349-B1E4-1EC44D23C070}" presName="LevelTwoTextNode" presStyleLbl="node2" presStyleIdx="1" presStyleCnt="3">
        <dgm:presLayoutVars>
          <dgm:chPref val="3"/>
        </dgm:presLayoutVars>
      </dgm:prSet>
      <dgm:spPr/>
    </dgm:pt>
    <dgm:pt modelId="{95B8AEC2-FE9B-D049-A1D8-CBD59FDACE14}" type="pres">
      <dgm:prSet presAssocID="{5E5CCAB7-B5A8-2349-B1E4-1EC44D23C070}" presName="level3hierChild" presStyleCnt="0"/>
      <dgm:spPr/>
    </dgm:pt>
    <dgm:pt modelId="{6B9468E3-67C0-C44A-B804-F340A5C1968B}" type="pres">
      <dgm:prSet presAssocID="{98557FCA-5B1B-534B-A6DA-651EBB77EC76}" presName="conn2-1" presStyleLbl="parChTrans1D2" presStyleIdx="2" presStyleCnt="3"/>
      <dgm:spPr/>
    </dgm:pt>
    <dgm:pt modelId="{305BC8E4-3801-B94E-B431-AE51D82FA808}" type="pres">
      <dgm:prSet presAssocID="{98557FCA-5B1B-534B-A6DA-651EBB77EC76}" presName="connTx" presStyleLbl="parChTrans1D2" presStyleIdx="2" presStyleCnt="3"/>
      <dgm:spPr/>
    </dgm:pt>
    <dgm:pt modelId="{C470D3E5-8593-DE42-AE93-DBE38A7674A7}" type="pres">
      <dgm:prSet presAssocID="{8FFF102F-06C3-3A48-84BC-B48D6A74FAF3}" presName="root2" presStyleCnt="0"/>
      <dgm:spPr/>
    </dgm:pt>
    <dgm:pt modelId="{F3241207-0691-2D4E-9B2F-06CEB43279D5}" type="pres">
      <dgm:prSet presAssocID="{8FFF102F-06C3-3A48-84BC-B48D6A74FAF3}" presName="LevelTwoTextNode" presStyleLbl="node2" presStyleIdx="2" presStyleCnt="3">
        <dgm:presLayoutVars>
          <dgm:chPref val="3"/>
        </dgm:presLayoutVars>
      </dgm:prSet>
      <dgm:spPr/>
    </dgm:pt>
    <dgm:pt modelId="{E7034948-9AAB-904A-9B63-AA4B86041A20}" type="pres">
      <dgm:prSet presAssocID="{8FFF102F-06C3-3A48-84BC-B48D6A74FAF3}" presName="level3hierChild" presStyleCnt="0"/>
      <dgm:spPr/>
    </dgm:pt>
  </dgm:ptLst>
  <dgm:cxnLst>
    <dgm:cxn modelId="{59B48A07-2E46-E543-9621-5B379EBD7AF4}" type="presOf" srcId="{98557FCA-5B1B-534B-A6DA-651EBB77EC76}" destId="{6B9468E3-67C0-C44A-B804-F340A5C1968B}" srcOrd="0" destOrd="0" presId="urn:microsoft.com/office/officeart/2008/layout/HorizontalMultiLevelHierarchy"/>
    <dgm:cxn modelId="{1A97160F-6E55-9A4B-970F-F4034D18B441}" srcId="{64A8E11E-7686-5D44-A1B8-90C3A08D787A}" destId="{5E5CCAB7-B5A8-2349-B1E4-1EC44D23C070}" srcOrd="1" destOrd="0" parTransId="{D1CF7947-14B4-3547-A92D-9660A47F07B9}" sibTransId="{78FFAAFD-E43A-8345-94EB-188E8404E294}"/>
    <dgm:cxn modelId="{9A953821-65E4-914E-B87C-74752DA34CA5}" type="presOf" srcId="{98557FCA-5B1B-534B-A6DA-651EBB77EC76}" destId="{305BC8E4-3801-B94E-B431-AE51D82FA808}" srcOrd="1" destOrd="0" presId="urn:microsoft.com/office/officeart/2008/layout/HorizontalMultiLevelHierarchy"/>
    <dgm:cxn modelId="{F527C227-30C6-0E40-973F-985DEB40E50C}" type="presOf" srcId="{41397040-4676-7242-AF3F-BD987355CB48}" destId="{B4341676-1C12-D745-8A66-80E1B891ECAB}" srcOrd="0" destOrd="0" presId="urn:microsoft.com/office/officeart/2008/layout/HorizontalMultiLevelHierarchy"/>
    <dgm:cxn modelId="{66EADD29-6230-E647-A225-34C0143AD37E}" type="presOf" srcId="{26791DDC-E5F0-3F49-99C7-147B21B6B673}" destId="{2FB5B0EB-7F50-8A40-AC5B-432D6299FE31}" srcOrd="1" destOrd="0" presId="urn:microsoft.com/office/officeart/2008/layout/HorizontalMultiLevelHierarchy"/>
    <dgm:cxn modelId="{723F1B3C-DE7B-B24D-B0A3-94A35C68D7B3}" srcId="{64A8E11E-7686-5D44-A1B8-90C3A08D787A}" destId="{CF5CA9B1-10C1-0240-B944-923309277FAA}" srcOrd="0" destOrd="0" parTransId="{26791DDC-E5F0-3F49-99C7-147B21B6B673}" sibTransId="{57530865-0254-3D42-A5F1-3D454FBB2885}"/>
    <dgm:cxn modelId="{69EBE34B-A9C6-C249-A3DA-FA257BF976D2}" type="presOf" srcId="{CF5CA9B1-10C1-0240-B944-923309277FAA}" destId="{2A5F4DF2-B824-6541-9347-72C476380AA2}" srcOrd="0" destOrd="0" presId="urn:microsoft.com/office/officeart/2008/layout/HorizontalMultiLevelHierarchy"/>
    <dgm:cxn modelId="{22A61A99-23CB-9F43-ACB0-9FF0FB265E5F}" type="presOf" srcId="{8FFF102F-06C3-3A48-84BC-B48D6A74FAF3}" destId="{F3241207-0691-2D4E-9B2F-06CEB43279D5}" srcOrd="0" destOrd="0" presId="urn:microsoft.com/office/officeart/2008/layout/HorizontalMultiLevelHierarchy"/>
    <dgm:cxn modelId="{BF74ACA7-C372-1C48-86D5-F51AAB9BFE92}" type="presOf" srcId="{26791DDC-E5F0-3F49-99C7-147B21B6B673}" destId="{12FAFA4E-EAB5-8744-8D4D-672030DADF95}" srcOrd="0" destOrd="0" presId="urn:microsoft.com/office/officeart/2008/layout/HorizontalMultiLevelHierarchy"/>
    <dgm:cxn modelId="{DFC4CFBB-82C7-FF49-A5A0-05179011654C}" type="presOf" srcId="{D1CF7947-14B4-3547-A92D-9660A47F07B9}" destId="{5C1A2D7D-8FEF-864E-980F-2CA596B21724}" srcOrd="1" destOrd="0" presId="urn:microsoft.com/office/officeart/2008/layout/HorizontalMultiLevelHierarchy"/>
    <dgm:cxn modelId="{C4886FC3-334B-9A44-BE64-0017BBC8BCDA}" type="presOf" srcId="{D1CF7947-14B4-3547-A92D-9660A47F07B9}" destId="{D6C14A27-8056-554B-BC1C-7EACDF1DDECC}" srcOrd="0" destOrd="0" presId="urn:microsoft.com/office/officeart/2008/layout/HorizontalMultiLevelHierarchy"/>
    <dgm:cxn modelId="{F99D19CC-E95B-FE44-881B-ED6D7CD57A21}" srcId="{41397040-4676-7242-AF3F-BD987355CB48}" destId="{64A8E11E-7686-5D44-A1B8-90C3A08D787A}" srcOrd="0" destOrd="0" parTransId="{03223B1D-AEE2-4249-B947-FC59C3DDF212}" sibTransId="{54B9D480-0290-B648-ACA3-747AA31457F7}"/>
    <dgm:cxn modelId="{DE5CD3DF-8F35-CE4C-89A2-5871836529E8}" srcId="{64A8E11E-7686-5D44-A1B8-90C3A08D787A}" destId="{8FFF102F-06C3-3A48-84BC-B48D6A74FAF3}" srcOrd="2" destOrd="0" parTransId="{98557FCA-5B1B-534B-A6DA-651EBB77EC76}" sibTransId="{2A4E19D0-AC5C-E44C-BF68-D5945791ABF0}"/>
    <dgm:cxn modelId="{5BFBDDF0-FF4B-D64B-AEEC-6DE77FA89D37}" type="presOf" srcId="{5E5CCAB7-B5A8-2349-B1E4-1EC44D23C070}" destId="{C97D926A-1BF4-7B4A-B77E-501958BCB583}" srcOrd="0" destOrd="0" presId="urn:microsoft.com/office/officeart/2008/layout/HorizontalMultiLevelHierarchy"/>
    <dgm:cxn modelId="{B2F92FF5-7550-7F4C-AC87-49C35C8313D4}" type="presOf" srcId="{64A8E11E-7686-5D44-A1B8-90C3A08D787A}" destId="{44546AA8-7FDF-8A42-B8A5-806589CCA52A}" srcOrd="0" destOrd="0" presId="urn:microsoft.com/office/officeart/2008/layout/HorizontalMultiLevelHierarchy"/>
    <dgm:cxn modelId="{85BAB723-3932-3744-AD66-FF3268457BBA}" type="presParOf" srcId="{B4341676-1C12-D745-8A66-80E1B891ECAB}" destId="{4472D3B9-5541-CD43-987D-1F63AED8742A}" srcOrd="0" destOrd="0" presId="urn:microsoft.com/office/officeart/2008/layout/HorizontalMultiLevelHierarchy"/>
    <dgm:cxn modelId="{90DE54F2-6E37-064A-9CB4-F9E977C5233E}" type="presParOf" srcId="{4472D3B9-5541-CD43-987D-1F63AED8742A}" destId="{44546AA8-7FDF-8A42-B8A5-806589CCA52A}" srcOrd="0" destOrd="0" presId="urn:microsoft.com/office/officeart/2008/layout/HorizontalMultiLevelHierarchy"/>
    <dgm:cxn modelId="{ECBFEE17-3112-164C-9E69-A71255F26372}" type="presParOf" srcId="{4472D3B9-5541-CD43-987D-1F63AED8742A}" destId="{7AF4CC71-50E4-4342-9D46-46C25FEE0DF7}" srcOrd="1" destOrd="0" presId="urn:microsoft.com/office/officeart/2008/layout/HorizontalMultiLevelHierarchy"/>
    <dgm:cxn modelId="{AC8038AA-8D96-CF44-AC10-4D55241DCC24}" type="presParOf" srcId="{7AF4CC71-50E4-4342-9D46-46C25FEE0DF7}" destId="{12FAFA4E-EAB5-8744-8D4D-672030DADF95}" srcOrd="0" destOrd="0" presId="urn:microsoft.com/office/officeart/2008/layout/HorizontalMultiLevelHierarchy"/>
    <dgm:cxn modelId="{2EDA6869-28F4-184A-96CE-4ADB6B791652}" type="presParOf" srcId="{12FAFA4E-EAB5-8744-8D4D-672030DADF95}" destId="{2FB5B0EB-7F50-8A40-AC5B-432D6299FE31}" srcOrd="0" destOrd="0" presId="urn:microsoft.com/office/officeart/2008/layout/HorizontalMultiLevelHierarchy"/>
    <dgm:cxn modelId="{396E5874-D8B1-A84D-BB86-316B697D5716}" type="presParOf" srcId="{7AF4CC71-50E4-4342-9D46-46C25FEE0DF7}" destId="{F75DCA1C-9CA3-F248-AEBC-3D494B3F5B64}" srcOrd="1" destOrd="0" presId="urn:microsoft.com/office/officeart/2008/layout/HorizontalMultiLevelHierarchy"/>
    <dgm:cxn modelId="{A610A4FC-29B3-484F-9B39-31DBB5AD628B}" type="presParOf" srcId="{F75DCA1C-9CA3-F248-AEBC-3D494B3F5B64}" destId="{2A5F4DF2-B824-6541-9347-72C476380AA2}" srcOrd="0" destOrd="0" presId="urn:microsoft.com/office/officeart/2008/layout/HorizontalMultiLevelHierarchy"/>
    <dgm:cxn modelId="{7119D380-CDA1-E24C-88D2-F03225ADDCEF}" type="presParOf" srcId="{F75DCA1C-9CA3-F248-AEBC-3D494B3F5B64}" destId="{261E419A-A085-3847-9D3E-70EB4E0D2D14}" srcOrd="1" destOrd="0" presId="urn:microsoft.com/office/officeart/2008/layout/HorizontalMultiLevelHierarchy"/>
    <dgm:cxn modelId="{CE607D59-E5DA-A642-83D2-6813FB06EA01}" type="presParOf" srcId="{7AF4CC71-50E4-4342-9D46-46C25FEE0DF7}" destId="{D6C14A27-8056-554B-BC1C-7EACDF1DDECC}" srcOrd="2" destOrd="0" presId="urn:microsoft.com/office/officeart/2008/layout/HorizontalMultiLevelHierarchy"/>
    <dgm:cxn modelId="{495AE8AE-5F7E-E448-A68A-F2CE21F71955}" type="presParOf" srcId="{D6C14A27-8056-554B-BC1C-7EACDF1DDECC}" destId="{5C1A2D7D-8FEF-864E-980F-2CA596B21724}" srcOrd="0" destOrd="0" presId="urn:microsoft.com/office/officeart/2008/layout/HorizontalMultiLevelHierarchy"/>
    <dgm:cxn modelId="{03CAF16D-7AE5-974F-A512-DB5D092E16E0}" type="presParOf" srcId="{7AF4CC71-50E4-4342-9D46-46C25FEE0DF7}" destId="{E3BA5822-2D73-3643-B8AC-A1DCA92D291A}" srcOrd="3" destOrd="0" presId="urn:microsoft.com/office/officeart/2008/layout/HorizontalMultiLevelHierarchy"/>
    <dgm:cxn modelId="{27619CA7-0F61-6040-98CA-917EA9BD5C60}" type="presParOf" srcId="{E3BA5822-2D73-3643-B8AC-A1DCA92D291A}" destId="{C97D926A-1BF4-7B4A-B77E-501958BCB583}" srcOrd="0" destOrd="0" presId="urn:microsoft.com/office/officeart/2008/layout/HorizontalMultiLevelHierarchy"/>
    <dgm:cxn modelId="{B5AE3F62-6CBB-1C45-97BC-713D6F6CFC2F}" type="presParOf" srcId="{E3BA5822-2D73-3643-B8AC-A1DCA92D291A}" destId="{95B8AEC2-FE9B-D049-A1D8-CBD59FDACE14}" srcOrd="1" destOrd="0" presId="urn:microsoft.com/office/officeart/2008/layout/HorizontalMultiLevelHierarchy"/>
    <dgm:cxn modelId="{D7D7488C-C858-F040-9913-ADC7404B36FD}" type="presParOf" srcId="{7AF4CC71-50E4-4342-9D46-46C25FEE0DF7}" destId="{6B9468E3-67C0-C44A-B804-F340A5C1968B}" srcOrd="4" destOrd="0" presId="urn:microsoft.com/office/officeart/2008/layout/HorizontalMultiLevelHierarchy"/>
    <dgm:cxn modelId="{6E76EC16-4174-7A41-B835-BE453B0946D7}" type="presParOf" srcId="{6B9468E3-67C0-C44A-B804-F340A5C1968B}" destId="{305BC8E4-3801-B94E-B431-AE51D82FA808}" srcOrd="0" destOrd="0" presId="urn:microsoft.com/office/officeart/2008/layout/HorizontalMultiLevelHierarchy"/>
    <dgm:cxn modelId="{CA2F2F39-87EE-0F49-A03F-26DB2121B65C}" type="presParOf" srcId="{7AF4CC71-50E4-4342-9D46-46C25FEE0DF7}" destId="{C470D3E5-8593-DE42-AE93-DBE38A7674A7}" srcOrd="5" destOrd="0" presId="urn:microsoft.com/office/officeart/2008/layout/HorizontalMultiLevelHierarchy"/>
    <dgm:cxn modelId="{CBB54AB7-9497-5142-9968-2812E99C3AC2}" type="presParOf" srcId="{C470D3E5-8593-DE42-AE93-DBE38A7674A7}" destId="{F3241207-0691-2D4E-9B2F-06CEB43279D5}" srcOrd="0" destOrd="0" presId="urn:microsoft.com/office/officeart/2008/layout/HorizontalMultiLevelHierarchy"/>
    <dgm:cxn modelId="{0E604DCD-BD20-994F-8BD7-FE890FFD6381}" type="presParOf" srcId="{C470D3E5-8593-DE42-AE93-DBE38A7674A7}" destId="{E7034948-9AAB-904A-9B63-AA4B86041A2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9C139E-89E8-1148-BDCF-C5018905924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ACC20985-6993-D946-927C-38305ED40F13}">
      <dgm:prSet phldrT="[Texto]" phldr="0"/>
      <dgm:spPr/>
      <dgm:t>
        <a:bodyPr/>
        <a:lstStyle/>
        <a:p>
          <a:r>
            <a:rPr lang="es-US" dirty="0"/>
            <a:t>Primavera</a:t>
          </a:r>
          <a:endParaRPr lang="es-MX" dirty="0"/>
        </a:p>
      </dgm:t>
    </dgm:pt>
    <dgm:pt modelId="{6DC39FFC-B62E-BD4F-93D3-4B76253B5A65}" type="parTrans" cxnId="{BC22201F-5D55-904D-8EC7-3A276F227846}">
      <dgm:prSet/>
      <dgm:spPr/>
      <dgm:t>
        <a:bodyPr/>
        <a:lstStyle/>
        <a:p>
          <a:endParaRPr lang="es-MX"/>
        </a:p>
      </dgm:t>
    </dgm:pt>
    <dgm:pt modelId="{1262D927-B356-3746-9756-1073DC62D60A}" type="sibTrans" cxnId="{BC22201F-5D55-904D-8EC7-3A276F227846}">
      <dgm:prSet/>
      <dgm:spPr/>
      <dgm:t>
        <a:bodyPr/>
        <a:lstStyle/>
        <a:p>
          <a:endParaRPr lang="es-MX"/>
        </a:p>
      </dgm:t>
    </dgm:pt>
    <dgm:pt modelId="{28E0E0DB-849E-FD47-8CB2-63501883AD1C}">
      <dgm:prSet phldrT="[Texto]" phldr="0"/>
      <dgm:spPr/>
      <dgm:t>
        <a:bodyPr/>
        <a:lstStyle/>
        <a:p>
          <a:r>
            <a:rPr lang="es-US" dirty="0"/>
            <a:t>Es una de las cuatro estaciones del año</a:t>
          </a:r>
          <a:endParaRPr lang="es-MX" dirty="0"/>
        </a:p>
      </dgm:t>
    </dgm:pt>
    <dgm:pt modelId="{7DC3BA89-2866-AD49-8E79-046024C73898}" type="parTrans" cxnId="{B6016997-4E4B-F74D-B7A7-06D7CACBA3F1}">
      <dgm:prSet/>
      <dgm:spPr/>
      <dgm:t>
        <a:bodyPr/>
        <a:lstStyle/>
        <a:p>
          <a:endParaRPr lang="es-MX"/>
        </a:p>
      </dgm:t>
    </dgm:pt>
    <dgm:pt modelId="{D5003396-AA36-684A-ADB9-F00EE44727C3}" type="sibTrans" cxnId="{B6016997-4E4B-F74D-B7A7-06D7CACBA3F1}">
      <dgm:prSet/>
      <dgm:spPr/>
      <dgm:t>
        <a:bodyPr/>
        <a:lstStyle/>
        <a:p>
          <a:endParaRPr lang="es-MX"/>
        </a:p>
      </dgm:t>
    </dgm:pt>
    <dgm:pt modelId="{B581112C-F05F-2642-A264-E9FCA3228723}">
      <dgm:prSet phldrT="[Texto]" phldr="0"/>
      <dgm:spPr/>
      <dgm:t>
        <a:bodyPr/>
        <a:lstStyle/>
        <a:p>
          <a:r>
            <a:rPr lang="es-US" dirty="0"/>
            <a:t>Se caracteriza por el aumento de la temperatura </a:t>
          </a:r>
          <a:endParaRPr lang="es-MX" dirty="0"/>
        </a:p>
      </dgm:t>
    </dgm:pt>
    <dgm:pt modelId="{058DF727-9AE1-6B48-82A5-D8346A459BE8}" type="parTrans" cxnId="{65DEF887-7845-334B-A478-A680A7625A82}">
      <dgm:prSet/>
      <dgm:spPr/>
      <dgm:t>
        <a:bodyPr/>
        <a:lstStyle/>
        <a:p>
          <a:endParaRPr lang="es-MX"/>
        </a:p>
      </dgm:t>
    </dgm:pt>
    <dgm:pt modelId="{65A423AB-11A9-3844-821E-09C29F5D71D7}" type="sibTrans" cxnId="{65DEF887-7845-334B-A478-A680A7625A82}">
      <dgm:prSet/>
      <dgm:spPr/>
      <dgm:t>
        <a:bodyPr/>
        <a:lstStyle/>
        <a:p>
          <a:endParaRPr lang="es-MX"/>
        </a:p>
      </dgm:t>
    </dgm:pt>
    <dgm:pt modelId="{AB3E3858-A1CF-1148-9B24-45BB162BECCA}">
      <dgm:prSet phldrT="[Texto]" phldr="0"/>
      <dgm:spPr/>
      <dgm:t>
        <a:bodyPr/>
        <a:lstStyle/>
        <a:p>
          <a:r>
            <a:rPr lang="es-US" dirty="0"/>
            <a:t>Se descongelan las flores, agua, plantas, </a:t>
          </a:r>
          <a:r>
            <a:rPr lang="es-US" dirty="0" err="1"/>
            <a:t>etc</a:t>
          </a:r>
          <a:endParaRPr lang="es-MX" dirty="0"/>
        </a:p>
      </dgm:t>
    </dgm:pt>
    <dgm:pt modelId="{BC47141F-DC27-3C46-A7F7-291A9122FF4E}" type="parTrans" cxnId="{386DEE37-632B-7A47-A49F-458D1D6BD025}">
      <dgm:prSet/>
      <dgm:spPr/>
      <dgm:t>
        <a:bodyPr/>
        <a:lstStyle/>
        <a:p>
          <a:endParaRPr lang="es-MX"/>
        </a:p>
      </dgm:t>
    </dgm:pt>
    <dgm:pt modelId="{B322588E-1D26-BB4B-A107-FA84C68A5C88}" type="sibTrans" cxnId="{386DEE37-632B-7A47-A49F-458D1D6BD025}">
      <dgm:prSet/>
      <dgm:spPr/>
      <dgm:t>
        <a:bodyPr/>
        <a:lstStyle/>
        <a:p>
          <a:endParaRPr lang="es-MX"/>
        </a:p>
      </dgm:t>
    </dgm:pt>
    <dgm:pt modelId="{50C06253-EBA0-F647-8E6D-03E9FA99F30E}" type="pres">
      <dgm:prSet presAssocID="{849C139E-89E8-1148-BDCF-C5018905924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274B4ED-0446-7E4F-9828-44146D966479}" type="pres">
      <dgm:prSet presAssocID="{ACC20985-6993-D946-927C-38305ED40F13}" presName="root1" presStyleCnt="0"/>
      <dgm:spPr/>
    </dgm:pt>
    <dgm:pt modelId="{AB4CDAED-33EF-5946-B657-EF3ECE4C743C}" type="pres">
      <dgm:prSet presAssocID="{ACC20985-6993-D946-927C-38305ED40F13}" presName="LevelOneTextNode" presStyleLbl="node0" presStyleIdx="0" presStyleCnt="1">
        <dgm:presLayoutVars>
          <dgm:chPref val="3"/>
        </dgm:presLayoutVars>
      </dgm:prSet>
      <dgm:spPr/>
    </dgm:pt>
    <dgm:pt modelId="{D9F34309-4971-BB4E-9FBC-8B203BAAC46A}" type="pres">
      <dgm:prSet presAssocID="{ACC20985-6993-D946-927C-38305ED40F13}" presName="level2hierChild" presStyleCnt="0"/>
      <dgm:spPr/>
    </dgm:pt>
    <dgm:pt modelId="{5B13FF5B-E22A-8047-BD25-CE694D9EA5B6}" type="pres">
      <dgm:prSet presAssocID="{7DC3BA89-2866-AD49-8E79-046024C73898}" presName="conn2-1" presStyleLbl="parChTrans1D2" presStyleIdx="0" presStyleCnt="3"/>
      <dgm:spPr/>
    </dgm:pt>
    <dgm:pt modelId="{1F931087-ACFB-FF45-B8B1-B99F3CF39976}" type="pres">
      <dgm:prSet presAssocID="{7DC3BA89-2866-AD49-8E79-046024C73898}" presName="connTx" presStyleLbl="parChTrans1D2" presStyleIdx="0" presStyleCnt="3"/>
      <dgm:spPr/>
    </dgm:pt>
    <dgm:pt modelId="{9BE70EE5-5967-8C47-83B9-6D23CFC13E5A}" type="pres">
      <dgm:prSet presAssocID="{28E0E0DB-849E-FD47-8CB2-63501883AD1C}" presName="root2" presStyleCnt="0"/>
      <dgm:spPr/>
    </dgm:pt>
    <dgm:pt modelId="{1E11B6E5-4FA5-6941-A151-E9BDB8ECD2E3}" type="pres">
      <dgm:prSet presAssocID="{28E0E0DB-849E-FD47-8CB2-63501883AD1C}" presName="LevelTwoTextNode" presStyleLbl="node2" presStyleIdx="0" presStyleCnt="3">
        <dgm:presLayoutVars>
          <dgm:chPref val="3"/>
        </dgm:presLayoutVars>
      </dgm:prSet>
      <dgm:spPr/>
    </dgm:pt>
    <dgm:pt modelId="{1D8F9BA7-6ADA-3646-A0FF-C07FA087DFC4}" type="pres">
      <dgm:prSet presAssocID="{28E0E0DB-849E-FD47-8CB2-63501883AD1C}" presName="level3hierChild" presStyleCnt="0"/>
      <dgm:spPr/>
    </dgm:pt>
    <dgm:pt modelId="{F2648E2E-BE66-A442-9FF6-3B2FE9EE9961}" type="pres">
      <dgm:prSet presAssocID="{058DF727-9AE1-6B48-82A5-D8346A459BE8}" presName="conn2-1" presStyleLbl="parChTrans1D2" presStyleIdx="1" presStyleCnt="3"/>
      <dgm:spPr/>
    </dgm:pt>
    <dgm:pt modelId="{FBD1F816-62F4-9C43-AC8A-800BBAAFB99A}" type="pres">
      <dgm:prSet presAssocID="{058DF727-9AE1-6B48-82A5-D8346A459BE8}" presName="connTx" presStyleLbl="parChTrans1D2" presStyleIdx="1" presStyleCnt="3"/>
      <dgm:spPr/>
    </dgm:pt>
    <dgm:pt modelId="{B2C8EE0B-6989-134F-ACAF-235C6BC9490B}" type="pres">
      <dgm:prSet presAssocID="{B581112C-F05F-2642-A264-E9FCA3228723}" presName="root2" presStyleCnt="0"/>
      <dgm:spPr/>
    </dgm:pt>
    <dgm:pt modelId="{AE97C56B-B36F-B94A-BCD3-62161669B9F3}" type="pres">
      <dgm:prSet presAssocID="{B581112C-F05F-2642-A264-E9FCA3228723}" presName="LevelTwoTextNode" presStyleLbl="node2" presStyleIdx="1" presStyleCnt="3">
        <dgm:presLayoutVars>
          <dgm:chPref val="3"/>
        </dgm:presLayoutVars>
      </dgm:prSet>
      <dgm:spPr/>
    </dgm:pt>
    <dgm:pt modelId="{26F14FB0-6475-6E4E-827E-56D6ED31A746}" type="pres">
      <dgm:prSet presAssocID="{B581112C-F05F-2642-A264-E9FCA3228723}" presName="level3hierChild" presStyleCnt="0"/>
      <dgm:spPr/>
    </dgm:pt>
    <dgm:pt modelId="{A61CB6BA-59B7-354F-B18A-46E5BA653FDF}" type="pres">
      <dgm:prSet presAssocID="{BC47141F-DC27-3C46-A7F7-291A9122FF4E}" presName="conn2-1" presStyleLbl="parChTrans1D2" presStyleIdx="2" presStyleCnt="3"/>
      <dgm:spPr/>
    </dgm:pt>
    <dgm:pt modelId="{DB539421-1049-F645-A0BD-CF20D75683BE}" type="pres">
      <dgm:prSet presAssocID="{BC47141F-DC27-3C46-A7F7-291A9122FF4E}" presName="connTx" presStyleLbl="parChTrans1D2" presStyleIdx="2" presStyleCnt="3"/>
      <dgm:spPr/>
    </dgm:pt>
    <dgm:pt modelId="{98CCBD6C-8C45-7247-8C52-E1279CBF7E87}" type="pres">
      <dgm:prSet presAssocID="{AB3E3858-A1CF-1148-9B24-45BB162BECCA}" presName="root2" presStyleCnt="0"/>
      <dgm:spPr/>
    </dgm:pt>
    <dgm:pt modelId="{3DBFD762-F4C2-C040-8ACD-E64C16135E3B}" type="pres">
      <dgm:prSet presAssocID="{AB3E3858-A1CF-1148-9B24-45BB162BECCA}" presName="LevelTwoTextNode" presStyleLbl="node2" presStyleIdx="2" presStyleCnt="3">
        <dgm:presLayoutVars>
          <dgm:chPref val="3"/>
        </dgm:presLayoutVars>
      </dgm:prSet>
      <dgm:spPr/>
    </dgm:pt>
    <dgm:pt modelId="{0632C96A-5300-B942-BA7B-B36BDF36F9E0}" type="pres">
      <dgm:prSet presAssocID="{AB3E3858-A1CF-1148-9B24-45BB162BECCA}" presName="level3hierChild" presStyleCnt="0"/>
      <dgm:spPr/>
    </dgm:pt>
  </dgm:ptLst>
  <dgm:cxnLst>
    <dgm:cxn modelId="{FCA5101A-5333-E440-AB55-9B65F656D51B}" type="presOf" srcId="{ACC20985-6993-D946-927C-38305ED40F13}" destId="{AB4CDAED-33EF-5946-B657-EF3ECE4C743C}" srcOrd="0" destOrd="0" presId="urn:microsoft.com/office/officeart/2008/layout/HorizontalMultiLevelHierarchy"/>
    <dgm:cxn modelId="{BC22201F-5D55-904D-8EC7-3A276F227846}" srcId="{849C139E-89E8-1148-BDCF-C5018905924E}" destId="{ACC20985-6993-D946-927C-38305ED40F13}" srcOrd="0" destOrd="0" parTransId="{6DC39FFC-B62E-BD4F-93D3-4B76253B5A65}" sibTransId="{1262D927-B356-3746-9756-1073DC62D60A}"/>
    <dgm:cxn modelId="{386DEE37-632B-7A47-A49F-458D1D6BD025}" srcId="{ACC20985-6993-D946-927C-38305ED40F13}" destId="{AB3E3858-A1CF-1148-9B24-45BB162BECCA}" srcOrd="2" destOrd="0" parTransId="{BC47141F-DC27-3C46-A7F7-291A9122FF4E}" sibTransId="{B322588E-1D26-BB4B-A107-FA84C68A5C88}"/>
    <dgm:cxn modelId="{E79D6462-09AE-F348-BD91-14E558A7D509}" type="presOf" srcId="{BC47141F-DC27-3C46-A7F7-291A9122FF4E}" destId="{DB539421-1049-F645-A0BD-CF20D75683BE}" srcOrd="1" destOrd="0" presId="urn:microsoft.com/office/officeart/2008/layout/HorizontalMultiLevelHierarchy"/>
    <dgm:cxn modelId="{3A67C84E-741A-2C43-B77C-00790EC42B3C}" type="presOf" srcId="{058DF727-9AE1-6B48-82A5-D8346A459BE8}" destId="{F2648E2E-BE66-A442-9FF6-3B2FE9EE9961}" srcOrd="0" destOrd="0" presId="urn:microsoft.com/office/officeart/2008/layout/HorizontalMultiLevelHierarchy"/>
    <dgm:cxn modelId="{0082E772-2BE6-9546-9E92-7B6539D2B0EC}" type="presOf" srcId="{BC47141F-DC27-3C46-A7F7-291A9122FF4E}" destId="{A61CB6BA-59B7-354F-B18A-46E5BA653FDF}" srcOrd="0" destOrd="0" presId="urn:microsoft.com/office/officeart/2008/layout/HorizontalMultiLevelHierarchy"/>
    <dgm:cxn modelId="{B36AB875-56F7-2F4A-94C1-F03634DAD961}" type="presOf" srcId="{849C139E-89E8-1148-BDCF-C5018905924E}" destId="{50C06253-EBA0-F647-8E6D-03E9FA99F30E}" srcOrd="0" destOrd="0" presId="urn:microsoft.com/office/officeart/2008/layout/HorizontalMultiLevelHierarchy"/>
    <dgm:cxn modelId="{65DEF887-7845-334B-A478-A680A7625A82}" srcId="{ACC20985-6993-D946-927C-38305ED40F13}" destId="{B581112C-F05F-2642-A264-E9FCA3228723}" srcOrd="1" destOrd="0" parTransId="{058DF727-9AE1-6B48-82A5-D8346A459BE8}" sibTransId="{65A423AB-11A9-3844-821E-09C29F5D71D7}"/>
    <dgm:cxn modelId="{B2A2B396-6E85-E54E-9151-0C45AF141AF9}" type="presOf" srcId="{7DC3BA89-2866-AD49-8E79-046024C73898}" destId="{1F931087-ACFB-FF45-B8B1-B99F3CF39976}" srcOrd="1" destOrd="0" presId="urn:microsoft.com/office/officeart/2008/layout/HorizontalMultiLevelHierarchy"/>
    <dgm:cxn modelId="{B6016997-4E4B-F74D-B7A7-06D7CACBA3F1}" srcId="{ACC20985-6993-D946-927C-38305ED40F13}" destId="{28E0E0DB-849E-FD47-8CB2-63501883AD1C}" srcOrd="0" destOrd="0" parTransId="{7DC3BA89-2866-AD49-8E79-046024C73898}" sibTransId="{D5003396-AA36-684A-ADB9-F00EE44727C3}"/>
    <dgm:cxn modelId="{66BEF2A2-E8C3-A448-9DAA-186FE1AEA536}" type="presOf" srcId="{058DF727-9AE1-6B48-82A5-D8346A459BE8}" destId="{FBD1F816-62F4-9C43-AC8A-800BBAAFB99A}" srcOrd="1" destOrd="0" presId="urn:microsoft.com/office/officeart/2008/layout/HorizontalMultiLevelHierarchy"/>
    <dgm:cxn modelId="{629763B4-7938-0847-80B2-8EF33F85DE89}" type="presOf" srcId="{7DC3BA89-2866-AD49-8E79-046024C73898}" destId="{5B13FF5B-E22A-8047-BD25-CE694D9EA5B6}" srcOrd="0" destOrd="0" presId="urn:microsoft.com/office/officeart/2008/layout/HorizontalMultiLevelHierarchy"/>
    <dgm:cxn modelId="{F1BB2FB7-A1B8-E24B-A106-17120CC5B1D8}" type="presOf" srcId="{B581112C-F05F-2642-A264-E9FCA3228723}" destId="{AE97C56B-B36F-B94A-BCD3-62161669B9F3}" srcOrd="0" destOrd="0" presId="urn:microsoft.com/office/officeart/2008/layout/HorizontalMultiLevelHierarchy"/>
    <dgm:cxn modelId="{D53068B8-2DF7-504F-BFB0-82242FC12D5D}" type="presOf" srcId="{AB3E3858-A1CF-1148-9B24-45BB162BECCA}" destId="{3DBFD762-F4C2-C040-8ACD-E64C16135E3B}" srcOrd="0" destOrd="0" presId="urn:microsoft.com/office/officeart/2008/layout/HorizontalMultiLevelHierarchy"/>
    <dgm:cxn modelId="{7AE621C8-2609-AF4F-9C06-2D3EADCF3C1C}" type="presOf" srcId="{28E0E0DB-849E-FD47-8CB2-63501883AD1C}" destId="{1E11B6E5-4FA5-6941-A151-E9BDB8ECD2E3}" srcOrd="0" destOrd="0" presId="urn:microsoft.com/office/officeart/2008/layout/HorizontalMultiLevelHierarchy"/>
    <dgm:cxn modelId="{CDC3ADC3-5229-1141-8C59-4749D871D8F5}" type="presParOf" srcId="{50C06253-EBA0-F647-8E6D-03E9FA99F30E}" destId="{4274B4ED-0446-7E4F-9828-44146D966479}" srcOrd="0" destOrd="0" presId="urn:microsoft.com/office/officeart/2008/layout/HorizontalMultiLevelHierarchy"/>
    <dgm:cxn modelId="{9AD10ED2-C5B1-C64C-BE14-833FD82906AB}" type="presParOf" srcId="{4274B4ED-0446-7E4F-9828-44146D966479}" destId="{AB4CDAED-33EF-5946-B657-EF3ECE4C743C}" srcOrd="0" destOrd="0" presId="urn:microsoft.com/office/officeart/2008/layout/HorizontalMultiLevelHierarchy"/>
    <dgm:cxn modelId="{BEB42742-406D-2744-BDA6-4B9320489A12}" type="presParOf" srcId="{4274B4ED-0446-7E4F-9828-44146D966479}" destId="{D9F34309-4971-BB4E-9FBC-8B203BAAC46A}" srcOrd="1" destOrd="0" presId="urn:microsoft.com/office/officeart/2008/layout/HorizontalMultiLevelHierarchy"/>
    <dgm:cxn modelId="{C1E69389-0CDE-1642-AA5D-A4930ED14573}" type="presParOf" srcId="{D9F34309-4971-BB4E-9FBC-8B203BAAC46A}" destId="{5B13FF5B-E22A-8047-BD25-CE694D9EA5B6}" srcOrd="0" destOrd="0" presId="urn:microsoft.com/office/officeart/2008/layout/HorizontalMultiLevelHierarchy"/>
    <dgm:cxn modelId="{AB5211B5-DF22-DA40-B5A6-DF008F30E4DA}" type="presParOf" srcId="{5B13FF5B-E22A-8047-BD25-CE694D9EA5B6}" destId="{1F931087-ACFB-FF45-B8B1-B99F3CF39976}" srcOrd="0" destOrd="0" presId="urn:microsoft.com/office/officeart/2008/layout/HorizontalMultiLevelHierarchy"/>
    <dgm:cxn modelId="{C31D6D07-EBC3-AD4E-A20A-2518237A90BF}" type="presParOf" srcId="{D9F34309-4971-BB4E-9FBC-8B203BAAC46A}" destId="{9BE70EE5-5967-8C47-83B9-6D23CFC13E5A}" srcOrd="1" destOrd="0" presId="urn:microsoft.com/office/officeart/2008/layout/HorizontalMultiLevelHierarchy"/>
    <dgm:cxn modelId="{339F8176-703F-AF48-A1C2-2257CC6CB4C8}" type="presParOf" srcId="{9BE70EE5-5967-8C47-83B9-6D23CFC13E5A}" destId="{1E11B6E5-4FA5-6941-A151-E9BDB8ECD2E3}" srcOrd="0" destOrd="0" presId="urn:microsoft.com/office/officeart/2008/layout/HorizontalMultiLevelHierarchy"/>
    <dgm:cxn modelId="{1FBF7CD0-1BBA-E247-B69E-C3EB13C4F17B}" type="presParOf" srcId="{9BE70EE5-5967-8C47-83B9-6D23CFC13E5A}" destId="{1D8F9BA7-6ADA-3646-A0FF-C07FA087DFC4}" srcOrd="1" destOrd="0" presId="urn:microsoft.com/office/officeart/2008/layout/HorizontalMultiLevelHierarchy"/>
    <dgm:cxn modelId="{CE810503-1AF1-D543-BBF5-8CE7D6153413}" type="presParOf" srcId="{D9F34309-4971-BB4E-9FBC-8B203BAAC46A}" destId="{F2648E2E-BE66-A442-9FF6-3B2FE9EE9961}" srcOrd="2" destOrd="0" presId="urn:microsoft.com/office/officeart/2008/layout/HorizontalMultiLevelHierarchy"/>
    <dgm:cxn modelId="{44A56782-3F28-9841-8318-9E459CCBB192}" type="presParOf" srcId="{F2648E2E-BE66-A442-9FF6-3B2FE9EE9961}" destId="{FBD1F816-62F4-9C43-AC8A-800BBAAFB99A}" srcOrd="0" destOrd="0" presId="urn:microsoft.com/office/officeart/2008/layout/HorizontalMultiLevelHierarchy"/>
    <dgm:cxn modelId="{E332A32D-6385-FA4A-B976-0B920B84F4F8}" type="presParOf" srcId="{D9F34309-4971-BB4E-9FBC-8B203BAAC46A}" destId="{B2C8EE0B-6989-134F-ACAF-235C6BC9490B}" srcOrd="3" destOrd="0" presId="urn:microsoft.com/office/officeart/2008/layout/HorizontalMultiLevelHierarchy"/>
    <dgm:cxn modelId="{AD75B950-4D48-D244-9093-EB09C83CA872}" type="presParOf" srcId="{B2C8EE0B-6989-134F-ACAF-235C6BC9490B}" destId="{AE97C56B-B36F-B94A-BCD3-62161669B9F3}" srcOrd="0" destOrd="0" presId="urn:microsoft.com/office/officeart/2008/layout/HorizontalMultiLevelHierarchy"/>
    <dgm:cxn modelId="{4F44F0C7-0AF3-6441-96F5-AB359AD67299}" type="presParOf" srcId="{B2C8EE0B-6989-134F-ACAF-235C6BC9490B}" destId="{26F14FB0-6475-6E4E-827E-56D6ED31A746}" srcOrd="1" destOrd="0" presId="urn:microsoft.com/office/officeart/2008/layout/HorizontalMultiLevelHierarchy"/>
    <dgm:cxn modelId="{2B622BCE-6690-0B4E-96AF-5E4003360A79}" type="presParOf" srcId="{D9F34309-4971-BB4E-9FBC-8B203BAAC46A}" destId="{A61CB6BA-59B7-354F-B18A-46E5BA653FDF}" srcOrd="4" destOrd="0" presId="urn:microsoft.com/office/officeart/2008/layout/HorizontalMultiLevelHierarchy"/>
    <dgm:cxn modelId="{04BB7539-E977-E04A-99F7-8822132EAD3A}" type="presParOf" srcId="{A61CB6BA-59B7-354F-B18A-46E5BA653FDF}" destId="{DB539421-1049-F645-A0BD-CF20D75683BE}" srcOrd="0" destOrd="0" presId="urn:microsoft.com/office/officeart/2008/layout/HorizontalMultiLevelHierarchy"/>
    <dgm:cxn modelId="{63D21A7E-79D3-5047-8DC5-9D565B9D493D}" type="presParOf" srcId="{D9F34309-4971-BB4E-9FBC-8B203BAAC46A}" destId="{98CCBD6C-8C45-7247-8C52-E1279CBF7E87}" srcOrd="5" destOrd="0" presId="urn:microsoft.com/office/officeart/2008/layout/HorizontalMultiLevelHierarchy"/>
    <dgm:cxn modelId="{85A02138-6EC8-D948-B54F-774E547772EE}" type="presParOf" srcId="{98CCBD6C-8C45-7247-8C52-E1279CBF7E87}" destId="{3DBFD762-F4C2-C040-8ACD-E64C16135E3B}" srcOrd="0" destOrd="0" presId="urn:microsoft.com/office/officeart/2008/layout/HorizontalMultiLevelHierarchy"/>
    <dgm:cxn modelId="{40564C44-3C17-9C4A-87A8-0FEAF65AF0F1}" type="presParOf" srcId="{98CCBD6C-8C45-7247-8C52-E1279CBF7E87}" destId="{0632C96A-5300-B942-BA7B-B36BDF36F9E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468E3-67C0-C44A-B804-F340A5C1968B}">
      <dsp:nvSpPr>
        <dsp:cNvPr id="0" name=""/>
        <dsp:cNvSpPr/>
      </dsp:nvSpPr>
      <dsp:spPr>
        <a:xfrm>
          <a:off x="3096278" y="2933047"/>
          <a:ext cx="731149" cy="1393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5574" y="0"/>
              </a:lnTo>
              <a:lnTo>
                <a:pt x="365574" y="1393197"/>
              </a:lnTo>
              <a:lnTo>
                <a:pt x="731149" y="139319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3422518" y="3590310"/>
        <a:ext cx="78669" cy="78669"/>
      </dsp:txXfrm>
    </dsp:sp>
    <dsp:sp modelId="{D6C14A27-8056-554B-BC1C-7EACDF1DDECC}">
      <dsp:nvSpPr>
        <dsp:cNvPr id="0" name=""/>
        <dsp:cNvSpPr/>
      </dsp:nvSpPr>
      <dsp:spPr>
        <a:xfrm>
          <a:off x="3096278" y="2887327"/>
          <a:ext cx="7311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31149" y="457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3443574" y="2914768"/>
        <a:ext cx="36557" cy="36557"/>
      </dsp:txXfrm>
    </dsp:sp>
    <dsp:sp modelId="{12FAFA4E-EAB5-8744-8D4D-672030DADF95}">
      <dsp:nvSpPr>
        <dsp:cNvPr id="0" name=""/>
        <dsp:cNvSpPr/>
      </dsp:nvSpPr>
      <dsp:spPr>
        <a:xfrm>
          <a:off x="3096278" y="1539849"/>
          <a:ext cx="731149" cy="1393197"/>
        </a:xfrm>
        <a:custGeom>
          <a:avLst/>
          <a:gdLst/>
          <a:ahLst/>
          <a:cxnLst/>
          <a:rect l="0" t="0" r="0" b="0"/>
          <a:pathLst>
            <a:path>
              <a:moveTo>
                <a:pt x="0" y="1393197"/>
              </a:moveTo>
              <a:lnTo>
                <a:pt x="365574" y="1393197"/>
              </a:lnTo>
              <a:lnTo>
                <a:pt x="365574" y="0"/>
              </a:lnTo>
              <a:lnTo>
                <a:pt x="731149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3422518" y="2197113"/>
        <a:ext cx="78669" cy="78669"/>
      </dsp:txXfrm>
    </dsp:sp>
    <dsp:sp modelId="{44546AA8-7FDF-8A42-B8A5-806589CCA52A}">
      <dsp:nvSpPr>
        <dsp:cNvPr id="0" name=""/>
        <dsp:cNvSpPr/>
      </dsp:nvSpPr>
      <dsp:spPr>
        <a:xfrm rot="16200000">
          <a:off x="-394047" y="2375768"/>
          <a:ext cx="5866094" cy="1114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3800" kern="1200" dirty="0"/>
            <a:t>¿Qué ocurre en la primavera?</a:t>
          </a:r>
          <a:endParaRPr lang="es-MX" sz="3800" kern="1200" dirty="0"/>
        </a:p>
      </dsp:txBody>
      <dsp:txXfrm>
        <a:off x="-394047" y="2375768"/>
        <a:ext cx="5866094" cy="1114557"/>
      </dsp:txXfrm>
    </dsp:sp>
    <dsp:sp modelId="{2A5F4DF2-B824-6541-9347-72C476380AA2}">
      <dsp:nvSpPr>
        <dsp:cNvPr id="0" name=""/>
        <dsp:cNvSpPr/>
      </dsp:nvSpPr>
      <dsp:spPr>
        <a:xfrm>
          <a:off x="3827428" y="982570"/>
          <a:ext cx="3655749" cy="1114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2500" kern="1200" dirty="0"/>
            <a:t>Los huevos de las aves empiezan a abrirse y salen las aves bebés </a:t>
          </a:r>
          <a:endParaRPr lang="es-MX" sz="2500" kern="1200" dirty="0"/>
        </a:p>
      </dsp:txBody>
      <dsp:txXfrm>
        <a:off x="3827428" y="982570"/>
        <a:ext cx="3655749" cy="1114557"/>
      </dsp:txXfrm>
    </dsp:sp>
    <dsp:sp modelId="{C97D926A-1BF4-7B4A-B77E-501958BCB583}">
      <dsp:nvSpPr>
        <dsp:cNvPr id="0" name=""/>
        <dsp:cNvSpPr/>
      </dsp:nvSpPr>
      <dsp:spPr>
        <a:xfrm>
          <a:off x="3827428" y="2375768"/>
          <a:ext cx="3655749" cy="1114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2500" kern="1200" dirty="0"/>
            <a:t>Los capillas florecen</a:t>
          </a:r>
          <a:endParaRPr lang="es-MX" sz="2500" kern="1200" dirty="0"/>
        </a:p>
      </dsp:txBody>
      <dsp:txXfrm>
        <a:off x="3827428" y="2375768"/>
        <a:ext cx="3655749" cy="1114557"/>
      </dsp:txXfrm>
    </dsp:sp>
    <dsp:sp modelId="{F3241207-0691-2D4E-9B2F-06CEB43279D5}">
      <dsp:nvSpPr>
        <dsp:cNvPr id="0" name=""/>
        <dsp:cNvSpPr/>
      </dsp:nvSpPr>
      <dsp:spPr>
        <a:xfrm>
          <a:off x="3827428" y="3768965"/>
          <a:ext cx="3655749" cy="1114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2500" kern="1200" dirty="0"/>
            <a:t>Los osos terminan de invernar</a:t>
          </a:r>
          <a:endParaRPr lang="es-MX" sz="2500" kern="1200" dirty="0"/>
        </a:p>
      </dsp:txBody>
      <dsp:txXfrm>
        <a:off x="3827428" y="3768965"/>
        <a:ext cx="3655749" cy="11145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CB6BA-59B7-354F-B18A-46E5BA653FDF}">
      <dsp:nvSpPr>
        <dsp:cNvPr id="0" name=""/>
        <dsp:cNvSpPr/>
      </dsp:nvSpPr>
      <dsp:spPr>
        <a:xfrm>
          <a:off x="867163" y="1871381"/>
          <a:ext cx="466497" cy="888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3248" y="0"/>
              </a:lnTo>
              <a:lnTo>
                <a:pt x="233248" y="888905"/>
              </a:lnTo>
              <a:lnTo>
                <a:pt x="466497" y="888905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1075315" y="2290736"/>
        <a:ext cx="50193" cy="50193"/>
      </dsp:txXfrm>
    </dsp:sp>
    <dsp:sp modelId="{F2648E2E-BE66-A442-9FF6-3B2FE9EE9961}">
      <dsp:nvSpPr>
        <dsp:cNvPr id="0" name=""/>
        <dsp:cNvSpPr/>
      </dsp:nvSpPr>
      <dsp:spPr>
        <a:xfrm>
          <a:off x="867163" y="1825661"/>
          <a:ext cx="4664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6497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1088749" y="1859718"/>
        <a:ext cx="23324" cy="23324"/>
      </dsp:txXfrm>
    </dsp:sp>
    <dsp:sp modelId="{5B13FF5B-E22A-8047-BD25-CE694D9EA5B6}">
      <dsp:nvSpPr>
        <dsp:cNvPr id="0" name=""/>
        <dsp:cNvSpPr/>
      </dsp:nvSpPr>
      <dsp:spPr>
        <a:xfrm>
          <a:off x="867163" y="982475"/>
          <a:ext cx="466497" cy="888905"/>
        </a:xfrm>
        <a:custGeom>
          <a:avLst/>
          <a:gdLst/>
          <a:ahLst/>
          <a:cxnLst/>
          <a:rect l="0" t="0" r="0" b="0"/>
          <a:pathLst>
            <a:path>
              <a:moveTo>
                <a:pt x="0" y="888905"/>
              </a:moveTo>
              <a:lnTo>
                <a:pt x="233248" y="888905"/>
              </a:lnTo>
              <a:lnTo>
                <a:pt x="233248" y="0"/>
              </a:lnTo>
              <a:lnTo>
                <a:pt x="466497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1075315" y="1401831"/>
        <a:ext cx="50193" cy="50193"/>
      </dsp:txXfrm>
    </dsp:sp>
    <dsp:sp modelId="{AB4CDAED-33EF-5946-B657-EF3ECE4C743C}">
      <dsp:nvSpPr>
        <dsp:cNvPr id="0" name=""/>
        <dsp:cNvSpPr/>
      </dsp:nvSpPr>
      <dsp:spPr>
        <a:xfrm rot="16200000">
          <a:off x="-1359780" y="1515818"/>
          <a:ext cx="3742762" cy="7111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4600" kern="1200" dirty="0"/>
            <a:t>Primavera</a:t>
          </a:r>
          <a:endParaRPr lang="es-MX" sz="4600" kern="1200" dirty="0"/>
        </a:p>
      </dsp:txBody>
      <dsp:txXfrm>
        <a:off x="-1359780" y="1515818"/>
        <a:ext cx="3742762" cy="711124"/>
      </dsp:txXfrm>
    </dsp:sp>
    <dsp:sp modelId="{1E11B6E5-4FA5-6941-A151-E9BDB8ECD2E3}">
      <dsp:nvSpPr>
        <dsp:cNvPr id="0" name=""/>
        <dsp:cNvSpPr/>
      </dsp:nvSpPr>
      <dsp:spPr>
        <a:xfrm>
          <a:off x="1333661" y="626912"/>
          <a:ext cx="2332489" cy="7111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1600" kern="1200" dirty="0"/>
            <a:t>Es una de las cuatro estaciones del año</a:t>
          </a:r>
          <a:endParaRPr lang="es-MX" sz="1600" kern="1200" dirty="0"/>
        </a:p>
      </dsp:txBody>
      <dsp:txXfrm>
        <a:off x="1333661" y="626912"/>
        <a:ext cx="2332489" cy="711124"/>
      </dsp:txXfrm>
    </dsp:sp>
    <dsp:sp modelId="{AE97C56B-B36F-B94A-BCD3-62161669B9F3}">
      <dsp:nvSpPr>
        <dsp:cNvPr id="0" name=""/>
        <dsp:cNvSpPr/>
      </dsp:nvSpPr>
      <dsp:spPr>
        <a:xfrm>
          <a:off x="1333661" y="1515818"/>
          <a:ext cx="2332489" cy="7111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1600" kern="1200" dirty="0"/>
            <a:t>Se caracteriza por el aumento de la temperatura </a:t>
          </a:r>
          <a:endParaRPr lang="es-MX" sz="1600" kern="1200" dirty="0"/>
        </a:p>
      </dsp:txBody>
      <dsp:txXfrm>
        <a:off x="1333661" y="1515818"/>
        <a:ext cx="2332489" cy="711124"/>
      </dsp:txXfrm>
    </dsp:sp>
    <dsp:sp modelId="{3DBFD762-F4C2-C040-8ACD-E64C16135E3B}">
      <dsp:nvSpPr>
        <dsp:cNvPr id="0" name=""/>
        <dsp:cNvSpPr/>
      </dsp:nvSpPr>
      <dsp:spPr>
        <a:xfrm>
          <a:off x="1333661" y="2404724"/>
          <a:ext cx="2332489" cy="7111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1600" kern="1200" dirty="0"/>
            <a:t>Se descongelan las flores, agua, plantas, </a:t>
          </a:r>
          <a:r>
            <a:rPr lang="es-US" sz="1600" kern="1200" dirty="0" err="1"/>
            <a:t>etc</a:t>
          </a:r>
          <a:endParaRPr lang="es-MX" sz="1600" kern="1200" dirty="0"/>
        </a:p>
      </dsp:txBody>
      <dsp:txXfrm>
        <a:off x="1333661" y="2404724"/>
        <a:ext cx="2332489" cy="711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523E8-6FDE-40F2-4B59-6FDF50CE4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043F5C-F5CF-DE54-85AC-A31CD8B2D1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D5EA78-0B80-3203-0737-367AEA7BD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4D91-5D1B-1F4B-AE8E-B65681F1BD92}" type="datetimeFigureOut">
              <a:rPr lang="es-US" smtClean="0"/>
              <a:t>3/13/2025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34994C-38A2-8013-4DA8-CD2EDC7C6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7135AC-A456-6AB6-6057-F8D3B38F2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1847-E9BA-D342-A758-9396FC3A901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4606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98EA78-F4C8-A05C-859F-63038B3B2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C40785-6CAF-96B3-86A3-84F5BFB26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639649-383A-64A0-6F9A-8D7E898EB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4D91-5D1B-1F4B-AE8E-B65681F1BD92}" type="datetimeFigureOut">
              <a:rPr lang="es-US" smtClean="0"/>
              <a:t>3/13/2025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B31CD4-1EDF-F4A3-C888-A351033D5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2B4B39-13DC-EE53-6BB1-7F4462E29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1847-E9BA-D342-A758-9396FC3A901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78495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F4218B-FC35-16EC-A937-76DE724C9B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B93DEE-0D65-F73D-67A5-F92778908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3A81FA-3795-691E-46FE-CB72D0861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4D91-5D1B-1F4B-AE8E-B65681F1BD92}" type="datetimeFigureOut">
              <a:rPr lang="es-US" smtClean="0"/>
              <a:t>3/13/2025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55EA46-C9E5-4492-11F5-AFEA9DA8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778036-C31F-EA91-D4B4-EB7697F6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1847-E9BA-D342-A758-9396FC3A901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00257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8A1B7-3196-A8DC-0112-752989E2C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A8217A-813D-C4F2-43E3-4BCCDB698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1469D4-9856-0957-CF2A-A65A5450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4D91-5D1B-1F4B-AE8E-B65681F1BD92}" type="datetimeFigureOut">
              <a:rPr lang="es-US" smtClean="0"/>
              <a:t>3/13/2025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079B4C-6A37-7106-69FA-31FDABF55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6ACED6-5B17-C70C-DC51-D53DF9D4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1847-E9BA-D342-A758-9396FC3A901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43075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11052-3F8B-7787-C9C0-E460E59DF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865F4F-AB40-F945-4D15-B742A1FAB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9D6F3E-1487-F44F-B55D-7E5638BB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4D91-5D1B-1F4B-AE8E-B65681F1BD92}" type="datetimeFigureOut">
              <a:rPr lang="es-US" smtClean="0"/>
              <a:t>3/13/2025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C1E9B4-7836-2733-31E5-53F1BA1D5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D82EBA-2A2A-4F1B-BC56-6B60482F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1847-E9BA-D342-A758-9396FC3A901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79982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BC2A2-D6C5-FAC9-4DBF-65461047E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3DC62E-1C50-39FC-78B0-35ACD24BE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1716-6C9B-23C5-0974-989310E12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CF23DE-AD91-F4DE-8AC5-77F278F5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4D91-5D1B-1F4B-AE8E-B65681F1BD92}" type="datetimeFigureOut">
              <a:rPr lang="es-US" smtClean="0"/>
              <a:t>3/13/2025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26DB8B-2DCC-1D97-E672-F981C29DC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E39E00-D890-F0FE-4516-05CF8505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1847-E9BA-D342-A758-9396FC3A901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5736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88D48-A9EF-7164-E761-977E132FE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89D76D-E140-A8B0-6DD7-9FA29851D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AA2168-1E1A-0057-FBE5-2EED79F13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252370D-9645-9281-8738-4530E6406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0E7BDDF-6B29-9C36-218A-16D00E989F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DA9CA61-9109-EEFD-5F38-1EF941885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4D91-5D1B-1F4B-AE8E-B65681F1BD92}" type="datetimeFigureOut">
              <a:rPr lang="es-US" smtClean="0"/>
              <a:t>3/13/2025</a:t>
            </a:fld>
            <a:endParaRPr 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D0C26B0-58C3-BB9E-EAD6-1189768B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CFD1102-52EF-B09F-D842-7482DFB48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1847-E9BA-D342-A758-9396FC3A901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1062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018218-3C6D-5EB7-B385-76468BD9F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35F8683-1995-0A56-ED09-8D7A7131F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4D91-5D1B-1F4B-AE8E-B65681F1BD92}" type="datetimeFigureOut">
              <a:rPr lang="es-US" smtClean="0"/>
              <a:t>3/13/2025</a:t>
            </a:fld>
            <a:endParaRPr 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BFF4832-6073-6CEA-B61B-E64AF7A03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3E7C75F-8E71-69AA-643B-F4C03055A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1847-E9BA-D342-A758-9396FC3A901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30481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61F7FAC-A4BD-2192-C17E-679E4C2EB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4D91-5D1B-1F4B-AE8E-B65681F1BD92}" type="datetimeFigureOut">
              <a:rPr lang="es-US" smtClean="0"/>
              <a:t>3/13/2025</a:t>
            </a:fld>
            <a:endParaRPr 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9DF6EE7-55F2-E31A-2EAB-28CBD63C6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45F549-DCD5-94A8-7330-097500C33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1847-E9BA-D342-A758-9396FC3A901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29687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0E54AE-A21D-592E-C315-61B908B7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9F742C-6BBE-13EB-A44D-0FA87AB1A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0197ED-E4B6-9640-7A91-CC641387C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5744E0-A5CA-A38D-D7BB-A3E592F64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4D91-5D1B-1F4B-AE8E-B65681F1BD92}" type="datetimeFigureOut">
              <a:rPr lang="es-US" smtClean="0"/>
              <a:t>3/13/2025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D26792-35B0-2844-DC80-3D0E1B347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CF2876-1C28-9AFF-ABB1-A253CF75A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1847-E9BA-D342-A758-9396FC3A901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49630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FF114-2944-5CF5-8162-10564E103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7072BA0-B359-032D-C524-70F83D825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EE1A61-B7EA-79CB-A7BC-6A485EBF7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F20C57-1E50-3738-7AA3-E52BAE48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4D91-5D1B-1F4B-AE8E-B65681F1BD92}" type="datetimeFigureOut">
              <a:rPr lang="es-US" smtClean="0"/>
              <a:t>3/13/2025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2B94EF-0C69-1AA7-28A4-F195702CD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B22E9C-CB13-C44C-0AD9-1B069307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1847-E9BA-D342-A758-9396FC3A901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2653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CC7D234-93AC-8441-73D3-7E672CF32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C4B4CF-1E2F-5117-7642-D8E696A04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B7AAD8-E242-94DC-B094-B7883F3FB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7F4D91-5D1B-1F4B-AE8E-B65681F1BD92}" type="datetimeFigureOut">
              <a:rPr lang="es-US" smtClean="0"/>
              <a:t>3/13/2025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301FF5-95EF-56D9-1D33-25FF7FA73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2974C4-AF31-E312-0E9D-4155F35C7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BA1847-E9BA-D342-A758-9396FC3A901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8896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7" Type="http://schemas.openxmlformats.org/officeDocument/2006/relationships/image" Target="../media/image4.jpe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2.xml" /><Relationship Id="rId5" Type="http://schemas.openxmlformats.org/officeDocument/2006/relationships/diagramQuickStyle" Target="../diagrams/quickStyle2.xml" /><Relationship Id="rId4" Type="http://schemas.openxmlformats.org/officeDocument/2006/relationships/diagramLayout" Target="../diagrams/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377DA9-4CC1-84A9-E327-2B8ABEDEF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335F65-C0DC-1912-F1FC-7F2681BD5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US" sz="5200">
                <a:solidFill>
                  <a:srgbClr val="FFFFFF"/>
                </a:solidFill>
              </a:rPr>
              <a:t>La primavera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EF68B1-A22D-D13B-4D21-BCE9E0D59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s-US">
                <a:solidFill>
                  <a:srgbClr val="FFFFFF"/>
                </a:solidFill>
              </a:rPr>
              <a:t>Alumna: María José </a:t>
            </a:r>
          </a:p>
          <a:p>
            <a:endParaRPr lang="es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79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A01FFD7-A88D-DEE9-F6BC-D21D9B896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" r="8419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6394E2-46C9-7114-0D0E-EA0689F41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US" sz="4000"/>
              <a:t>¿Qué son las estaciones del año?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8AD9AC-26D8-A8BF-9828-9EABE4F40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s-US" sz="2000"/>
              <a:t>Las estaciones del año son periodos climáticos marcados por cambios en el clima, ecología y horas de luz del día, causados por la inclinación del eje terrestre y su movimiento alrededor del sol, resultando en primavera, verano, otoño e invierno. </a:t>
            </a:r>
          </a:p>
        </p:txBody>
      </p:sp>
    </p:spTree>
    <p:extLst>
      <p:ext uri="{BB962C8B-B14F-4D97-AF65-F5344CB8AC3E}">
        <p14:creationId xmlns:p14="http://schemas.microsoft.com/office/powerpoint/2010/main" val="3471242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C599D31-E304-DAD7-C3E7-DC3AB54B2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r="-1" b="-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AB58C2-9355-CC36-03C4-1FDE8D83F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anchor="b">
            <a:normAutofit/>
          </a:bodyPr>
          <a:lstStyle/>
          <a:p>
            <a:r>
              <a:rPr lang="es-US" sz="3600"/>
              <a:t>La primavera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E04502-CB28-70F9-AAFF-34CEE43D9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2722729"/>
            <a:ext cx="3633747" cy="2700062"/>
          </a:xfrm>
        </p:spPr>
        <p:txBody>
          <a:bodyPr>
            <a:normAutofit/>
          </a:bodyPr>
          <a:lstStyle/>
          <a:p>
            <a:r>
              <a:rPr lang="es-US" sz="2000"/>
              <a:t>La primavera es una de las cuatro estaciones del año, que se caracteriza por el aumento de la temperatura, el reverdecimiento de las plantas y el inicio de la floración. </a:t>
            </a:r>
          </a:p>
        </p:txBody>
      </p:sp>
    </p:spTree>
    <p:extLst>
      <p:ext uri="{BB962C8B-B14F-4D97-AF65-F5344CB8AC3E}">
        <p14:creationId xmlns:p14="http://schemas.microsoft.com/office/powerpoint/2010/main" val="35947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6D0C88B-638A-7A5A-BA2A-4F2D509CBA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85239"/>
              </p:ext>
            </p:extLst>
          </p:nvPr>
        </p:nvGraphicFramePr>
        <p:xfrm>
          <a:off x="-1456312" y="680951"/>
          <a:ext cx="9464899" cy="5866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47DF3BEB-CECD-ED80-511F-EEAA4BE9DB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12" y="975573"/>
            <a:ext cx="527685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18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A295981-F030-04EB-6B55-49D98D4C7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r="1645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716BA0-EC22-A56C-8EC6-37BD9A5D1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US" sz="4000"/>
              <a:t>Importancia de la primavera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596678-9D04-2E30-5A03-729FB4717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s-US" sz="1700"/>
              <a:t>La primavera tiene muchas importancias como:</a:t>
            </a:r>
          </a:p>
          <a:p>
            <a:r>
              <a:rPr lang="es-US" sz="1700"/>
              <a:t>Importancia para la naturaleza
Simboliza el renacimiento de la naturaleza, con el deshielo, la floración de las plantas y el despertar de los animales 
Es una época ideal para las abejas, que recolectan polen y néctar de las flores 
Marca el inicio de una nueva temporada agrícola para las comunidades rurales </a:t>
            </a:r>
          </a:p>
        </p:txBody>
      </p:sp>
    </p:spTree>
    <p:extLst>
      <p:ext uri="{BB962C8B-B14F-4D97-AF65-F5344CB8AC3E}">
        <p14:creationId xmlns:p14="http://schemas.microsoft.com/office/powerpoint/2010/main" val="13947473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0DCA1D-A5C6-9BCC-C892-099808CA4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" b="3500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00D8A2-BFFB-45B2-C52B-FF2CECE84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US" sz="4000"/>
              <a:t>Ejemplos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59DC21-D300-01DF-5270-4174CBF41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s-US" sz="2000"/>
              <a:t>Fenómenos naturales 
El aumento de la temperatura
El aumento de la humedad
El brotar de nuevas hojas en los árboles
El abrirse de las flores</a:t>
            </a:r>
          </a:p>
          <a:p>
            <a:pPr marL="0" indent="0">
              <a:buNone/>
            </a:pPr>
            <a:endParaRPr lang="es-US" sz="2000"/>
          </a:p>
          <a:p>
            <a:pPr marL="0" indent="0">
              <a:buNone/>
            </a:pPr>
            <a:r>
              <a:rPr lang="es-US" sz="2000"/>
              <a:t>Entre muchas otros ejemplos</a:t>
            </a:r>
          </a:p>
          <a:p>
            <a:pPr marL="0" indent="0">
              <a:buNone/>
            </a:pPr>
            <a:endParaRPr lang="es-US" sz="2000"/>
          </a:p>
        </p:txBody>
      </p:sp>
    </p:spTree>
    <p:extLst>
      <p:ext uri="{BB962C8B-B14F-4D97-AF65-F5344CB8AC3E}">
        <p14:creationId xmlns:p14="http://schemas.microsoft.com/office/powerpoint/2010/main" val="3530239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7CDA08-5054-E90E-5B7F-370D50BC2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" r="1680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C26DDCF-ADF8-5F97-1BFE-4CE3DCCD43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957615"/>
              </p:ext>
            </p:extLst>
          </p:nvPr>
        </p:nvGraphicFramePr>
        <p:xfrm>
          <a:off x="838200" y="2434201"/>
          <a:ext cx="3822189" cy="3742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1437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8356DB-F532-7CE0-1186-B4047AAD7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11D3AB-24EA-022B-6A4C-CF1E90899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1623577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8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La primavera</vt:lpstr>
      <vt:lpstr>¿Qué son las estaciones del año?</vt:lpstr>
      <vt:lpstr>La primavera </vt:lpstr>
      <vt:lpstr>Presentación de PowerPoint</vt:lpstr>
      <vt:lpstr>Importancia de la primavera</vt:lpstr>
      <vt:lpstr>Ejemplos</vt:lpstr>
      <vt:lpstr>Presentación de PowerPoint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primavera</dc:title>
  <dc:creator>Kid2 Inei</dc:creator>
  <cp:lastModifiedBy>Kid2 Inei</cp:lastModifiedBy>
  <cp:revision>2</cp:revision>
  <dcterms:created xsi:type="dcterms:W3CDTF">2025-03-13T16:13:10Z</dcterms:created>
  <dcterms:modified xsi:type="dcterms:W3CDTF">2025-03-13T16:38:52Z</dcterms:modified>
</cp:coreProperties>
</file>