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 /><Relationship Id="rId2" Type="http://schemas.openxmlformats.org/package/2006/relationships/metadata/thumbnail" Target="docProps/thumbnail.jpeg" /><Relationship Id="rId1" Type="http://schemas.openxmlformats.org/officeDocument/2006/relationships/officeDocument" Target="ppt/presentation.xml" /><Relationship Id="rId4" Type="http://schemas.openxmlformats.org/officeDocument/2006/relationships/extended-properties" Target="docProps/app.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 /><Relationship Id="rId13" Type="http://schemas.openxmlformats.org/officeDocument/2006/relationships/tableStyles" Target="tableStyles.xml" /><Relationship Id="rId3" Type="http://schemas.openxmlformats.org/officeDocument/2006/relationships/slide" Target="slides/slide2.xml" /><Relationship Id="rId7" Type="http://schemas.openxmlformats.org/officeDocument/2006/relationships/slide" Target="slides/slide6.xml" /><Relationship Id="rId12" Type="http://schemas.openxmlformats.org/officeDocument/2006/relationships/theme" Target="theme/theme1.xml" /><Relationship Id="rId2" Type="http://schemas.openxmlformats.org/officeDocument/2006/relationships/slide" Target="slides/slide1.xml" /><Relationship Id="rId1" Type="http://schemas.openxmlformats.org/officeDocument/2006/relationships/slideMaster" Target="slideMasters/slideMaster1.xml" /><Relationship Id="rId6" Type="http://schemas.openxmlformats.org/officeDocument/2006/relationships/slide" Target="slides/slide5.xml" /><Relationship Id="rId11" Type="http://schemas.openxmlformats.org/officeDocument/2006/relationships/viewProps" Target="viewProps.xml" /><Relationship Id="rId5" Type="http://schemas.openxmlformats.org/officeDocument/2006/relationships/slide" Target="slides/slide4.xml" /><Relationship Id="rId10" Type="http://schemas.openxmlformats.org/officeDocument/2006/relationships/presProps" Target="presProps.xml" /><Relationship Id="rId4" Type="http://schemas.openxmlformats.org/officeDocument/2006/relationships/slide" Target="slides/slide3.xml" /><Relationship Id="rId9" Type="http://schemas.openxmlformats.org/officeDocument/2006/relationships/slide" Target="slides/slide8.xml" /></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AE07651E-7473-814A-9028-D4B79EADF4ED}" type="doc">
      <dgm:prSet loTypeId="urn:microsoft.com/office/officeart/2005/8/layout/process1" loCatId="process" qsTypeId="urn:microsoft.com/office/officeart/2005/8/quickstyle/simple1" qsCatId="simple" csTypeId="urn:microsoft.com/office/officeart/2005/8/colors/accent1_2" csCatId="accent1" phldr="1"/>
      <dgm:spPr/>
      <dgm:t>
        <a:bodyPr/>
        <a:lstStyle/>
        <a:p>
          <a:endParaRPr lang="en-US"/>
        </a:p>
      </dgm:t>
    </dgm:pt>
    <dgm:pt modelId="{6886AD7E-E4C9-CA4F-8CB0-D2F858B77A45}">
      <dgm:prSet phldrT="[Text]" phldr="0" custT="1"/>
      <dgm:spPr/>
      <dgm:t>
        <a:bodyPr/>
        <a:lstStyle/>
        <a:p>
          <a:r>
            <a:rPr lang="es-US" sz="3200" dirty="0"/>
            <a:t>Primavera</a:t>
          </a:r>
          <a:r>
            <a:rPr lang="es-US" sz="1500" dirty="0"/>
            <a:t> </a:t>
          </a:r>
          <a:endParaRPr lang="en-US" sz="1500" dirty="0"/>
        </a:p>
      </dgm:t>
    </dgm:pt>
    <dgm:pt modelId="{B55A092F-523A-9A47-8244-0A3C72516E96}" type="parTrans" cxnId="{DC984D8A-4670-5E49-862C-1919BB0EF917}">
      <dgm:prSet/>
      <dgm:spPr/>
      <dgm:t>
        <a:bodyPr/>
        <a:lstStyle/>
        <a:p>
          <a:endParaRPr lang="en-US"/>
        </a:p>
      </dgm:t>
    </dgm:pt>
    <dgm:pt modelId="{9F76426B-D4D5-A84E-8AFF-3B804332E759}" type="sibTrans" cxnId="{DC984D8A-4670-5E49-862C-1919BB0EF917}">
      <dgm:prSet/>
      <dgm:spPr/>
      <dgm:t>
        <a:bodyPr/>
        <a:lstStyle/>
        <a:p>
          <a:endParaRPr lang="en-US"/>
        </a:p>
      </dgm:t>
    </dgm:pt>
    <dgm:pt modelId="{AFB95EE5-F45E-2C46-8A6E-911B648AD801}">
      <dgm:prSet phldrT="[Text]" phldr="0" custT="1"/>
      <dgm:spPr/>
      <dgm:t>
        <a:bodyPr/>
        <a:lstStyle/>
        <a:p>
          <a:r>
            <a:rPr lang="es-US" sz="3200" dirty="0"/>
            <a:t>Significado</a:t>
          </a:r>
          <a:r>
            <a:rPr lang="es-US" sz="1500" dirty="0"/>
            <a:t> </a:t>
          </a:r>
        </a:p>
      </dgm:t>
    </dgm:pt>
    <dgm:pt modelId="{1BBB7F08-75B0-E746-BF1C-DA71E0D6DB4E}" type="parTrans" cxnId="{691D18F5-BB92-1044-BAF4-30453C6ABA8E}">
      <dgm:prSet/>
      <dgm:spPr/>
      <dgm:t>
        <a:bodyPr/>
        <a:lstStyle/>
        <a:p>
          <a:endParaRPr lang="en-US"/>
        </a:p>
      </dgm:t>
    </dgm:pt>
    <dgm:pt modelId="{9B661732-D2A1-A742-9A11-896F6D1A686C}" type="sibTrans" cxnId="{691D18F5-BB92-1044-BAF4-30453C6ABA8E}">
      <dgm:prSet/>
      <dgm:spPr/>
      <dgm:t>
        <a:bodyPr/>
        <a:lstStyle/>
        <a:p>
          <a:endParaRPr lang="en-US"/>
        </a:p>
      </dgm:t>
    </dgm:pt>
    <dgm:pt modelId="{D01ACB1C-CA82-A347-B525-77163B89D97A}">
      <dgm:prSet phldrT="[Text]" phldr="0"/>
      <dgm:spPr/>
      <dgm:t>
        <a:bodyPr/>
        <a:lstStyle/>
        <a:p>
          <a:r>
            <a:rPr lang="es-US" dirty="0"/>
            <a:t>En la literatura la primavera representa la juventud, época o fase la vida de una persona en la que se dice que está en la «flor de la vida» ya que en la primavera florecen las plantas, hay muchos pájaros, brilla más el sol y los días son más largos.</a:t>
          </a:r>
        </a:p>
      </dgm:t>
    </dgm:pt>
    <dgm:pt modelId="{0A466F02-2921-5842-BF49-AFA2253BE864}" type="parTrans" cxnId="{14352465-863A-7C43-ACF4-2E939C702BAC}">
      <dgm:prSet/>
      <dgm:spPr/>
      <dgm:t>
        <a:bodyPr/>
        <a:lstStyle/>
        <a:p>
          <a:endParaRPr lang="en-US"/>
        </a:p>
      </dgm:t>
    </dgm:pt>
    <dgm:pt modelId="{55058936-8ED0-044D-B018-5F10C84F5D5D}" type="sibTrans" cxnId="{14352465-863A-7C43-ACF4-2E939C702BAC}">
      <dgm:prSet/>
      <dgm:spPr/>
      <dgm:t>
        <a:bodyPr/>
        <a:lstStyle/>
        <a:p>
          <a:endParaRPr lang="en-US"/>
        </a:p>
      </dgm:t>
    </dgm:pt>
    <dgm:pt modelId="{E0E1F23B-44CD-2F4A-8C48-B8A137A722F0}" type="pres">
      <dgm:prSet presAssocID="{AE07651E-7473-814A-9028-D4B79EADF4ED}" presName="Name0" presStyleCnt="0">
        <dgm:presLayoutVars>
          <dgm:dir/>
          <dgm:resizeHandles val="exact"/>
        </dgm:presLayoutVars>
      </dgm:prSet>
      <dgm:spPr/>
    </dgm:pt>
    <dgm:pt modelId="{58458D20-174D-444A-B704-4A4C8C164A7F}" type="pres">
      <dgm:prSet presAssocID="{6886AD7E-E4C9-CA4F-8CB0-D2F858B77A45}" presName="node" presStyleLbl="node1" presStyleIdx="0" presStyleCnt="3">
        <dgm:presLayoutVars>
          <dgm:bulletEnabled val="1"/>
        </dgm:presLayoutVars>
      </dgm:prSet>
      <dgm:spPr/>
    </dgm:pt>
    <dgm:pt modelId="{034D234D-E389-3542-B0B5-030209E4AAF7}" type="pres">
      <dgm:prSet presAssocID="{9F76426B-D4D5-A84E-8AFF-3B804332E759}" presName="sibTrans" presStyleLbl="sibTrans2D1" presStyleIdx="0" presStyleCnt="2"/>
      <dgm:spPr/>
    </dgm:pt>
    <dgm:pt modelId="{8CC45099-2C29-0C4B-9859-D601342D1A80}" type="pres">
      <dgm:prSet presAssocID="{9F76426B-D4D5-A84E-8AFF-3B804332E759}" presName="connectorText" presStyleLbl="sibTrans2D1" presStyleIdx="0" presStyleCnt="2"/>
      <dgm:spPr/>
    </dgm:pt>
    <dgm:pt modelId="{85F58886-835A-354E-905D-98E1D2E4B772}" type="pres">
      <dgm:prSet presAssocID="{AFB95EE5-F45E-2C46-8A6E-911B648AD801}" presName="node" presStyleLbl="node1" presStyleIdx="1" presStyleCnt="3">
        <dgm:presLayoutVars>
          <dgm:bulletEnabled val="1"/>
        </dgm:presLayoutVars>
      </dgm:prSet>
      <dgm:spPr/>
    </dgm:pt>
    <dgm:pt modelId="{23810E69-3618-EF4B-8E24-1CBD37961095}" type="pres">
      <dgm:prSet presAssocID="{9B661732-D2A1-A742-9A11-896F6D1A686C}" presName="sibTrans" presStyleLbl="sibTrans2D1" presStyleIdx="1" presStyleCnt="2"/>
      <dgm:spPr/>
    </dgm:pt>
    <dgm:pt modelId="{97016967-D7D8-D24B-9437-CC0D92173527}" type="pres">
      <dgm:prSet presAssocID="{9B661732-D2A1-A742-9A11-896F6D1A686C}" presName="connectorText" presStyleLbl="sibTrans2D1" presStyleIdx="1" presStyleCnt="2"/>
      <dgm:spPr/>
    </dgm:pt>
    <dgm:pt modelId="{14CD42A3-E132-B242-A41B-27615AFC9538}" type="pres">
      <dgm:prSet presAssocID="{D01ACB1C-CA82-A347-B525-77163B89D97A}" presName="node" presStyleLbl="node1" presStyleIdx="2" presStyleCnt="3">
        <dgm:presLayoutVars>
          <dgm:bulletEnabled val="1"/>
        </dgm:presLayoutVars>
      </dgm:prSet>
      <dgm:spPr/>
    </dgm:pt>
  </dgm:ptLst>
  <dgm:cxnLst>
    <dgm:cxn modelId="{411B7F23-8785-9E42-836E-52BAEA7FAD7B}" type="presOf" srcId="{9B661732-D2A1-A742-9A11-896F6D1A686C}" destId="{97016967-D7D8-D24B-9437-CC0D92173527}" srcOrd="1" destOrd="0" presId="urn:microsoft.com/office/officeart/2005/8/layout/process1"/>
    <dgm:cxn modelId="{AF440C3F-1A5E-3445-9A19-9475B893ACB5}" type="presOf" srcId="{9F76426B-D4D5-A84E-8AFF-3B804332E759}" destId="{8CC45099-2C29-0C4B-9859-D601342D1A80}" srcOrd="1" destOrd="0" presId="urn:microsoft.com/office/officeart/2005/8/layout/process1"/>
    <dgm:cxn modelId="{59E68762-55BA-2942-9DAE-02167E71C6B7}" type="presOf" srcId="{AFB95EE5-F45E-2C46-8A6E-911B648AD801}" destId="{85F58886-835A-354E-905D-98E1D2E4B772}" srcOrd="0" destOrd="0" presId="urn:microsoft.com/office/officeart/2005/8/layout/process1"/>
    <dgm:cxn modelId="{6B3D4143-B435-854E-B325-CD43FA8EDD64}" type="presOf" srcId="{AE07651E-7473-814A-9028-D4B79EADF4ED}" destId="{E0E1F23B-44CD-2F4A-8C48-B8A137A722F0}" srcOrd="0" destOrd="0" presId="urn:microsoft.com/office/officeart/2005/8/layout/process1"/>
    <dgm:cxn modelId="{14352465-863A-7C43-ACF4-2E939C702BAC}" srcId="{AE07651E-7473-814A-9028-D4B79EADF4ED}" destId="{D01ACB1C-CA82-A347-B525-77163B89D97A}" srcOrd="2" destOrd="0" parTransId="{0A466F02-2921-5842-BF49-AFA2253BE864}" sibTransId="{55058936-8ED0-044D-B018-5F10C84F5D5D}"/>
    <dgm:cxn modelId="{DC984D8A-4670-5E49-862C-1919BB0EF917}" srcId="{AE07651E-7473-814A-9028-D4B79EADF4ED}" destId="{6886AD7E-E4C9-CA4F-8CB0-D2F858B77A45}" srcOrd="0" destOrd="0" parTransId="{B55A092F-523A-9A47-8244-0A3C72516E96}" sibTransId="{9F76426B-D4D5-A84E-8AFF-3B804332E759}"/>
    <dgm:cxn modelId="{9044839E-EF53-E742-B50F-FB06BC8C9AE4}" type="presOf" srcId="{D01ACB1C-CA82-A347-B525-77163B89D97A}" destId="{14CD42A3-E132-B242-A41B-27615AFC9538}" srcOrd="0" destOrd="0" presId="urn:microsoft.com/office/officeart/2005/8/layout/process1"/>
    <dgm:cxn modelId="{3DBD03AC-56D4-9D42-AA86-4E5DD2ED43EB}" type="presOf" srcId="{6886AD7E-E4C9-CA4F-8CB0-D2F858B77A45}" destId="{58458D20-174D-444A-B704-4A4C8C164A7F}" srcOrd="0" destOrd="0" presId="urn:microsoft.com/office/officeart/2005/8/layout/process1"/>
    <dgm:cxn modelId="{C8F8ACEE-D6E3-C242-A3E7-E17849B87232}" type="presOf" srcId="{9F76426B-D4D5-A84E-8AFF-3B804332E759}" destId="{034D234D-E389-3542-B0B5-030209E4AAF7}" srcOrd="0" destOrd="0" presId="urn:microsoft.com/office/officeart/2005/8/layout/process1"/>
    <dgm:cxn modelId="{691D18F5-BB92-1044-BAF4-30453C6ABA8E}" srcId="{AE07651E-7473-814A-9028-D4B79EADF4ED}" destId="{AFB95EE5-F45E-2C46-8A6E-911B648AD801}" srcOrd="1" destOrd="0" parTransId="{1BBB7F08-75B0-E746-BF1C-DA71E0D6DB4E}" sibTransId="{9B661732-D2A1-A742-9A11-896F6D1A686C}"/>
    <dgm:cxn modelId="{7E2C20F7-E02C-0A4F-AD4F-F4950CD54DC2}" type="presOf" srcId="{9B661732-D2A1-A742-9A11-896F6D1A686C}" destId="{23810E69-3618-EF4B-8E24-1CBD37961095}" srcOrd="0" destOrd="0" presId="urn:microsoft.com/office/officeart/2005/8/layout/process1"/>
    <dgm:cxn modelId="{A4737BF5-370B-3940-935F-D6ADF69781EE}" type="presParOf" srcId="{E0E1F23B-44CD-2F4A-8C48-B8A137A722F0}" destId="{58458D20-174D-444A-B704-4A4C8C164A7F}" srcOrd="0" destOrd="0" presId="urn:microsoft.com/office/officeart/2005/8/layout/process1"/>
    <dgm:cxn modelId="{FA83994E-2343-7B4E-9B94-598471DFE86C}" type="presParOf" srcId="{E0E1F23B-44CD-2F4A-8C48-B8A137A722F0}" destId="{034D234D-E389-3542-B0B5-030209E4AAF7}" srcOrd="1" destOrd="0" presId="urn:microsoft.com/office/officeart/2005/8/layout/process1"/>
    <dgm:cxn modelId="{9428E954-B182-9242-B87E-81504AB29B5F}" type="presParOf" srcId="{034D234D-E389-3542-B0B5-030209E4AAF7}" destId="{8CC45099-2C29-0C4B-9859-D601342D1A80}" srcOrd="0" destOrd="0" presId="urn:microsoft.com/office/officeart/2005/8/layout/process1"/>
    <dgm:cxn modelId="{F24F370F-677A-AC43-9C21-61C8868AFDB5}" type="presParOf" srcId="{E0E1F23B-44CD-2F4A-8C48-B8A137A722F0}" destId="{85F58886-835A-354E-905D-98E1D2E4B772}" srcOrd="2" destOrd="0" presId="urn:microsoft.com/office/officeart/2005/8/layout/process1"/>
    <dgm:cxn modelId="{F23F270E-86FD-434C-AB42-C0617DE3893B}" type="presParOf" srcId="{E0E1F23B-44CD-2F4A-8C48-B8A137A722F0}" destId="{23810E69-3618-EF4B-8E24-1CBD37961095}" srcOrd="3" destOrd="0" presId="urn:microsoft.com/office/officeart/2005/8/layout/process1"/>
    <dgm:cxn modelId="{20F09A60-792A-2045-80CD-CF9F4AC01219}" type="presParOf" srcId="{23810E69-3618-EF4B-8E24-1CBD37961095}" destId="{97016967-D7D8-D24B-9437-CC0D92173527}" srcOrd="0" destOrd="0" presId="urn:microsoft.com/office/officeart/2005/8/layout/process1"/>
    <dgm:cxn modelId="{2BD3E62A-9CF6-E649-A196-5159E1FBCFD1}" type="presParOf" srcId="{E0E1F23B-44CD-2F4A-8C48-B8A137A722F0}" destId="{14CD42A3-E132-B242-A41B-27615AFC9538}" srcOrd="4" destOrd="0" presId="urn:microsoft.com/office/officeart/2005/8/layout/process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8458D20-174D-444A-B704-4A4C8C164A7F}">
      <dsp:nvSpPr>
        <dsp:cNvPr id="0" name=""/>
        <dsp:cNvSpPr/>
      </dsp:nvSpPr>
      <dsp:spPr>
        <a:xfrm>
          <a:off x="7990" y="24850"/>
          <a:ext cx="2388134" cy="2373208"/>
        </a:xfrm>
        <a:prstGeom prst="roundRect">
          <a:avLst>
            <a:gd name="adj" fmla="val 1000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0">
          <a:noAutofit/>
        </a:bodyPr>
        <a:lstStyle/>
        <a:p>
          <a:pPr marL="0" lvl="0" indent="0" algn="ctr" defTabSz="1422400">
            <a:lnSpc>
              <a:spcPct val="90000"/>
            </a:lnSpc>
            <a:spcBef>
              <a:spcPct val="0"/>
            </a:spcBef>
            <a:spcAft>
              <a:spcPct val="35000"/>
            </a:spcAft>
            <a:buNone/>
          </a:pPr>
          <a:r>
            <a:rPr lang="es-US" sz="3200" kern="1200" dirty="0"/>
            <a:t>Primavera</a:t>
          </a:r>
          <a:r>
            <a:rPr lang="es-US" sz="1500" kern="1200" dirty="0"/>
            <a:t> </a:t>
          </a:r>
          <a:endParaRPr lang="en-US" sz="1500" kern="1200" dirty="0"/>
        </a:p>
      </dsp:txBody>
      <dsp:txXfrm>
        <a:off x="77499" y="94359"/>
        <a:ext cx="2249116" cy="2234190"/>
      </dsp:txXfrm>
    </dsp:sp>
    <dsp:sp modelId="{034D234D-E389-3542-B0B5-030209E4AAF7}">
      <dsp:nvSpPr>
        <dsp:cNvPr id="0" name=""/>
        <dsp:cNvSpPr/>
      </dsp:nvSpPr>
      <dsp:spPr>
        <a:xfrm>
          <a:off x="2634937" y="915325"/>
          <a:ext cx="506284" cy="592257"/>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533400">
            <a:lnSpc>
              <a:spcPct val="90000"/>
            </a:lnSpc>
            <a:spcBef>
              <a:spcPct val="0"/>
            </a:spcBef>
            <a:spcAft>
              <a:spcPct val="35000"/>
            </a:spcAft>
            <a:buNone/>
          </a:pPr>
          <a:endParaRPr lang="en-US" sz="1200" kern="1200"/>
        </a:p>
      </dsp:txBody>
      <dsp:txXfrm>
        <a:off x="2634937" y="1033776"/>
        <a:ext cx="354399" cy="355355"/>
      </dsp:txXfrm>
    </dsp:sp>
    <dsp:sp modelId="{85F58886-835A-354E-905D-98E1D2E4B772}">
      <dsp:nvSpPr>
        <dsp:cNvPr id="0" name=""/>
        <dsp:cNvSpPr/>
      </dsp:nvSpPr>
      <dsp:spPr>
        <a:xfrm>
          <a:off x="3351378" y="24850"/>
          <a:ext cx="2388134" cy="2373208"/>
        </a:xfrm>
        <a:prstGeom prst="roundRect">
          <a:avLst>
            <a:gd name="adj" fmla="val 1000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0">
          <a:noAutofit/>
        </a:bodyPr>
        <a:lstStyle/>
        <a:p>
          <a:pPr marL="0" lvl="0" indent="0" algn="ctr" defTabSz="1422400">
            <a:lnSpc>
              <a:spcPct val="90000"/>
            </a:lnSpc>
            <a:spcBef>
              <a:spcPct val="0"/>
            </a:spcBef>
            <a:spcAft>
              <a:spcPct val="35000"/>
            </a:spcAft>
            <a:buNone/>
          </a:pPr>
          <a:r>
            <a:rPr lang="es-US" sz="3200" kern="1200" dirty="0"/>
            <a:t>Significado</a:t>
          </a:r>
          <a:r>
            <a:rPr lang="es-US" sz="1500" kern="1200" dirty="0"/>
            <a:t> </a:t>
          </a:r>
        </a:p>
      </dsp:txBody>
      <dsp:txXfrm>
        <a:off x="3420887" y="94359"/>
        <a:ext cx="2249116" cy="2234190"/>
      </dsp:txXfrm>
    </dsp:sp>
    <dsp:sp modelId="{23810E69-3618-EF4B-8E24-1CBD37961095}">
      <dsp:nvSpPr>
        <dsp:cNvPr id="0" name=""/>
        <dsp:cNvSpPr/>
      </dsp:nvSpPr>
      <dsp:spPr>
        <a:xfrm>
          <a:off x="5978326" y="915325"/>
          <a:ext cx="506284" cy="592257"/>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533400">
            <a:lnSpc>
              <a:spcPct val="90000"/>
            </a:lnSpc>
            <a:spcBef>
              <a:spcPct val="0"/>
            </a:spcBef>
            <a:spcAft>
              <a:spcPct val="35000"/>
            </a:spcAft>
            <a:buNone/>
          </a:pPr>
          <a:endParaRPr lang="en-US" sz="1200" kern="1200"/>
        </a:p>
      </dsp:txBody>
      <dsp:txXfrm>
        <a:off x="5978326" y="1033776"/>
        <a:ext cx="354399" cy="355355"/>
      </dsp:txXfrm>
    </dsp:sp>
    <dsp:sp modelId="{14CD42A3-E132-B242-A41B-27615AFC9538}">
      <dsp:nvSpPr>
        <dsp:cNvPr id="0" name=""/>
        <dsp:cNvSpPr/>
      </dsp:nvSpPr>
      <dsp:spPr>
        <a:xfrm>
          <a:off x="6694766" y="24850"/>
          <a:ext cx="2388134" cy="2373208"/>
        </a:xfrm>
        <a:prstGeom prst="roundRect">
          <a:avLst>
            <a:gd name="adj" fmla="val 1000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ctr" defTabSz="666750">
            <a:lnSpc>
              <a:spcPct val="90000"/>
            </a:lnSpc>
            <a:spcBef>
              <a:spcPct val="0"/>
            </a:spcBef>
            <a:spcAft>
              <a:spcPct val="35000"/>
            </a:spcAft>
            <a:buNone/>
          </a:pPr>
          <a:r>
            <a:rPr lang="es-US" sz="1500" kern="1200" dirty="0"/>
            <a:t>En la literatura la primavera representa la juventud, época o fase la vida de una persona en la que se dice que está en la «flor de la vida» ya que en la primavera florecen las plantas, hay muchos pájaros, brilla más el sol y los días son más largos.</a:t>
          </a:r>
        </a:p>
      </dsp:txBody>
      <dsp:txXfrm>
        <a:off x="6764275" y="94359"/>
        <a:ext cx="2249116" cy="2234190"/>
      </dsp:txXfrm>
    </dsp:sp>
  </dsp:spTree>
</dsp:drawing>
</file>

<file path=ppt/diagrams/layout1.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60342F-5304-12F3-85DA-11D51C20B4AF}"/>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5E568D5D-26CD-4E36-0D25-9BDD02A7CCC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F4640EB3-5585-ECFC-A79D-00F2F6EB08F4}"/>
              </a:ext>
            </a:extLst>
          </p:cNvPr>
          <p:cNvSpPr>
            <a:spLocks noGrp="1"/>
          </p:cNvSpPr>
          <p:nvPr>
            <p:ph type="dt" sz="half" idx="10"/>
          </p:nvPr>
        </p:nvSpPr>
        <p:spPr/>
        <p:txBody>
          <a:bodyPr/>
          <a:lstStyle/>
          <a:p>
            <a:fld id="{6B09579A-940C-7042-93B9-5B9831FB7D45}" type="datetimeFigureOut">
              <a:rPr lang="en-US" smtClean="0"/>
              <a:t>3/13/2025</a:t>
            </a:fld>
            <a:endParaRPr lang="en-US"/>
          </a:p>
        </p:txBody>
      </p:sp>
      <p:sp>
        <p:nvSpPr>
          <p:cNvPr id="5" name="Footer Placeholder 4">
            <a:extLst>
              <a:ext uri="{FF2B5EF4-FFF2-40B4-BE49-F238E27FC236}">
                <a16:creationId xmlns:a16="http://schemas.microsoft.com/office/drawing/2014/main" id="{D965B668-053E-9E5E-8BC3-F50B54DB945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16A33DC-2271-FB0E-7405-72B5EC6CCED2}"/>
              </a:ext>
            </a:extLst>
          </p:cNvPr>
          <p:cNvSpPr>
            <a:spLocks noGrp="1"/>
          </p:cNvSpPr>
          <p:nvPr>
            <p:ph type="sldNum" sz="quarter" idx="12"/>
          </p:nvPr>
        </p:nvSpPr>
        <p:spPr/>
        <p:txBody>
          <a:bodyPr/>
          <a:lstStyle/>
          <a:p>
            <a:fld id="{D92C5D92-A153-A947-BA76-12A2C9B29F3B}" type="slidenum">
              <a:rPr lang="en-US" smtClean="0"/>
              <a:t>‹#›</a:t>
            </a:fld>
            <a:endParaRPr lang="en-US"/>
          </a:p>
        </p:txBody>
      </p:sp>
    </p:spTree>
    <p:extLst>
      <p:ext uri="{BB962C8B-B14F-4D97-AF65-F5344CB8AC3E}">
        <p14:creationId xmlns:p14="http://schemas.microsoft.com/office/powerpoint/2010/main" val="135910423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94CD6F-9D7E-E945-6419-338061E31208}"/>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5642A591-DB61-F05A-2954-109D240DECA8}"/>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BF1AB15-9810-D1A3-DF87-0A3E92D274D4}"/>
              </a:ext>
            </a:extLst>
          </p:cNvPr>
          <p:cNvSpPr>
            <a:spLocks noGrp="1"/>
          </p:cNvSpPr>
          <p:nvPr>
            <p:ph type="dt" sz="half" idx="10"/>
          </p:nvPr>
        </p:nvSpPr>
        <p:spPr/>
        <p:txBody>
          <a:bodyPr/>
          <a:lstStyle/>
          <a:p>
            <a:fld id="{6B09579A-940C-7042-93B9-5B9831FB7D45}" type="datetimeFigureOut">
              <a:rPr lang="en-US" smtClean="0"/>
              <a:t>3/13/2025</a:t>
            </a:fld>
            <a:endParaRPr lang="en-US"/>
          </a:p>
        </p:txBody>
      </p:sp>
      <p:sp>
        <p:nvSpPr>
          <p:cNvPr id="5" name="Footer Placeholder 4">
            <a:extLst>
              <a:ext uri="{FF2B5EF4-FFF2-40B4-BE49-F238E27FC236}">
                <a16:creationId xmlns:a16="http://schemas.microsoft.com/office/drawing/2014/main" id="{356B3E01-0DA8-E6F5-21F7-92B154B0013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9C85662-F69B-3CF7-D8CB-9EBB93C77196}"/>
              </a:ext>
            </a:extLst>
          </p:cNvPr>
          <p:cNvSpPr>
            <a:spLocks noGrp="1"/>
          </p:cNvSpPr>
          <p:nvPr>
            <p:ph type="sldNum" sz="quarter" idx="12"/>
          </p:nvPr>
        </p:nvSpPr>
        <p:spPr/>
        <p:txBody>
          <a:bodyPr/>
          <a:lstStyle/>
          <a:p>
            <a:fld id="{D92C5D92-A153-A947-BA76-12A2C9B29F3B}" type="slidenum">
              <a:rPr lang="en-US" smtClean="0"/>
              <a:t>‹#›</a:t>
            </a:fld>
            <a:endParaRPr lang="en-US"/>
          </a:p>
        </p:txBody>
      </p:sp>
    </p:spTree>
    <p:extLst>
      <p:ext uri="{BB962C8B-B14F-4D97-AF65-F5344CB8AC3E}">
        <p14:creationId xmlns:p14="http://schemas.microsoft.com/office/powerpoint/2010/main" val="140156544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1EF6D8B-9E69-2A74-809C-AD3A25FCD7E4}"/>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1D2F8BC3-DCB9-BCD3-BACA-1AE060DC8371}"/>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40FF68C-C9E5-B26D-1586-607D77494EDB}"/>
              </a:ext>
            </a:extLst>
          </p:cNvPr>
          <p:cNvSpPr>
            <a:spLocks noGrp="1"/>
          </p:cNvSpPr>
          <p:nvPr>
            <p:ph type="dt" sz="half" idx="10"/>
          </p:nvPr>
        </p:nvSpPr>
        <p:spPr/>
        <p:txBody>
          <a:bodyPr/>
          <a:lstStyle/>
          <a:p>
            <a:fld id="{6B09579A-940C-7042-93B9-5B9831FB7D45}" type="datetimeFigureOut">
              <a:rPr lang="en-US" smtClean="0"/>
              <a:t>3/13/2025</a:t>
            </a:fld>
            <a:endParaRPr lang="en-US"/>
          </a:p>
        </p:txBody>
      </p:sp>
      <p:sp>
        <p:nvSpPr>
          <p:cNvPr id="5" name="Footer Placeholder 4">
            <a:extLst>
              <a:ext uri="{FF2B5EF4-FFF2-40B4-BE49-F238E27FC236}">
                <a16:creationId xmlns:a16="http://schemas.microsoft.com/office/drawing/2014/main" id="{08DEC17C-82CD-336C-AEED-51BC70B3A1B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BD4758C-74C7-96B1-863D-17928500509F}"/>
              </a:ext>
            </a:extLst>
          </p:cNvPr>
          <p:cNvSpPr>
            <a:spLocks noGrp="1"/>
          </p:cNvSpPr>
          <p:nvPr>
            <p:ph type="sldNum" sz="quarter" idx="12"/>
          </p:nvPr>
        </p:nvSpPr>
        <p:spPr/>
        <p:txBody>
          <a:bodyPr/>
          <a:lstStyle/>
          <a:p>
            <a:fld id="{D92C5D92-A153-A947-BA76-12A2C9B29F3B}" type="slidenum">
              <a:rPr lang="en-US" smtClean="0"/>
              <a:t>‹#›</a:t>
            </a:fld>
            <a:endParaRPr lang="en-US"/>
          </a:p>
        </p:txBody>
      </p:sp>
    </p:spTree>
    <p:extLst>
      <p:ext uri="{BB962C8B-B14F-4D97-AF65-F5344CB8AC3E}">
        <p14:creationId xmlns:p14="http://schemas.microsoft.com/office/powerpoint/2010/main" val="7707822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0095DE-F046-6469-B8DF-79D3614A9A1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D7F821F-17B9-8439-B4DD-B9DB23938BCC}"/>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8C595EF-52F9-1391-BE39-4C6F9EDD0B5B}"/>
              </a:ext>
            </a:extLst>
          </p:cNvPr>
          <p:cNvSpPr>
            <a:spLocks noGrp="1"/>
          </p:cNvSpPr>
          <p:nvPr>
            <p:ph type="dt" sz="half" idx="10"/>
          </p:nvPr>
        </p:nvSpPr>
        <p:spPr/>
        <p:txBody>
          <a:bodyPr/>
          <a:lstStyle/>
          <a:p>
            <a:fld id="{6B09579A-940C-7042-93B9-5B9831FB7D45}" type="datetimeFigureOut">
              <a:rPr lang="en-US" smtClean="0"/>
              <a:t>3/13/2025</a:t>
            </a:fld>
            <a:endParaRPr lang="en-US"/>
          </a:p>
        </p:txBody>
      </p:sp>
      <p:sp>
        <p:nvSpPr>
          <p:cNvPr id="5" name="Footer Placeholder 4">
            <a:extLst>
              <a:ext uri="{FF2B5EF4-FFF2-40B4-BE49-F238E27FC236}">
                <a16:creationId xmlns:a16="http://schemas.microsoft.com/office/drawing/2014/main" id="{C89EAFB4-7284-BE9F-29C5-2AC19CED2C2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9E10685-31A7-EC87-97DE-A03C18EAA922}"/>
              </a:ext>
            </a:extLst>
          </p:cNvPr>
          <p:cNvSpPr>
            <a:spLocks noGrp="1"/>
          </p:cNvSpPr>
          <p:nvPr>
            <p:ph type="sldNum" sz="quarter" idx="12"/>
          </p:nvPr>
        </p:nvSpPr>
        <p:spPr/>
        <p:txBody>
          <a:bodyPr/>
          <a:lstStyle/>
          <a:p>
            <a:fld id="{D92C5D92-A153-A947-BA76-12A2C9B29F3B}" type="slidenum">
              <a:rPr lang="en-US" smtClean="0"/>
              <a:t>‹#›</a:t>
            </a:fld>
            <a:endParaRPr lang="en-US"/>
          </a:p>
        </p:txBody>
      </p:sp>
    </p:spTree>
    <p:extLst>
      <p:ext uri="{BB962C8B-B14F-4D97-AF65-F5344CB8AC3E}">
        <p14:creationId xmlns:p14="http://schemas.microsoft.com/office/powerpoint/2010/main" val="38543885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EF2176-85A6-7179-B9FA-74F444F45A5E}"/>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5C1C31C2-6F01-000E-2635-BF42D6C8DDFF}"/>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70C920A4-D9F0-3806-1640-3E2D79764112}"/>
              </a:ext>
            </a:extLst>
          </p:cNvPr>
          <p:cNvSpPr>
            <a:spLocks noGrp="1"/>
          </p:cNvSpPr>
          <p:nvPr>
            <p:ph type="dt" sz="half" idx="10"/>
          </p:nvPr>
        </p:nvSpPr>
        <p:spPr/>
        <p:txBody>
          <a:bodyPr/>
          <a:lstStyle/>
          <a:p>
            <a:fld id="{6B09579A-940C-7042-93B9-5B9831FB7D45}" type="datetimeFigureOut">
              <a:rPr lang="en-US" smtClean="0"/>
              <a:t>3/13/2025</a:t>
            </a:fld>
            <a:endParaRPr lang="en-US"/>
          </a:p>
        </p:txBody>
      </p:sp>
      <p:sp>
        <p:nvSpPr>
          <p:cNvPr id="5" name="Footer Placeholder 4">
            <a:extLst>
              <a:ext uri="{FF2B5EF4-FFF2-40B4-BE49-F238E27FC236}">
                <a16:creationId xmlns:a16="http://schemas.microsoft.com/office/drawing/2014/main" id="{3E8CB038-FF32-2FAF-BE44-8F41571A2A4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E34513D-CB53-7332-D5A6-B66BDA393AAF}"/>
              </a:ext>
            </a:extLst>
          </p:cNvPr>
          <p:cNvSpPr>
            <a:spLocks noGrp="1"/>
          </p:cNvSpPr>
          <p:nvPr>
            <p:ph type="sldNum" sz="quarter" idx="12"/>
          </p:nvPr>
        </p:nvSpPr>
        <p:spPr/>
        <p:txBody>
          <a:bodyPr/>
          <a:lstStyle/>
          <a:p>
            <a:fld id="{D92C5D92-A153-A947-BA76-12A2C9B29F3B}" type="slidenum">
              <a:rPr lang="en-US" smtClean="0"/>
              <a:t>‹#›</a:t>
            </a:fld>
            <a:endParaRPr lang="en-US"/>
          </a:p>
        </p:txBody>
      </p:sp>
    </p:spTree>
    <p:extLst>
      <p:ext uri="{BB962C8B-B14F-4D97-AF65-F5344CB8AC3E}">
        <p14:creationId xmlns:p14="http://schemas.microsoft.com/office/powerpoint/2010/main" val="26752656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7A1114-1EEE-9505-57EF-14DD8C1F284B}"/>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337281C7-0D70-5B2A-E6C8-BDC41CBA56FC}"/>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558F82C0-0B4B-5FB3-C48A-29B8E0F59F0F}"/>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094EDC2E-F8DE-810F-F6B5-3727E904BBE4}"/>
              </a:ext>
            </a:extLst>
          </p:cNvPr>
          <p:cNvSpPr>
            <a:spLocks noGrp="1"/>
          </p:cNvSpPr>
          <p:nvPr>
            <p:ph type="dt" sz="half" idx="10"/>
          </p:nvPr>
        </p:nvSpPr>
        <p:spPr/>
        <p:txBody>
          <a:bodyPr/>
          <a:lstStyle/>
          <a:p>
            <a:fld id="{6B09579A-940C-7042-93B9-5B9831FB7D45}" type="datetimeFigureOut">
              <a:rPr lang="en-US" smtClean="0"/>
              <a:t>3/13/2025</a:t>
            </a:fld>
            <a:endParaRPr lang="en-US"/>
          </a:p>
        </p:txBody>
      </p:sp>
      <p:sp>
        <p:nvSpPr>
          <p:cNvPr id="6" name="Footer Placeholder 5">
            <a:extLst>
              <a:ext uri="{FF2B5EF4-FFF2-40B4-BE49-F238E27FC236}">
                <a16:creationId xmlns:a16="http://schemas.microsoft.com/office/drawing/2014/main" id="{0859D76D-B2DC-A2B5-8E4E-FB2FC4F99E8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A0EDAC2-7E7D-E5F8-324E-112B1DC0D8B8}"/>
              </a:ext>
            </a:extLst>
          </p:cNvPr>
          <p:cNvSpPr>
            <a:spLocks noGrp="1"/>
          </p:cNvSpPr>
          <p:nvPr>
            <p:ph type="sldNum" sz="quarter" idx="12"/>
          </p:nvPr>
        </p:nvSpPr>
        <p:spPr/>
        <p:txBody>
          <a:bodyPr/>
          <a:lstStyle/>
          <a:p>
            <a:fld id="{D92C5D92-A153-A947-BA76-12A2C9B29F3B}" type="slidenum">
              <a:rPr lang="en-US" smtClean="0"/>
              <a:t>‹#›</a:t>
            </a:fld>
            <a:endParaRPr lang="en-US"/>
          </a:p>
        </p:txBody>
      </p:sp>
    </p:spTree>
    <p:extLst>
      <p:ext uri="{BB962C8B-B14F-4D97-AF65-F5344CB8AC3E}">
        <p14:creationId xmlns:p14="http://schemas.microsoft.com/office/powerpoint/2010/main" val="40940614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0B335E-6272-CC13-59BB-94355AC3064D}"/>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BCB60259-E98B-7807-479D-DFCF4CAB560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ED8FC792-D85D-B897-98AB-70AF0B3DF8EA}"/>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4387F500-EF14-5E4A-EA91-439B6359363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13C98BE6-EB2F-E781-E708-82F4B1EE6A59}"/>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F4F9BFFC-7E8E-C8EC-0527-4801A084B80F}"/>
              </a:ext>
            </a:extLst>
          </p:cNvPr>
          <p:cNvSpPr>
            <a:spLocks noGrp="1"/>
          </p:cNvSpPr>
          <p:nvPr>
            <p:ph type="dt" sz="half" idx="10"/>
          </p:nvPr>
        </p:nvSpPr>
        <p:spPr/>
        <p:txBody>
          <a:bodyPr/>
          <a:lstStyle/>
          <a:p>
            <a:fld id="{6B09579A-940C-7042-93B9-5B9831FB7D45}" type="datetimeFigureOut">
              <a:rPr lang="en-US" smtClean="0"/>
              <a:t>3/13/2025</a:t>
            </a:fld>
            <a:endParaRPr lang="en-US"/>
          </a:p>
        </p:txBody>
      </p:sp>
      <p:sp>
        <p:nvSpPr>
          <p:cNvPr id="8" name="Footer Placeholder 7">
            <a:extLst>
              <a:ext uri="{FF2B5EF4-FFF2-40B4-BE49-F238E27FC236}">
                <a16:creationId xmlns:a16="http://schemas.microsoft.com/office/drawing/2014/main" id="{59FAF03D-39D1-0FE8-183A-EF1713DEFB69}"/>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0E92884D-E65E-1338-E16B-12A10893D6F0}"/>
              </a:ext>
            </a:extLst>
          </p:cNvPr>
          <p:cNvSpPr>
            <a:spLocks noGrp="1"/>
          </p:cNvSpPr>
          <p:nvPr>
            <p:ph type="sldNum" sz="quarter" idx="12"/>
          </p:nvPr>
        </p:nvSpPr>
        <p:spPr/>
        <p:txBody>
          <a:bodyPr/>
          <a:lstStyle/>
          <a:p>
            <a:fld id="{D92C5D92-A153-A947-BA76-12A2C9B29F3B}" type="slidenum">
              <a:rPr lang="en-US" smtClean="0"/>
              <a:t>‹#›</a:t>
            </a:fld>
            <a:endParaRPr lang="en-US"/>
          </a:p>
        </p:txBody>
      </p:sp>
    </p:spTree>
    <p:extLst>
      <p:ext uri="{BB962C8B-B14F-4D97-AF65-F5344CB8AC3E}">
        <p14:creationId xmlns:p14="http://schemas.microsoft.com/office/powerpoint/2010/main" val="406429607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89C33F-6A9A-34D4-E79C-9382CE841947}"/>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AF45704F-7FCF-89B8-A724-5745413AFD40}"/>
              </a:ext>
            </a:extLst>
          </p:cNvPr>
          <p:cNvSpPr>
            <a:spLocks noGrp="1"/>
          </p:cNvSpPr>
          <p:nvPr>
            <p:ph type="dt" sz="half" idx="10"/>
          </p:nvPr>
        </p:nvSpPr>
        <p:spPr/>
        <p:txBody>
          <a:bodyPr/>
          <a:lstStyle/>
          <a:p>
            <a:fld id="{6B09579A-940C-7042-93B9-5B9831FB7D45}" type="datetimeFigureOut">
              <a:rPr lang="en-US" smtClean="0"/>
              <a:t>3/13/2025</a:t>
            </a:fld>
            <a:endParaRPr lang="en-US"/>
          </a:p>
        </p:txBody>
      </p:sp>
      <p:sp>
        <p:nvSpPr>
          <p:cNvPr id="4" name="Footer Placeholder 3">
            <a:extLst>
              <a:ext uri="{FF2B5EF4-FFF2-40B4-BE49-F238E27FC236}">
                <a16:creationId xmlns:a16="http://schemas.microsoft.com/office/drawing/2014/main" id="{3784BB4B-EBF1-1AD5-9A8E-0AE8A305F15C}"/>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6BB8C0C0-E1BB-8292-1BB7-800F7F8150A3}"/>
              </a:ext>
            </a:extLst>
          </p:cNvPr>
          <p:cNvSpPr>
            <a:spLocks noGrp="1"/>
          </p:cNvSpPr>
          <p:nvPr>
            <p:ph type="sldNum" sz="quarter" idx="12"/>
          </p:nvPr>
        </p:nvSpPr>
        <p:spPr/>
        <p:txBody>
          <a:bodyPr/>
          <a:lstStyle/>
          <a:p>
            <a:fld id="{D92C5D92-A153-A947-BA76-12A2C9B29F3B}" type="slidenum">
              <a:rPr lang="en-US" smtClean="0"/>
              <a:t>‹#›</a:t>
            </a:fld>
            <a:endParaRPr lang="en-US"/>
          </a:p>
        </p:txBody>
      </p:sp>
    </p:spTree>
    <p:extLst>
      <p:ext uri="{BB962C8B-B14F-4D97-AF65-F5344CB8AC3E}">
        <p14:creationId xmlns:p14="http://schemas.microsoft.com/office/powerpoint/2010/main" val="20960867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B5CC56DA-D2DA-F45A-7A5F-3EED23FDB0A5}"/>
              </a:ext>
            </a:extLst>
          </p:cNvPr>
          <p:cNvSpPr>
            <a:spLocks noGrp="1"/>
          </p:cNvSpPr>
          <p:nvPr>
            <p:ph type="dt" sz="half" idx="10"/>
          </p:nvPr>
        </p:nvSpPr>
        <p:spPr/>
        <p:txBody>
          <a:bodyPr/>
          <a:lstStyle/>
          <a:p>
            <a:fld id="{6B09579A-940C-7042-93B9-5B9831FB7D45}" type="datetimeFigureOut">
              <a:rPr lang="en-US" smtClean="0"/>
              <a:t>3/13/2025</a:t>
            </a:fld>
            <a:endParaRPr lang="en-US"/>
          </a:p>
        </p:txBody>
      </p:sp>
      <p:sp>
        <p:nvSpPr>
          <p:cNvPr id="3" name="Footer Placeholder 2">
            <a:extLst>
              <a:ext uri="{FF2B5EF4-FFF2-40B4-BE49-F238E27FC236}">
                <a16:creationId xmlns:a16="http://schemas.microsoft.com/office/drawing/2014/main" id="{1BC5E572-44A6-A9E3-A8C5-2E0C7B78FD76}"/>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391DBB39-52AF-1761-698C-46DA4AD6BCC7}"/>
              </a:ext>
            </a:extLst>
          </p:cNvPr>
          <p:cNvSpPr>
            <a:spLocks noGrp="1"/>
          </p:cNvSpPr>
          <p:nvPr>
            <p:ph type="sldNum" sz="quarter" idx="12"/>
          </p:nvPr>
        </p:nvSpPr>
        <p:spPr/>
        <p:txBody>
          <a:bodyPr/>
          <a:lstStyle/>
          <a:p>
            <a:fld id="{D92C5D92-A153-A947-BA76-12A2C9B29F3B}" type="slidenum">
              <a:rPr lang="en-US" smtClean="0"/>
              <a:t>‹#›</a:t>
            </a:fld>
            <a:endParaRPr lang="en-US"/>
          </a:p>
        </p:txBody>
      </p:sp>
    </p:spTree>
    <p:extLst>
      <p:ext uri="{BB962C8B-B14F-4D97-AF65-F5344CB8AC3E}">
        <p14:creationId xmlns:p14="http://schemas.microsoft.com/office/powerpoint/2010/main" val="357293889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88C1D2-AA25-C882-1615-9AD664E6D9B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54CE0407-A96F-9893-7843-89BCABA1202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9FBB803D-C748-8665-BB19-0E8896DCFBF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9AF902E-D97D-0A8E-B481-E6A8C1A4A01E}"/>
              </a:ext>
            </a:extLst>
          </p:cNvPr>
          <p:cNvSpPr>
            <a:spLocks noGrp="1"/>
          </p:cNvSpPr>
          <p:nvPr>
            <p:ph type="dt" sz="half" idx="10"/>
          </p:nvPr>
        </p:nvSpPr>
        <p:spPr/>
        <p:txBody>
          <a:bodyPr/>
          <a:lstStyle/>
          <a:p>
            <a:fld id="{6B09579A-940C-7042-93B9-5B9831FB7D45}" type="datetimeFigureOut">
              <a:rPr lang="en-US" smtClean="0"/>
              <a:t>3/13/2025</a:t>
            </a:fld>
            <a:endParaRPr lang="en-US"/>
          </a:p>
        </p:txBody>
      </p:sp>
      <p:sp>
        <p:nvSpPr>
          <p:cNvPr id="6" name="Footer Placeholder 5">
            <a:extLst>
              <a:ext uri="{FF2B5EF4-FFF2-40B4-BE49-F238E27FC236}">
                <a16:creationId xmlns:a16="http://schemas.microsoft.com/office/drawing/2014/main" id="{CB54A11D-E902-03A2-3BBF-DD557C34082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E6202A3-E4E1-09F3-B621-DD486B4F5E14}"/>
              </a:ext>
            </a:extLst>
          </p:cNvPr>
          <p:cNvSpPr>
            <a:spLocks noGrp="1"/>
          </p:cNvSpPr>
          <p:nvPr>
            <p:ph type="sldNum" sz="quarter" idx="12"/>
          </p:nvPr>
        </p:nvSpPr>
        <p:spPr/>
        <p:txBody>
          <a:bodyPr/>
          <a:lstStyle/>
          <a:p>
            <a:fld id="{D92C5D92-A153-A947-BA76-12A2C9B29F3B}" type="slidenum">
              <a:rPr lang="en-US" smtClean="0"/>
              <a:t>‹#›</a:t>
            </a:fld>
            <a:endParaRPr lang="en-US"/>
          </a:p>
        </p:txBody>
      </p:sp>
    </p:spTree>
    <p:extLst>
      <p:ext uri="{BB962C8B-B14F-4D97-AF65-F5344CB8AC3E}">
        <p14:creationId xmlns:p14="http://schemas.microsoft.com/office/powerpoint/2010/main" val="4161678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E5E39B-D96B-AFC6-0E8E-DB0B247FE4E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2AA2CAAB-B83C-3CB3-84D5-2FED898610D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EB4DF42F-4788-1BB6-827D-8722E8310E2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73DCCF3-186D-22F6-8AD2-F7BBFA958A5D}"/>
              </a:ext>
            </a:extLst>
          </p:cNvPr>
          <p:cNvSpPr>
            <a:spLocks noGrp="1"/>
          </p:cNvSpPr>
          <p:nvPr>
            <p:ph type="dt" sz="half" idx="10"/>
          </p:nvPr>
        </p:nvSpPr>
        <p:spPr/>
        <p:txBody>
          <a:bodyPr/>
          <a:lstStyle/>
          <a:p>
            <a:fld id="{6B09579A-940C-7042-93B9-5B9831FB7D45}" type="datetimeFigureOut">
              <a:rPr lang="en-US" smtClean="0"/>
              <a:t>3/13/2025</a:t>
            </a:fld>
            <a:endParaRPr lang="en-US"/>
          </a:p>
        </p:txBody>
      </p:sp>
      <p:sp>
        <p:nvSpPr>
          <p:cNvPr id="6" name="Footer Placeholder 5">
            <a:extLst>
              <a:ext uri="{FF2B5EF4-FFF2-40B4-BE49-F238E27FC236}">
                <a16:creationId xmlns:a16="http://schemas.microsoft.com/office/drawing/2014/main" id="{1DAB6D82-39E0-D64B-CAF4-9FD3D5F887F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2F45C4B-F8B9-FE82-09C4-0A726D0F6B7C}"/>
              </a:ext>
            </a:extLst>
          </p:cNvPr>
          <p:cNvSpPr>
            <a:spLocks noGrp="1"/>
          </p:cNvSpPr>
          <p:nvPr>
            <p:ph type="sldNum" sz="quarter" idx="12"/>
          </p:nvPr>
        </p:nvSpPr>
        <p:spPr/>
        <p:txBody>
          <a:bodyPr/>
          <a:lstStyle/>
          <a:p>
            <a:fld id="{D92C5D92-A153-A947-BA76-12A2C9B29F3B}" type="slidenum">
              <a:rPr lang="en-US" smtClean="0"/>
              <a:t>‹#›</a:t>
            </a:fld>
            <a:endParaRPr lang="en-US"/>
          </a:p>
        </p:txBody>
      </p:sp>
    </p:spTree>
    <p:extLst>
      <p:ext uri="{BB962C8B-B14F-4D97-AF65-F5344CB8AC3E}">
        <p14:creationId xmlns:p14="http://schemas.microsoft.com/office/powerpoint/2010/main" val="31000014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 /><Relationship Id="rId3" Type="http://schemas.openxmlformats.org/officeDocument/2006/relationships/slideLayout" Target="../slideLayouts/slideLayout3.xml" /><Relationship Id="rId7" Type="http://schemas.openxmlformats.org/officeDocument/2006/relationships/slideLayout" Target="../slideLayouts/slideLayout7.xml" /><Relationship Id="rId12" Type="http://schemas.openxmlformats.org/officeDocument/2006/relationships/theme" Target="../theme/theme1.xml" /><Relationship Id="rId2" Type="http://schemas.openxmlformats.org/officeDocument/2006/relationships/slideLayout" Target="../slideLayouts/slideLayout2.xml" /><Relationship Id="rId1" Type="http://schemas.openxmlformats.org/officeDocument/2006/relationships/slideLayout" Target="../slideLayouts/slideLayout1.xml" /><Relationship Id="rId6" Type="http://schemas.openxmlformats.org/officeDocument/2006/relationships/slideLayout" Target="../slideLayouts/slideLayout6.xml" /><Relationship Id="rId11" Type="http://schemas.openxmlformats.org/officeDocument/2006/relationships/slideLayout" Target="../slideLayouts/slideLayout11.xml" /><Relationship Id="rId5" Type="http://schemas.openxmlformats.org/officeDocument/2006/relationships/slideLayout" Target="../slideLayouts/slideLayout5.xml" /><Relationship Id="rId10" Type="http://schemas.openxmlformats.org/officeDocument/2006/relationships/slideLayout" Target="../slideLayouts/slideLayout10.xml" /><Relationship Id="rId4" Type="http://schemas.openxmlformats.org/officeDocument/2006/relationships/slideLayout" Target="../slideLayouts/slideLayout4.xml" /><Relationship Id="rId9" Type="http://schemas.openxmlformats.org/officeDocument/2006/relationships/slideLayout" Target="../slideLayouts/slideLayout9.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C13C1DC-1F7D-BEA3-499C-38D2EBBB30F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2F3EB576-4C1D-AF5A-7FBA-FC8388C6629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639D1F2-6166-CACA-AD11-9CF420BCD08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6B09579A-940C-7042-93B9-5B9831FB7D45}" type="datetimeFigureOut">
              <a:rPr lang="en-US" smtClean="0"/>
              <a:t>3/13/2025</a:t>
            </a:fld>
            <a:endParaRPr lang="en-US"/>
          </a:p>
        </p:txBody>
      </p:sp>
      <p:sp>
        <p:nvSpPr>
          <p:cNvPr id="5" name="Footer Placeholder 4">
            <a:extLst>
              <a:ext uri="{FF2B5EF4-FFF2-40B4-BE49-F238E27FC236}">
                <a16:creationId xmlns:a16="http://schemas.microsoft.com/office/drawing/2014/main" id="{8138BE38-5990-ECF0-A497-23A20029037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C1066DF2-EB9F-F559-1C62-6E2D120D647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D92C5D92-A153-A947-BA76-12A2C9B29F3B}" type="slidenum">
              <a:rPr lang="en-US" smtClean="0"/>
              <a:t>‹#›</a:t>
            </a:fld>
            <a:endParaRPr lang="en-US"/>
          </a:p>
        </p:txBody>
      </p:sp>
    </p:spTree>
    <p:extLst>
      <p:ext uri="{BB962C8B-B14F-4D97-AF65-F5344CB8AC3E}">
        <p14:creationId xmlns:p14="http://schemas.microsoft.com/office/powerpoint/2010/main" val="275933454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Relationship Id="rId2" Type="http://schemas.openxmlformats.org/officeDocument/2006/relationships/image" Target="../media/image2.jpeg" /><Relationship Id="rId1" Type="http://schemas.openxmlformats.org/officeDocument/2006/relationships/slideLayout" Target="../slideLayouts/slideLayout2.xml" /></Relationships>
</file>

<file path=ppt/slides/_rels/slide3.xml.rels><?xml version="1.0" encoding="UTF-8" standalone="yes"?>
<Relationships xmlns="http://schemas.openxmlformats.org/package/2006/relationships"><Relationship Id="rId2" Type="http://schemas.openxmlformats.org/officeDocument/2006/relationships/image" Target="../media/image3.jpeg" /><Relationship Id="rId1" Type="http://schemas.openxmlformats.org/officeDocument/2006/relationships/slideLayout" Target="../slideLayouts/slideLayout2.xml" /></Relationships>
</file>

<file path=ppt/slides/_rels/slide4.xml.rels><?xml version="1.0" encoding="UTF-8" standalone="yes"?>
<Relationships xmlns="http://schemas.openxmlformats.org/package/2006/relationships"><Relationship Id="rId2" Type="http://schemas.openxmlformats.org/officeDocument/2006/relationships/image" Target="../media/image4.jpeg" /><Relationship Id="rId1" Type="http://schemas.openxmlformats.org/officeDocument/2006/relationships/slideLayout" Target="../slideLayouts/slideLayout2.xml" /></Relationships>
</file>

<file path=ppt/slides/_rels/slide5.xml.rels><?xml version="1.0" encoding="UTF-8" standalone="yes"?>
<Relationships xmlns="http://schemas.openxmlformats.org/package/2006/relationships"><Relationship Id="rId2" Type="http://schemas.openxmlformats.org/officeDocument/2006/relationships/image" Target="../media/image5.jpeg" /><Relationship Id="rId1" Type="http://schemas.openxmlformats.org/officeDocument/2006/relationships/slideLayout" Target="../slideLayouts/slideLayout2.xml" /></Relationships>
</file>

<file path=ppt/slides/_rels/slide6.xml.rels><?xml version="1.0" encoding="UTF-8" standalone="yes"?>
<Relationships xmlns="http://schemas.openxmlformats.org/package/2006/relationships"><Relationship Id="rId3" Type="http://schemas.openxmlformats.org/officeDocument/2006/relationships/image" Target="../media/image7.jpeg" /><Relationship Id="rId2" Type="http://schemas.openxmlformats.org/officeDocument/2006/relationships/image" Target="../media/image6.jpeg" /><Relationship Id="rId1" Type="http://schemas.openxmlformats.org/officeDocument/2006/relationships/slideLayout" Target="../slideLayouts/slideLayout2.xml" /><Relationship Id="rId4" Type="http://schemas.openxmlformats.org/officeDocument/2006/relationships/image" Target="../media/image8.jpeg" /></Relationships>
</file>

<file path=ppt/slides/_rels/slide7.xml.rels><?xml version="1.0" encoding="UTF-8" standalone="yes"?>
<Relationships xmlns="http://schemas.openxmlformats.org/package/2006/relationships"><Relationship Id="rId3" Type="http://schemas.openxmlformats.org/officeDocument/2006/relationships/diagramData" Target="../diagrams/data1.xml" /><Relationship Id="rId7" Type="http://schemas.microsoft.com/office/2007/relationships/diagramDrawing" Target="../diagrams/drawing1.xml" /><Relationship Id="rId2" Type="http://schemas.openxmlformats.org/officeDocument/2006/relationships/image" Target="../media/image9.jpeg" /><Relationship Id="rId1" Type="http://schemas.openxmlformats.org/officeDocument/2006/relationships/slideLayout" Target="../slideLayouts/slideLayout2.xml" /><Relationship Id="rId6" Type="http://schemas.openxmlformats.org/officeDocument/2006/relationships/diagramColors" Target="../diagrams/colors1.xml" /><Relationship Id="rId5" Type="http://schemas.openxmlformats.org/officeDocument/2006/relationships/diagramQuickStyle" Target="../diagrams/quickStyle1.xml" /><Relationship Id="rId4" Type="http://schemas.openxmlformats.org/officeDocument/2006/relationships/diagramLayout" Target="../diagrams/layout1.xml" /></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7" name="Rectangle 16">
            <a:extLst>
              <a:ext uri="{FF2B5EF4-FFF2-40B4-BE49-F238E27FC236}">
                <a16:creationId xmlns:a16="http://schemas.microsoft.com/office/drawing/2014/main" id="{F609FF9A-4FCE-468E-A86A-C9AB525EAE7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Rectangle 17">
            <a:extLst>
              <a:ext uri="{FF2B5EF4-FFF2-40B4-BE49-F238E27FC236}">
                <a16:creationId xmlns:a16="http://schemas.microsoft.com/office/drawing/2014/main" id="{021E12D4-3A88-428D-8E5E-AF1AFD923D6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rgbClr val="0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Calibri" panose="020F0502020204030204"/>
              <a:ea typeface="+mn-ea"/>
              <a:cs typeface="+mn-cs"/>
            </a:endParaRPr>
          </a:p>
        </p:txBody>
      </p:sp>
      <p:pic>
        <p:nvPicPr>
          <p:cNvPr id="19" name="Picture 18" descr="Flowers of an orchid">
            <a:extLst>
              <a:ext uri="{FF2B5EF4-FFF2-40B4-BE49-F238E27FC236}">
                <a16:creationId xmlns:a16="http://schemas.microsoft.com/office/drawing/2014/main" id="{FC6FEB7B-37C1-AA0D-AB13-A85F3A6FE245}"/>
              </a:ext>
            </a:extLst>
          </p:cNvPr>
          <p:cNvPicPr>
            <a:picLocks noChangeAspect="1"/>
          </p:cNvPicPr>
          <p:nvPr/>
        </p:nvPicPr>
        <p:blipFill>
          <a:blip r:embed="rId2">
            <a:alphaModFix amt="60000"/>
          </a:blip>
          <a:srcRect t="29467" b="28320"/>
          <a:stretch/>
        </p:blipFill>
        <p:spPr>
          <a:xfrm>
            <a:off x="-1" y="10"/>
            <a:ext cx="12192001" cy="6857990"/>
          </a:xfrm>
          <a:prstGeom prst="rect">
            <a:avLst/>
          </a:prstGeom>
        </p:spPr>
      </p:pic>
      <p:sp>
        <p:nvSpPr>
          <p:cNvPr id="2" name="Title 1">
            <a:extLst>
              <a:ext uri="{FF2B5EF4-FFF2-40B4-BE49-F238E27FC236}">
                <a16:creationId xmlns:a16="http://schemas.microsoft.com/office/drawing/2014/main" id="{DDD9C3AB-ABAA-E966-5973-F9E354C2F88F}"/>
              </a:ext>
            </a:extLst>
          </p:cNvPr>
          <p:cNvSpPr>
            <a:spLocks noGrp="1"/>
          </p:cNvSpPr>
          <p:nvPr>
            <p:ph type="ctrTitle"/>
          </p:nvPr>
        </p:nvSpPr>
        <p:spPr>
          <a:xfrm>
            <a:off x="838200" y="914402"/>
            <a:ext cx="10515600" cy="2985923"/>
          </a:xfrm>
        </p:spPr>
        <p:txBody>
          <a:bodyPr>
            <a:normAutofit/>
          </a:bodyPr>
          <a:lstStyle/>
          <a:p>
            <a:r>
              <a:rPr lang="es-US" sz="5200" dirty="0">
                <a:solidFill>
                  <a:srgbClr val="FFFFFF"/>
                </a:solidFill>
                <a:latin typeface="Arabic Typesetting" panose="02000000000000000000" pitchFamily="2" charset="0"/>
                <a:ea typeface="Arabic Typesetting" panose="02000000000000000000" pitchFamily="2" charset="0"/>
              </a:rPr>
              <a:t>La Primavera </a:t>
            </a:r>
            <a:endParaRPr lang="en-US" sz="5200" dirty="0">
              <a:solidFill>
                <a:srgbClr val="FFFFFF"/>
              </a:solidFill>
              <a:latin typeface="Arabic Typesetting" panose="02000000000000000000" pitchFamily="2" charset="0"/>
              <a:ea typeface="Arabic Typesetting" panose="02000000000000000000" pitchFamily="2" charset="0"/>
            </a:endParaRPr>
          </a:p>
        </p:txBody>
      </p:sp>
      <p:sp>
        <p:nvSpPr>
          <p:cNvPr id="3" name="Subtitle 2">
            <a:extLst>
              <a:ext uri="{FF2B5EF4-FFF2-40B4-BE49-F238E27FC236}">
                <a16:creationId xmlns:a16="http://schemas.microsoft.com/office/drawing/2014/main" id="{3BDF90B6-8D0C-DF99-E4A0-ECFF4E65F680}"/>
              </a:ext>
            </a:extLst>
          </p:cNvPr>
          <p:cNvSpPr>
            <a:spLocks noGrp="1"/>
          </p:cNvSpPr>
          <p:nvPr>
            <p:ph type="subTitle" idx="1"/>
          </p:nvPr>
        </p:nvSpPr>
        <p:spPr>
          <a:xfrm>
            <a:off x="838200" y="4072040"/>
            <a:ext cx="10515600" cy="1384310"/>
          </a:xfrm>
        </p:spPr>
        <p:txBody>
          <a:bodyPr/>
          <a:lstStyle/>
          <a:p>
            <a:r>
              <a:rPr lang="es-US" dirty="0">
                <a:solidFill>
                  <a:srgbClr val="FFFFFF"/>
                </a:solidFill>
              </a:rPr>
              <a:t>Tecnología </a:t>
            </a:r>
          </a:p>
          <a:p>
            <a:r>
              <a:rPr lang="es-US" dirty="0">
                <a:solidFill>
                  <a:srgbClr val="FFFFFF"/>
                </a:solidFill>
              </a:rPr>
              <a:t>Rafael García Nava </a:t>
            </a:r>
            <a:endParaRPr lang="en-US" dirty="0">
              <a:solidFill>
                <a:srgbClr val="FFFFFF"/>
              </a:solidFill>
            </a:endParaRPr>
          </a:p>
        </p:txBody>
      </p:sp>
    </p:spTree>
    <p:extLst>
      <p:ext uri="{BB962C8B-B14F-4D97-AF65-F5344CB8AC3E}">
        <p14:creationId xmlns:p14="http://schemas.microsoft.com/office/powerpoint/2010/main" val="1137802467"/>
      </p:ext>
    </p:extLst>
  </p:cSld>
  <p:clrMapOvr>
    <a:masterClrMapping/>
  </p:clrMapOvr>
  <mc:AlternateContent xmlns:mc="http://schemas.openxmlformats.org/markup-compatibility/2006" xmlns:p14="http://schemas.microsoft.com/office/powerpoint/2010/main">
    <mc:Choice Requires="p14">
      <p:transition spd="slow" p14:dur="1500">
        <p14:window dir="ver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 calcmode="lin" valueType="num">
                                      <p:cBhvr additive="base">
                                        <p:cTn id="12"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grpId="0" nodeType="clickEffect">
                                  <p:stCondLst>
                                    <p:cond delay="0"/>
                                  </p:stCondLst>
                                  <p:childTnLst>
                                    <p:set>
                                      <p:cBhvr>
                                        <p:cTn id="17" dur="1" fill="hold">
                                          <p:stCondLst>
                                            <p:cond delay="0"/>
                                          </p:stCondLst>
                                        </p:cTn>
                                        <p:tgtEl>
                                          <p:spTgt spid="3">
                                            <p:txEl>
                                              <p:pRg st="1" end="1"/>
                                            </p:txEl>
                                          </p:spTgt>
                                        </p:tgtEl>
                                        <p:attrNameLst>
                                          <p:attrName>style.visibility</p:attrName>
                                        </p:attrNameLst>
                                      </p:cBhvr>
                                      <p:to>
                                        <p:strVal val="visible"/>
                                      </p:to>
                                    </p:set>
                                    <p:anim calcmode="lin" valueType="num">
                                      <p:cBhvr additive="base">
                                        <p:cTn id="18"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9"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26" presetClass="exit" presetSubtype="0" fill="hold" grpId="1" nodeType="clickEffect">
                                  <p:stCondLst>
                                    <p:cond delay="0"/>
                                  </p:stCondLst>
                                  <p:childTnLst>
                                    <p:animEffect transition="out" filter="wipe(down)">
                                      <p:cBhvr>
                                        <p:cTn id="23" dur="180" accel="50000">
                                          <p:stCondLst>
                                            <p:cond delay="1820"/>
                                          </p:stCondLst>
                                        </p:cTn>
                                        <p:tgtEl>
                                          <p:spTgt spid="2"/>
                                        </p:tgtEl>
                                      </p:cBhvr>
                                    </p:animEffect>
                                    <p:anim calcmode="lin" valueType="num">
                                      <p:cBhvr>
                                        <p:cTn id="24" dur="1822" tmFilter="0,0; 0.14,0.31; 0.43,0.73; 0.71,0.91; 1.0,1.0">
                                          <p:stCondLst>
                                            <p:cond delay="0"/>
                                          </p:stCondLst>
                                        </p:cTn>
                                        <p:tgtEl>
                                          <p:spTgt spid="2"/>
                                        </p:tgtEl>
                                        <p:attrNameLst>
                                          <p:attrName>ppt_x</p:attrName>
                                        </p:attrNameLst>
                                      </p:cBhvr>
                                      <p:tavLst>
                                        <p:tav tm="0">
                                          <p:val>
                                            <p:strVal val="ppt_x"/>
                                          </p:val>
                                        </p:tav>
                                        <p:tav tm="100000">
                                          <p:val>
                                            <p:strVal val="#ppt_x+0.25"/>
                                          </p:val>
                                        </p:tav>
                                      </p:tavLst>
                                    </p:anim>
                                    <p:anim calcmode="lin" valueType="num">
                                      <p:cBhvr>
                                        <p:cTn id="25" dur="178">
                                          <p:stCondLst>
                                            <p:cond delay="1822"/>
                                          </p:stCondLst>
                                        </p:cTn>
                                        <p:tgtEl>
                                          <p:spTgt spid="2"/>
                                        </p:tgtEl>
                                        <p:attrNameLst>
                                          <p:attrName>ppt_x</p:attrName>
                                        </p:attrNameLst>
                                      </p:cBhvr>
                                      <p:tavLst>
                                        <p:tav tm="0">
                                          <p:val>
                                            <p:strVal val="ppt_x"/>
                                          </p:val>
                                        </p:tav>
                                        <p:tav tm="100000">
                                          <p:val>
                                            <p:strVal val="ppt_x"/>
                                          </p:val>
                                        </p:tav>
                                      </p:tavLst>
                                    </p:anim>
                                    <p:anim calcmode="lin" valueType="num">
                                      <p:cBhvr>
                                        <p:cTn id="26" dur="664" tmFilter="0.0,0.0;0.25,0.07;0.50,0.2;0.75,0.467;1.0,1.0">
                                          <p:stCondLst>
                                            <p:cond delay="0"/>
                                          </p:stCondLst>
                                        </p:cTn>
                                        <p:tgtEl>
                                          <p:spTgt spid="2"/>
                                        </p:tgtEl>
                                        <p:attrNameLst>
                                          <p:attrName>ppt_y</p:attrName>
                                        </p:attrNameLst>
                                      </p:cBhvr>
                                      <p:tavLst>
                                        <p:tav tm="0">
                                          <p:val>
                                            <p:strVal val="ppt_y"/>
                                          </p:val>
                                        </p:tav>
                                        <p:tav tm="5000">
                                          <p:val>
                                            <p:strVal val="ppt_y+0.026"/>
                                          </p:val>
                                        </p:tav>
                                        <p:tav tm="10000">
                                          <p:val>
                                            <p:strVal val="ppt_y+0.052"/>
                                          </p:val>
                                        </p:tav>
                                        <p:tav tm="15000">
                                          <p:val>
                                            <p:strVal val="ppt_y+0.078"/>
                                          </p:val>
                                        </p:tav>
                                        <p:tav tm="20000">
                                          <p:val>
                                            <p:strVal val="ppt_y+0.103"/>
                                          </p:val>
                                        </p:tav>
                                        <p:tav tm="30000">
                                          <p:val>
                                            <p:strVal val="ppt_y+0.151"/>
                                          </p:val>
                                        </p:tav>
                                        <p:tav tm="40000">
                                          <p:val>
                                            <p:strVal val="ppt_y+0.196"/>
                                          </p:val>
                                        </p:tav>
                                        <p:tav tm="50000">
                                          <p:val>
                                            <p:strVal val="ppt_y+0.236"/>
                                          </p:val>
                                        </p:tav>
                                        <p:tav tm="60000">
                                          <p:val>
                                            <p:strVal val="ppt_y+0.270"/>
                                          </p:val>
                                        </p:tav>
                                        <p:tav tm="70000">
                                          <p:val>
                                            <p:strVal val="ppt_y+0.297"/>
                                          </p:val>
                                        </p:tav>
                                        <p:tav tm="80000">
                                          <p:val>
                                            <p:strVal val="ppt_y+0.317"/>
                                          </p:val>
                                        </p:tav>
                                        <p:tav tm="90000">
                                          <p:val>
                                            <p:strVal val="ppt_y+0.329"/>
                                          </p:val>
                                        </p:tav>
                                        <p:tav tm="100000">
                                          <p:val>
                                            <p:strVal val="ppt_y+0.333"/>
                                          </p:val>
                                        </p:tav>
                                      </p:tavLst>
                                    </p:anim>
                                    <p:anim calcmode="lin" valueType="num">
                                      <p:cBhvr>
                                        <p:cTn id="27" dur="664" tmFilter="0, 0; 0.125,0.2665; 0.25,0.4; 0.375,0.465; 0.5,0.5;  0.625,0.535; 0.75,0.6; 0.875,0.7335; 1,1">
                                          <p:stCondLst>
                                            <p:cond delay="664"/>
                                          </p:stCondLst>
                                        </p:cTn>
                                        <p:tgtEl>
                                          <p:spTgt spid="2"/>
                                        </p:tgtEl>
                                        <p:attrNameLst>
                                          <p:attrName>ppt_y</p:attrName>
                                        </p:attrNameLst>
                                      </p:cBhvr>
                                      <p:tavLst>
                                        <p:tav tm="0">
                                          <p:val>
                                            <p:strVal val="ppt_y"/>
                                          </p:val>
                                        </p:tav>
                                        <p:tav tm="10000">
                                          <p:val>
                                            <p:strVal val="ppt_y-0.034"/>
                                          </p:val>
                                        </p:tav>
                                        <p:tav tm="20000">
                                          <p:val>
                                            <p:strVal val="ppt_y-0.065"/>
                                          </p:val>
                                        </p:tav>
                                        <p:tav tm="30000">
                                          <p:val>
                                            <p:strVal val="ppt_y-0.090"/>
                                          </p:val>
                                        </p:tav>
                                        <p:tav tm="40000">
                                          <p:val>
                                            <p:strVal val="ppt_y-0.106"/>
                                          </p:val>
                                        </p:tav>
                                        <p:tav tm="50000">
                                          <p:val>
                                            <p:strVal val="ppt_y-0.111"/>
                                          </p:val>
                                        </p:tav>
                                        <p:tav tm="60000">
                                          <p:val>
                                            <p:strVal val="ppt_y-0.106"/>
                                          </p:val>
                                        </p:tav>
                                        <p:tav tm="70000">
                                          <p:val>
                                            <p:strVal val="ppt_y-0.090"/>
                                          </p:val>
                                        </p:tav>
                                        <p:tav tm="80000">
                                          <p:val>
                                            <p:strVal val="ppt_y-0.065"/>
                                          </p:val>
                                        </p:tav>
                                        <p:tav tm="90000">
                                          <p:val>
                                            <p:strVal val="ppt_y-0.034"/>
                                          </p:val>
                                        </p:tav>
                                        <p:tav tm="100000">
                                          <p:val>
                                            <p:strVal val="ppt_y"/>
                                          </p:val>
                                        </p:tav>
                                      </p:tavLst>
                                    </p:anim>
                                    <p:anim calcmode="lin" valueType="num">
                                      <p:cBhvr>
                                        <p:cTn id="28" dur="332" tmFilter="0, 0; 0.125,0.2665; 0.25,0.4; 0.375,0.465; 0.5,0.5;  0.625,0.535; 0.75,0.6; 0.875,0.7335; 1,1">
                                          <p:stCondLst>
                                            <p:cond delay="1324"/>
                                          </p:stCondLst>
                                        </p:cTn>
                                        <p:tgtEl>
                                          <p:spTgt spid="2"/>
                                        </p:tgtEl>
                                        <p:attrNameLst>
                                          <p:attrName>ppt_y</p:attrName>
                                        </p:attrNameLst>
                                      </p:cBhvr>
                                      <p:tavLst>
                                        <p:tav tm="0">
                                          <p:val>
                                            <p:strVal val="ppt_y"/>
                                          </p:val>
                                        </p:tav>
                                        <p:tav tm="10000">
                                          <p:val>
                                            <p:strVal val="ppt_y-0.011"/>
                                          </p:val>
                                        </p:tav>
                                        <p:tav tm="20000">
                                          <p:val>
                                            <p:strVal val="ppt_y-0.022"/>
                                          </p:val>
                                        </p:tav>
                                        <p:tav tm="30000">
                                          <p:val>
                                            <p:strVal val="ppt_y-0.030"/>
                                          </p:val>
                                        </p:tav>
                                        <p:tav tm="40000">
                                          <p:val>
                                            <p:strVal val="ppt_y-0.035"/>
                                          </p:val>
                                        </p:tav>
                                        <p:tav tm="50000">
                                          <p:val>
                                            <p:strVal val="ppt_y-0.037"/>
                                          </p:val>
                                        </p:tav>
                                        <p:tav tm="60000">
                                          <p:val>
                                            <p:strVal val="ppt_y-0.035"/>
                                          </p:val>
                                        </p:tav>
                                        <p:tav tm="70000">
                                          <p:val>
                                            <p:strVal val="ppt_y-0.030"/>
                                          </p:val>
                                        </p:tav>
                                        <p:tav tm="80000">
                                          <p:val>
                                            <p:strVal val="ppt_y-0.022"/>
                                          </p:val>
                                        </p:tav>
                                        <p:tav tm="90000">
                                          <p:val>
                                            <p:strVal val="ppt_y-0.011"/>
                                          </p:val>
                                        </p:tav>
                                        <p:tav tm="100000">
                                          <p:val>
                                            <p:strVal val="ppt_y"/>
                                          </p:val>
                                        </p:tav>
                                      </p:tavLst>
                                    </p:anim>
                                    <p:anim calcmode="lin" valueType="num">
                                      <p:cBhvr>
                                        <p:cTn id="29" dur="164" tmFilter="0, 0; 0.125,0.2665; 0.25,0.4; 0.375,0.465; 0.5,0.5;  0.625,0.535; 0.75,0.6; 0.875,0.7335; 1,1">
                                          <p:stCondLst>
                                            <p:cond delay="1656"/>
                                          </p:stCondLst>
                                        </p:cTn>
                                        <p:tgtEl>
                                          <p:spTgt spid="2"/>
                                        </p:tgtEl>
                                        <p:attrNameLst>
                                          <p:attrName>ppt_y</p:attrName>
                                        </p:attrNameLst>
                                      </p:cBhvr>
                                      <p:tavLst>
                                        <p:tav tm="0">
                                          <p:val>
                                            <p:strVal val="ppt_y"/>
                                          </p:val>
                                        </p:tav>
                                        <p:tav tm="10000">
                                          <p:val>
                                            <p:strVal val="ppt_y-0.004"/>
                                          </p:val>
                                        </p:tav>
                                        <p:tav tm="20000">
                                          <p:val>
                                            <p:strVal val="ppt_y-0.007"/>
                                          </p:val>
                                        </p:tav>
                                        <p:tav tm="30000">
                                          <p:val>
                                            <p:strVal val="ppt_y-0.010"/>
                                          </p:val>
                                        </p:tav>
                                        <p:tav tm="40000">
                                          <p:val>
                                            <p:strVal val="ppt_y-0.012"/>
                                          </p:val>
                                        </p:tav>
                                        <p:tav tm="50000">
                                          <p:val>
                                            <p:strVal val="ppt_y-0.0123"/>
                                          </p:val>
                                        </p:tav>
                                        <p:tav tm="60000">
                                          <p:val>
                                            <p:strVal val="ppt_y-0.012"/>
                                          </p:val>
                                        </p:tav>
                                        <p:tav tm="70000">
                                          <p:val>
                                            <p:strVal val="ppt_y-0.010"/>
                                          </p:val>
                                        </p:tav>
                                        <p:tav tm="80000">
                                          <p:val>
                                            <p:strVal val="ppt_y-0.007"/>
                                          </p:val>
                                        </p:tav>
                                        <p:tav tm="90000">
                                          <p:val>
                                            <p:strVal val="ppt_y-0.004"/>
                                          </p:val>
                                        </p:tav>
                                        <p:tav tm="100000">
                                          <p:val>
                                            <p:strVal val="ppt_y"/>
                                          </p:val>
                                        </p:tav>
                                      </p:tavLst>
                                    </p:anim>
                                    <p:anim calcmode="lin" valueType="num">
                                      <p:cBhvr>
                                        <p:cTn id="30" dur="180" accel="50000">
                                          <p:stCondLst>
                                            <p:cond delay="1820"/>
                                          </p:stCondLst>
                                        </p:cTn>
                                        <p:tgtEl>
                                          <p:spTgt spid="2"/>
                                        </p:tgtEl>
                                        <p:attrNameLst>
                                          <p:attrName>ppt_y</p:attrName>
                                        </p:attrNameLst>
                                      </p:cBhvr>
                                      <p:tavLst>
                                        <p:tav tm="0">
                                          <p:val>
                                            <p:strVal val="ppt_y"/>
                                          </p:val>
                                        </p:tav>
                                        <p:tav tm="100000">
                                          <p:val>
                                            <p:strVal val="ppt_y+ppt_h"/>
                                          </p:val>
                                        </p:tav>
                                      </p:tavLst>
                                    </p:anim>
                                    <p:animScale>
                                      <p:cBhvr>
                                        <p:cTn id="31" dur="26">
                                          <p:stCondLst>
                                            <p:cond delay="620"/>
                                          </p:stCondLst>
                                        </p:cTn>
                                        <p:tgtEl>
                                          <p:spTgt spid="2"/>
                                        </p:tgtEl>
                                      </p:cBhvr>
                                      <p:to x="100000" y="60000"/>
                                    </p:animScale>
                                    <p:animScale>
                                      <p:cBhvr>
                                        <p:cTn id="32" dur="166" decel="50000">
                                          <p:stCondLst>
                                            <p:cond delay="646"/>
                                          </p:stCondLst>
                                        </p:cTn>
                                        <p:tgtEl>
                                          <p:spTgt spid="2"/>
                                        </p:tgtEl>
                                      </p:cBhvr>
                                      <p:to x="100000" y="100000"/>
                                    </p:animScale>
                                    <p:animScale>
                                      <p:cBhvr>
                                        <p:cTn id="33" dur="26">
                                          <p:stCondLst>
                                            <p:cond delay="1312"/>
                                          </p:stCondLst>
                                        </p:cTn>
                                        <p:tgtEl>
                                          <p:spTgt spid="2"/>
                                        </p:tgtEl>
                                      </p:cBhvr>
                                      <p:to x="100000" y="80000"/>
                                    </p:animScale>
                                    <p:animScale>
                                      <p:cBhvr>
                                        <p:cTn id="34" dur="166" decel="50000">
                                          <p:stCondLst>
                                            <p:cond delay="1338"/>
                                          </p:stCondLst>
                                        </p:cTn>
                                        <p:tgtEl>
                                          <p:spTgt spid="2"/>
                                        </p:tgtEl>
                                      </p:cBhvr>
                                      <p:to x="100000" y="100000"/>
                                    </p:animScale>
                                    <p:animScale>
                                      <p:cBhvr>
                                        <p:cTn id="35" dur="26">
                                          <p:stCondLst>
                                            <p:cond delay="1642"/>
                                          </p:stCondLst>
                                        </p:cTn>
                                        <p:tgtEl>
                                          <p:spTgt spid="2"/>
                                        </p:tgtEl>
                                      </p:cBhvr>
                                      <p:to x="100000" y="90000"/>
                                    </p:animScale>
                                    <p:animScale>
                                      <p:cBhvr>
                                        <p:cTn id="36" dur="166" decel="50000">
                                          <p:stCondLst>
                                            <p:cond delay="1668"/>
                                          </p:stCondLst>
                                        </p:cTn>
                                        <p:tgtEl>
                                          <p:spTgt spid="2"/>
                                        </p:tgtEl>
                                      </p:cBhvr>
                                      <p:to x="100000" y="100000"/>
                                    </p:animScale>
                                    <p:animScale>
                                      <p:cBhvr>
                                        <p:cTn id="37" dur="26">
                                          <p:stCondLst>
                                            <p:cond delay="1808"/>
                                          </p:stCondLst>
                                        </p:cTn>
                                        <p:tgtEl>
                                          <p:spTgt spid="2"/>
                                        </p:tgtEl>
                                      </p:cBhvr>
                                      <p:to x="100000" y="95000"/>
                                    </p:animScale>
                                    <p:animScale>
                                      <p:cBhvr>
                                        <p:cTn id="38" dur="166" decel="50000">
                                          <p:stCondLst>
                                            <p:cond delay="1834"/>
                                          </p:stCondLst>
                                        </p:cTn>
                                        <p:tgtEl>
                                          <p:spTgt spid="2"/>
                                        </p:tgtEl>
                                      </p:cBhvr>
                                      <p:to x="100000" y="100000"/>
                                    </p:animScale>
                                    <p:set>
                                      <p:cBhvr>
                                        <p:cTn id="39" dur="1" fill="hold">
                                          <p:stCondLst>
                                            <p:cond delay="1999"/>
                                          </p:stCondLst>
                                        </p:cTn>
                                        <p:tgtEl>
                                          <p:spTgt spid="2"/>
                                        </p:tgtEl>
                                        <p:attrNameLst>
                                          <p:attrName>style.visibility</p:attrName>
                                        </p:attrNameLst>
                                      </p:cBhvr>
                                      <p:to>
                                        <p:strVal val="hidden"/>
                                      </p:to>
                                    </p:set>
                                  </p:childTnLst>
                                </p:cTn>
                              </p:par>
                            </p:childTnLst>
                          </p:cTn>
                        </p:par>
                      </p:childTnLst>
                    </p:cTn>
                  </p:par>
                  <p:par>
                    <p:cTn id="40" fill="hold">
                      <p:stCondLst>
                        <p:cond delay="indefinite"/>
                      </p:stCondLst>
                      <p:childTnLst>
                        <p:par>
                          <p:cTn id="41" fill="hold">
                            <p:stCondLst>
                              <p:cond delay="0"/>
                            </p:stCondLst>
                            <p:childTnLst>
                              <p:par>
                                <p:cTn id="42" presetID="2" presetClass="exit" presetSubtype="4" fill="hold" grpId="1" nodeType="clickEffect">
                                  <p:stCondLst>
                                    <p:cond delay="0"/>
                                  </p:stCondLst>
                                  <p:childTnLst>
                                    <p:anim calcmode="lin" valueType="num">
                                      <p:cBhvr additive="base">
                                        <p:cTn id="43" dur="500"/>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44" dur="500"/>
                                        <p:tgtEl>
                                          <p:spTgt spid="3">
                                            <p:txEl>
                                              <p:pRg st="0" end="0"/>
                                            </p:txEl>
                                          </p:spTgt>
                                        </p:tgtEl>
                                        <p:attrNameLst>
                                          <p:attrName>ppt_y</p:attrName>
                                        </p:attrNameLst>
                                      </p:cBhvr>
                                      <p:tavLst>
                                        <p:tav tm="0">
                                          <p:val>
                                            <p:strVal val="ppt_y"/>
                                          </p:val>
                                        </p:tav>
                                        <p:tav tm="100000">
                                          <p:val>
                                            <p:strVal val="1+ppt_h/2"/>
                                          </p:val>
                                        </p:tav>
                                      </p:tavLst>
                                    </p:anim>
                                    <p:set>
                                      <p:cBhvr>
                                        <p:cTn id="45" dur="1" fill="hold">
                                          <p:stCondLst>
                                            <p:cond delay="499"/>
                                          </p:stCondLst>
                                        </p:cTn>
                                        <p:tgtEl>
                                          <p:spTgt spid="3">
                                            <p:txEl>
                                              <p:pRg st="0" end="0"/>
                                            </p:txEl>
                                          </p:spTgt>
                                        </p:tgtEl>
                                        <p:attrNameLst>
                                          <p:attrName>style.visibility</p:attrName>
                                        </p:attrNameLst>
                                      </p:cBhvr>
                                      <p:to>
                                        <p:strVal val="hidden"/>
                                      </p:to>
                                    </p:set>
                                  </p:childTnLst>
                                </p:cTn>
                              </p:par>
                            </p:childTnLst>
                          </p:cTn>
                        </p:par>
                      </p:childTnLst>
                    </p:cTn>
                  </p:par>
                  <p:par>
                    <p:cTn id="46" fill="hold">
                      <p:stCondLst>
                        <p:cond delay="indefinite"/>
                      </p:stCondLst>
                      <p:childTnLst>
                        <p:par>
                          <p:cTn id="47" fill="hold">
                            <p:stCondLst>
                              <p:cond delay="0"/>
                            </p:stCondLst>
                            <p:childTnLst>
                              <p:par>
                                <p:cTn id="48" presetID="2" presetClass="exit" presetSubtype="4" fill="hold" grpId="1" nodeType="clickEffect">
                                  <p:stCondLst>
                                    <p:cond delay="0"/>
                                  </p:stCondLst>
                                  <p:childTnLst>
                                    <p:anim calcmode="lin" valueType="num">
                                      <p:cBhvr additive="base">
                                        <p:cTn id="49" dur="500"/>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50" dur="500"/>
                                        <p:tgtEl>
                                          <p:spTgt spid="3">
                                            <p:txEl>
                                              <p:pRg st="1" end="1"/>
                                            </p:txEl>
                                          </p:spTgt>
                                        </p:tgtEl>
                                        <p:attrNameLst>
                                          <p:attrName>ppt_y</p:attrName>
                                        </p:attrNameLst>
                                      </p:cBhvr>
                                      <p:tavLst>
                                        <p:tav tm="0">
                                          <p:val>
                                            <p:strVal val="ppt_y"/>
                                          </p:val>
                                        </p:tav>
                                        <p:tav tm="100000">
                                          <p:val>
                                            <p:strVal val="1+ppt_h/2"/>
                                          </p:val>
                                        </p:tav>
                                      </p:tavLst>
                                    </p:anim>
                                    <p:set>
                                      <p:cBhvr>
                                        <p:cTn id="51" dur="1" fill="hold">
                                          <p:stCondLst>
                                            <p:cond delay="499"/>
                                          </p:stCondLst>
                                        </p:cTn>
                                        <p:tgtEl>
                                          <p:spTgt spid="3">
                                            <p:txEl>
                                              <p:pRg st="1" end="1"/>
                                            </p:txEl>
                                          </p:spTgt>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2" grpId="1"/>
      <p:bldP spid="3" grpId="0" build="p"/>
      <p:bldP spid="3" grpId="1" build="p"/>
    </p:bld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4" name="Rectangle 23">
            <a:extLst>
              <a:ext uri="{FF2B5EF4-FFF2-40B4-BE49-F238E27FC236}">
                <a16:creationId xmlns:a16="http://schemas.microsoft.com/office/drawing/2014/main" id="{3BA513B0-82FF-4F41-8178-885375D1CFB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Picture 7">
            <a:extLst>
              <a:ext uri="{FF2B5EF4-FFF2-40B4-BE49-F238E27FC236}">
                <a16:creationId xmlns:a16="http://schemas.microsoft.com/office/drawing/2014/main" id="{D7007A4A-A320-2AC6-9462-4AD28BCF497C}"/>
              </a:ext>
            </a:extLst>
          </p:cNvPr>
          <p:cNvPicPr>
            <a:picLocks noChangeAspect="1"/>
          </p:cNvPicPr>
          <p:nvPr/>
        </p:nvPicPr>
        <p:blipFill>
          <a:blip r:embed="rId2">
            <a:extLst>
              <a:ext uri="{28A0092B-C50C-407E-A947-70E740481C1C}">
                <a14:useLocalDpi xmlns:a14="http://schemas.microsoft.com/office/drawing/2010/main" val="0"/>
              </a:ext>
            </a:extLst>
          </a:blip>
          <a:srcRect t="22892" r="-1" b="776"/>
          <a:stretch/>
        </p:blipFill>
        <p:spPr>
          <a:xfrm>
            <a:off x="-1" y="10"/>
            <a:ext cx="12228129" cy="4666928"/>
          </a:xfrm>
          <a:prstGeom prst="rect">
            <a:avLst/>
          </a:prstGeom>
        </p:spPr>
      </p:pic>
      <p:grpSp>
        <p:nvGrpSpPr>
          <p:cNvPr id="25" name="Group 24">
            <a:extLst>
              <a:ext uri="{FF2B5EF4-FFF2-40B4-BE49-F238E27FC236}">
                <a16:creationId xmlns:a16="http://schemas.microsoft.com/office/drawing/2014/main" id="{93DB8501-F9F2-4ACD-B56A-9019CD5006D6}"/>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305" y="2987478"/>
            <a:ext cx="12228128" cy="1828800"/>
            <a:chOff x="-305" y="2987478"/>
            <a:chExt cx="12188952" cy="1828800"/>
          </a:xfrm>
        </p:grpSpPr>
        <p:sp>
          <p:nvSpPr>
            <p:cNvPr id="16" name="Freeform: Shape 15">
              <a:extLst>
                <a:ext uri="{FF2B5EF4-FFF2-40B4-BE49-F238E27FC236}">
                  <a16:creationId xmlns:a16="http://schemas.microsoft.com/office/drawing/2014/main" id="{DD03A94A-ADF5-4334-86B1-DBA5F70ACDA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2987478"/>
              <a:ext cx="12188952" cy="1099712"/>
            </a:xfrm>
            <a:custGeom>
              <a:avLst/>
              <a:gdLst>
                <a:gd name="connsiteX0" fmla="*/ 9182100 w 9182100"/>
                <a:gd name="connsiteY0" fmla="*/ 396420 h 932744"/>
                <a:gd name="connsiteX1" fmla="*/ 9103805 w 9182100"/>
                <a:gd name="connsiteY1" fmla="*/ 392229 h 932744"/>
                <a:gd name="connsiteX2" fmla="*/ 8712422 w 9182100"/>
                <a:gd name="connsiteY2" fmla="*/ 359749 h 932744"/>
                <a:gd name="connsiteX3" fmla="*/ 8322755 w 9182100"/>
                <a:gd name="connsiteY3" fmla="*/ 313362 h 932744"/>
                <a:gd name="connsiteX4" fmla="*/ 8134826 w 9182100"/>
                <a:gd name="connsiteY4" fmla="*/ 283930 h 932744"/>
                <a:gd name="connsiteX5" fmla="*/ 8090916 w 9182100"/>
                <a:gd name="connsiteY5" fmla="*/ 275643 h 932744"/>
                <a:gd name="connsiteX6" fmla="*/ 8069485 w 9182100"/>
                <a:gd name="connsiteY6" fmla="*/ 271262 h 932744"/>
                <a:gd name="connsiteX7" fmla="*/ 8041862 w 9182100"/>
                <a:gd name="connsiteY7" fmla="*/ 266595 h 932744"/>
                <a:gd name="connsiteX8" fmla="*/ 7986903 w 9182100"/>
                <a:gd name="connsiteY8" fmla="*/ 257546 h 932744"/>
                <a:gd name="connsiteX9" fmla="*/ 7934230 w 9182100"/>
                <a:gd name="connsiteY9" fmla="*/ 249640 h 932744"/>
                <a:gd name="connsiteX10" fmla="*/ 7727537 w 9182100"/>
                <a:gd name="connsiteY10" fmla="*/ 221922 h 932744"/>
                <a:gd name="connsiteX11" fmla="*/ 7625239 w 9182100"/>
                <a:gd name="connsiteY11" fmla="*/ 209730 h 932744"/>
                <a:gd name="connsiteX12" fmla="*/ 7523227 w 9182100"/>
                <a:gd name="connsiteY12" fmla="*/ 198110 h 932744"/>
                <a:gd name="connsiteX13" fmla="*/ 7115651 w 9182100"/>
                <a:gd name="connsiteY13" fmla="*/ 158010 h 932744"/>
                <a:gd name="connsiteX14" fmla="*/ 6706839 w 9182100"/>
                <a:gd name="connsiteY14" fmla="*/ 126958 h 932744"/>
                <a:gd name="connsiteX15" fmla="*/ 6604064 w 9182100"/>
                <a:gd name="connsiteY15" fmla="*/ 120862 h 932744"/>
                <a:gd name="connsiteX16" fmla="*/ 6501003 w 9182100"/>
                <a:gd name="connsiteY16" fmla="*/ 115338 h 932744"/>
                <a:gd name="connsiteX17" fmla="*/ 6397467 w 9182100"/>
                <a:gd name="connsiteY17" fmla="*/ 110385 h 932744"/>
                <a:gd name="connsiteX18" fmla="*/ 6293168 w 9182100"/>
                <a:gd name="connsiteY18" fmla="*/ 106860 h 932744"/>
                <a:gd name="connsiteX19" fmla="*/ 6079712 w 9182100"/>
                <a:gd name="connsiteY19" fmla="*/ 103908 h 932744"/>
                <a:gd name="connsiteX20" fmla="*/ 6024563 w 9182100"/>
                <a:gd name="connsiteY20" fmla="*/ 104479 h 932744"/>
                <a:gd name="connsiteX21" fmla="*/ 5968080 w 9182100"/>
                <a:gd name="connsiteY21" fmla="*/ 106479 h 932744"/>
                <a:gd name="connsiteX22" fmla="*/ 5855875 w 9182100"/>
                <a:gd name="connsiteY22" fmla="*/ 113242 h 932744"/>
                <a:gd name="connsiteX23" fmla="*/ 5439251 w 9182100"/>
                <a:gd name="connsiteY23" fmla="*/ 160105 h 932744"/>
                <a:gd name="connsiteX24" fmla="*/ 5075396 w 9182100"/>
                <a:gd name="connsiteY24" fmla="*/ 186585 h 932744"/>
                <a:gd name="connsiteX25" fmla="*/ 4712780 w 9182100"/>
                <a:gd name="connsiteY25" fmla="*/ 171249 h 932744"/>
                <a:gd name="connsiteX26" fmla="*/ 4666679 w 9182100"/>
                <a:gd name="connsiteY26" fmla="*/ 166773 h 932744"/>
                <a:gd name="connsiteX27" fmla="*/ 4620292 w 9182100"/>
                <a:gd name="connsiteY27" fmla="*/ 161629 h 932744"/>
                <a:gd name="connsiteX28" fmla="*/ 4573810 w 9182100"/>
                <a:gd name="connsiteY28" fmla="*/ 156009 h 932744"/>
                <a:gd name="connsiteX29" fmla="*/ 4550569 w 9182100"/>
                <a:gd name="connsiteY29" fmla="*/ 153057 h 932744"/>
                <a:gd name="connsiteX30" fmla="*/ 4538948 w 9182100"/>
                <a:gd name="connsiteY30" fmla="*/ 151628 h 932744"/>
                <a:gd name="connsiteX31" fmla="*/ 4526566 w 9182100"/>
                <a:gd name="connsiteY31" fmla="*/ 149913 h 932744"/>
                <a:gd name="connsiteX32" fmla="*/ 4327779 w 9182100"/>
                <a:gd name="connsiteY32" fmla="*/ 122862 h 932744"/>
                <a:gd name="connsiteX33" fmla="*/ 3929729 w 9182100"/>
                <a:gd name="connsiteY33" fmla="*/ 68189 h 932744"/>
                <a:gd name="connsiteX34" fmla="*/ 3729133 w 9182100"/>
                <a:gd name="connsiteY34" fmla="*/ 41900 h 932744"/>
                <a:gd name="connsiteX35" fmla="*/ 3628930 w 9182100"/>
                <a:gd name="connsiteY35" fmla="*/ 28946 h 932744"/>
                <a:gd name="connsiteX36" fmla="*/ 3573399 w 9182100"/>
                <a:gd name="connsiteY36" fmla="*/ 22278 h 932744"/>
                <a:gd name="connsiteX37" fmla="*/ 3516916 w 9182100"/>
                <a:gd name="connsiteY37" fmla="*/ 16468 h 932744"/>
                <a:gd name="connsiteX38" fmla="*/ 3074670 w 9182100"/>
                <a:gd name="connsiteY38" fmla="*/ 752 h 932744"/>
                <a:gd name="connsiteX39" fmla="*/ 2858738 w 9182100"/>
                <a:gd name="connsiteY39" fmla="*/ 8753 h 932744"/>
                <a:gd name="connsiteX40" fmla="*/ 2645474 w 9182100"/>
                <a:gd name="connsiteY40" fmla="*/ 25326 h 932744"/>
                <a:gd name="connsiteX41" fmla="*/ 1810798 w 9182100"/>
                <a:gd name="connsiteY41" fmla="*/ 158010 h 932744"/>
                <a:gd name="connsiteX42" fmla="*/ 1602772 w 9182100"/>
                <a:gd name="connsiteY42" fmla="*/ 208111 h 932744"/>
                <a:gd name="connsiteX43" fmla="*/ 1548860 w 9182100"/>
                <a:gd name="connsiteY43" fmla="*/ 222780 h 932744"/>
                <a:gd name="connsiteX44" fmla="*/ 1501331 w 9182100"/>
                <a:gd name="connsiteY44" fmla="*/ 236115 h 932744"/>
                <a:gd name="connsiteX45" fmla="*/ 1411224 w 9182100"/>
                <a:gd name="connsiteY45" fmla="*/ 260880 h 932744"/>
                <a:gd name="connsiteX46" fmla="*/ 1050893 w 9182100"/>
                <a:gd name="connsiteY46" fmla="*/ 338032 h 932744"/>
                <a:gd name="connsiteX47" fmla="*/ 871252 w 9182100"/>
                <a:gd name="connsiteY47" fmla="*/ 360511 h 932744"/>
                <a:gd name="connsiteX48" fmla="*/ 781812 w 9182100"/>
                <a:gd name="connsiteY48" fmla="*/ 366512 h 932744"/>
                <a:gd name="connsiteX49" fmla="*/ 692563 w 9182100"/>
                <a:gd name="connsiteY49" fmla="*/ 369655 h 932744"/>
                <a:gd name="connsiteX50" fmla="*/ 515017 w 9182100"/>
                <a:gd name="connsiteY50" fmla="*/ 363940 h 932744"/>
                <a:gd name="connsiteX51" fmla="*/ 337661 w 9182100"/>
                <a:gd name="connsiteY51" fmla="*/ 341937 h 932744"/>
                <a:gd name="connsiteX52" fmla="*/ 156972 w 9182100"/>
                <a:gd name="connsiteY52" fmla="*/ 303456 h 932744"/>
                <a:gd name="connsiteX53" fmla="*/ 0 w 9182100"/>
                <a:gd name="connsiteY53" fmla="*/ 261642 h 932744"/>
                <a:gd name="connsiteX54" fmla="*/ 0 w 9182100"/>
                <a:gd name="connsiteY54" fmla="*/ 713412 h 932744"/>
                <a:gd name="connsiteX55" fmla="*/ 9144 w 9182100"/>
                <a:gd name="connsiteY55" fmla="*/ 717699 h 932744"/>
                <a:gd name="connsiteX56" fmla="*/ 213360 w 9182100"/>
                <a:gd name="connsiteY56" fmla="*/ 801042 h 932744"/>
                <a:gd name="connsiteX57" fmla="*/ 653510 w 9182100"/>
                <a:gd name="connsiteY57" fmla="*/ 908199 h 932744"/>
                <a:gd name="connsiteX58" fmla="*/ 1101947 w 9182100"/>
                <a:gd name="connsiteY58" fmla="*/ 930773 h 932744"/>
                <a:gd name="connsiteX59" fmla="*/ 1540002 w 9182100"/>
                <a:gd name="connsiteY59" fmla="*/ 889434 h 932744"/>
                <a:gd name="connsiteX60" fmla="*/ 1647158 w 9182100"/>
                <a:gd name="connsiteY60" fmla="*/ 871242 h 932744"/>
                <a:gd name="connsiteX61" fmla="*/ 1698117 w 9182100"/>
                <a:gd name="connsiteY61" fmla="*/ 862193 h 932744"/>
                <a:gd name="connsiteX62" fmla="*/ 1742789 w 9182100"/>
                <a:gd name="connsiteY62" fmla="*/ 854668 h 932744"/>
                <a:gd name="connsiteX63" fmla="*/ 1931003 w 9182100"/>
                <a:gd name="connsiteY63" fmla="*/ 826950 h 932744"/>
                <a:gd name="connsiteX64" fmla="*/ 2314861 w 9182100"/>
                <a:gd name="connsiteY64" fmla="*/ 783897 h 932744"/>
                <a:gd name="connsiteX65" fmla="*/ 2506885 w 9182100"/>
                <a:gd name="connsiteY65" fmla="*/ 768086 h 932744"/>
                <a:gd name="connsiteX66" fmla="*/ 2602611 w 9182100"/>
                <a:gd name="connsiteY66" fmla="*/ 762085 h 932744"/>
                <a:gd name="connsiteX67" fmla="*/ 2698052 w 9182100"/>
                <a:gd name="connsiteY67" fmla="*/ 756846 h 932744"/>
                <a:gd name="connsiteX68" fmla="*/ 2887980 w 9182100"/>
                <a:gd name="connsiteY68" fmla="*/ 750846 h 932744"/>
                <a:gd name="connsiteX69" fmla="*/ 3075813 w 9182100"/>
                <a:gd name="connsiteY69" fmla="*/ 750179 h 932744"/>
                <a:gd name="connsiteX70" fmla="*/ 3168587 w 9182100"/>
                <a:gd name="connsiteY70" fmla="*/ 752751 h 932744"/>
                <a:gd name="connsiteX71" fmla="*/ 3260408 w 9182100"/>
                <a:gd name="connsiteY71" fmla="*/ 756656 h 932744"/>
                <a:gd name="connsiteX72" fmla="*/ 3440049 w 9182100"/>
                <a:gd name="connsiteY72" fmla="*/ 771610 h 932744"/>
                <a:gd name="connsiteX73" fmla="*/ 3483864 w 9182100"/>
                <a:gd name="connsiteY73" fmla="*/ 776849 h 932744"/>
                <a:gd name="connsiteX74" fmla="*/ 3528536 w 9182100"/>
                <a:gd name="connsiteY74" fmla="*/ 782469 h 932744"/>
                <a:gd name="connsiteX75" fmla="*/ 3628549 w 9182100"/>
                <a:gd name="connsiteY75" fmla="*/ 796089 h 932744"/>
                <a:gd name="connsiteX76" fmla="*/ 3828574 w 9182100"/>
                <a:gd name="connsiteY76" fmla="*/ 823140 h 932744"/>
                <a:gd name="connsiteX77" fmla="*/ 4231196 w 9182100"/>
                <a:gd name="connsiteY77" fmla="*/ 874099 h 932744"/>
                <a:gd name="connsiteX78" fmla="*/ 4433126 w 9182100"/>
                <a:gd name="connsiteY78" fmla="*/ 897435 h 932744"/>
                <a:gd name="connsiteX79" fmla="*/ 4485990 w 9182100"/>
                <a:gd name="connsiteY79" fmla="*/ 903246 h 932744"/>
                <a:gd name="connsiteX80" fmla="*/ 4539806 w 9182100"/>
                <a:gd name="connsiteY80" fmla="*/ 908961 h 932744"/>
                <a:gd name="connsiteX81" fmla="*/ 4593908 w 9182100"/>
                <a:gd name="connsiteY81" fmla="*/ 914199 h 932744"/>
                <a:gd name="connsiteX82" fmla="*/ 4648296 w 9182100"/>
                <a:gd name="connsiteY82" fmla="*/ 918771 h 932744"/>
                <a:gd name="connsiteX83" fmla="*/ 5092446 w 9182100"/>
                <a:gd name="connsiteY83" fmla="*/ 931154 h 932744"/>
                <a:gd name="connsiteX84" fmla="*/ 5533168 w 9182100"/>
                <a:gd name="connsiteY84" fmla="*/ 891816 h 932744"/>
                <a:gd name="connsiteX85" fmla="*/ 5918169 w 9182100"/>
                <a:gd name="connsiteY85" fmla="*/ 840666 h 932744"/>
                <a:gd name="connsiteX86" fmla="*/ 6007323 w 9182100"/>
                <a:gd name="connsiteY86" fmla="*/ 833237 h 932744"/>
                <a:gd name="connsiteX87" fmla="*/ 6051709 w 9182100"/>
                <a:gd name="connsiteY87" fmla="*/ 830570 h 932744"/>
                <a:gd name="connsiteX88" fmla="*/ 6097429 w 9182100"/>
                <a:gd name="connsiteY88" fmla="*/ 828379 h 932744"/>
                <a:gd name="connsiteX89" fmla="*/ 6287834 w 9182100"/>
                <a:gd name="connsiteY89" fmla="*/ 822569 h 932744"/>
                <a:gd name="connsiteX90" fmla="*/ 6681597 w 9182100"/>
                <a:gd name="connsiteY90" fmla="*/ 821235 h 932744"/>
                <a:gd name="connsiteX91" fmla="*/ 7079647 w 9182100"/>
                <a:gd name="connsiteY91" fmla="*/ 826569 h 932744"/>
                <a:gd name="connsiteX92" fmla="*/ 7478173 w 9182100"/>
                <a:gd name="connsiteY92" fmla="*/ 836094 h 932744"/>
                <a:gd name="connsiteX93" fmla="*/ 7871937 w 9182100"/>
                <a:gd name="connsiteY93" fmla="*/ 851430 h 932744"/>
                <a:gd name="connsiteX94" fmla="*/ 7919657 w 9182100"/>
                <a:gd name="connsiteY94" fmla="*/ 854097 h 932744"/>
                <a:gd name="connsiteX95" fmla="*/ 7964901 w 9182100"/>
                <a:gd name="connsiteY95" fmla="*/ 857240 h 932744"/>
                <a:gd name="connsiteX96" fmla="*/ 8015955 w 9182100"/>
                <a:gd name="connsiteY96" fmla="*/ 861050 h 932744"/>
                <a:gd name="connsiteX97" fmla="*/ 8072247 w 9182100"/>
                <a:gd name="connsiteY97" fmla="*/ 864384 h 932744"/>
                <a:gd name="connsiteX98" fmla="*/ 8286750 w 9182100"/>
                <a:gd name="connsiteY98" fmla="*/ 868384 h 932744"/>
                <a:gd name="connsiteX99" fmla="*/ 8704040 w 9182100"/>
                <a:gd name="connsiteY99" fmla="*/ 853716 h 932744"/>
                <a:gd name="connsiteX100" fmla="*/ 9120188 w 9182100"/>
                <a:gd name="connsiteY100" fmla="*/ 814092 h 932744"/>
                <a:gd name="connsiteX101" fmla="*/ 9181909 w 9182100"/>
                <a:gd name="connsiteY101" fmla="*/ 805519 h 932744"/>
                <a:gd name="connsiteX102" fmla="*/ 9181909 w 9182100"/>
                <a:gd name="connsiteY102" fmla="*/ 396420 h 93274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Lst>
              <a:rect l="l" t="t" r="r" b="b"/>
              <a:pathLst>
                <a:path w="9182100" h="932744">
                  <a:moveTo>
                    <a:pt x="9182100" y="396420"/>
                  </a:moveTo>
                  <a:cubicBezTo>
                    <a:pt x="9156097" y="395182"/>
                    <a:pt x="9129999" y="393753"/>
                    <a:pt x="9103805" y="392229"/>
                  </a:cubicBezTo>
                  <a:cubicBezTo>
                    <a:pt x="8974169" y="384419"/>
                    <a:pt x="8843105" y="372989"/>
                    <a:pt x="8712422" y="359749"/>
                  </a:cubicBezTo>
                  <a:cubicBezTo>
                    <a:pt x="8581739" y="346319"/>
                    <a:pt x="8451056" y="331269"/>
                    <a:pt x="8322755" y="313362"/>
                  </a:cubicBezTo>
                  <a:cubicBezTo>
                    <a:pt x="8258747" y="304695"/>
                    <a:pt x="8195120" y="294979"/>
                    <a:pt x="8134826" y="283930"/>
                  </a:cubicBezTo>
                  <a:cubicBezTo>
                    <a:pt x="8119872" y="281168"/>
                    <a:pt x="8105013" y="278501"/>
                    <a:pt x="8090916" y="275643"/>
                  </a:cubicBezTo>
                  <a:lnTo>
                    <a:pt x="8069485" y="271262"/>
                  </a:lnTo>
                  <a:lnTo>
                    <a:pt x="8041862" y="266595"/>
                  </a:lnTo>
                  <a:cubicBezTo>
                    <a:pt x="8023574" y="263547"/>
                    <a:pt x="8004524" y="260213"/>
                    <a:pt x="7986903" y="257546"/>
                  </a:cubicBezTo>
                  <a:lnTo>
                    <a:pt x="7934230" y="249640"/>
                  </a:lnTo>
                  <a:cubicBezTo>
                    <a:pt x="7864221" y="239258"/>
                    <a:pt x="7795832" y="230209"/>
                    <a:pt x="7727537" y="221922"/>
                  </a:cubicBezTo>
                  <a:lnTo>
                    <a:pt x="7625239" y="209730"/>
                  </a:lnTo>
                  <a:lnTo>
                    <a:pt x="7523227" y="198110"/>
                  </a:lnTo>
                  <a:cubicBezTo>
                    <a:pt x="7387209" y="183060"/>
                    <a:pt x="7251573" y="170392"/>
                    <a:pt x="7115651" y="158010"/>
                  </a:cubicBezTo>
                  <a:cubicBezTo>
                    <a:pt x="6979730" y="146580"/>
                    <a:pt x="6843522" y="135721"/>
                    <a:pt x="6706839" y="126958"/>
                  </a:cubicBezTo>
                  <a:lnTo>
                    <a:pt x="6604064" y="120862"/>
                  </a:lnTo>
                  <a:cubicBezTo>
                    <a:pt x="6569869" y="118767"/>
                    <a:pt x="6535484" y="116862"/>
                    <a:pt x="6501003" y="115338"/>
                  </a:cubicBezTo>
                  <a:lnTo>
                    <a:pt x="6397467" y="110385"/>
                  </a:lnTo>
                  <a:lnTo>
                    <a:pt x="6293168" y="106860"/>
                  </a:lnTo>
                  <a:cubicBezTo>
                    <a:pt x="6222969" y="105146"/>
                    <a:pt x="6152769" y="103527"/>
                    <a:pt x="6079712" y="103908"/>
                  </a:cubicBezTo>
                  <a:cubicBezTo>
                    <a:pt x="6061710" y="103908"/>
                    <a:pt x="6043708" y="103812"/>
                    <a:pt x="6024563" y="104479"/>
                  </a:cubicBezTo>
                  <a:cubicBezTo>
                    <a:pt x="6005703" y="104955"/>
                    <a:pt x="5986844" y="105527"/>
                    <a:pt x="5968080" y="106479"/>
                  </a:cubicBezTo>
                  <a:cubicBezTo>
                    <a:pt x="5930456" y="108003"/>
                    <a:pt x="5893023" y="110385"/>
                    <a:pt x="5855875" y="113242"/>
                  </a:cubicBezTo>
                  <a:cubicBezTo>
                    <a:pt x="5706904" y="124577"/>
                    <a:pt x="5565934" y="145151"/>
                    <a:pt x="5439251" y="160105"/>
                  </a:cubicBezTo>
                  <a:cubicBezTo>
                    <a:pt x="5311902" y="175536"/>
                    <a:pt x="5194745" y="184680"/>
                    <a:pt x="5075396" y="186585"/>
                  </a:cubicBezTo>
                  <a:cubicBezTo>
                    <a:pt x="4956429" y="188490"/>
                    <a:pt x="4835748" y="182775"/>
                    <a:pt x="4712780" y="171249"/>
                  </a:cubicBezTo>
                  <a:lnTo>
                    <a:pt x="4666679" y="166773"/>
                  </a:lnTo>
                  <a:lnTo>
                    <a:pt x="4620292" y="161629"/>
                  </a:lnTo>
                  <a:cubicBezTo>
                    <a:pt x="4604862" y="160010"/>
                    <a:pt x="4589336" y="157914"/>
                    <a:pt x="4573810" y="156009"/>
                  </a:cubicBezTo>
                  <a:lnTo>
                    <a:pt x="4550569" y="153057"/>
                  </a:lnTo>
                  <a:lnTo>
                    <a:pt x="4538948" y="151628"/>
                  </a:lnTo>
                  <a:lnTo>
                    <a:pt x="4526566" y="149913"/>
                  </a:lnTo>
                  <a:lnTo>
                    <a:pt x="4327779" y="122862"/>
                  </a:lnTo>
                  <a:lnTo>
                    <a:pt x="3929729" y="68189"/>
                  </a:lnTo>
                  <a:lnTo>
                    <a:pt x="3729133" y="41900"/>
                  </a:lnTo>
                  <a:lnTo>
                    <a:pt x="3628930" y="28946"/>
                  </a:lnTo>
                  <a:lnTo>
                    <a:pt x="3573399" y="22278"/>
                  </a:lnTo>
                  <a:cubicBezTo>
                    <a:pt x="3554445" y="19992"/>
                    <a:pt x="3535585" y="17992"/>
                    <a:pt x="3516916" y="16468"/>
                  </a:cubicBezTo>
                  <a:cubicBezTo>
                    <a:pt x="3366611" y="2752"/>
                    <a:pt x="3219736" y="-2010"/>
                    <a:pt x="3074670" y="752"/>
                  </a:cubicBezTo>
                  <a:cubicBezTo>
                    <a:pt x="3002280" y="2181"/>
                    <a:pt x="2930176" y="4467"/>
                    <a:pt x="2858738" y="8753"/>
                  </a:cubicBezTo>
                  <a:cubicBezTo>
                    <a:pt x="2787206" y="13039"/>
                    <a:pt x="2716149" y="18754"/>
                    <a:pt x="2645474" y="25326"/>
                  </a:cubicBezTo>
                  <a:cubicBezTo>
                    <a:pt x="2362581" y="52473"/>
                    <a:pt x="2085975" y="97145"/>
                    <a:pt x="1810798" y="158010"/>
                  </a:cubicBezTo>
                  <a:cubicBezTo>
                    <a:pt x="1741837" y="173345"/>
                    <a:pt x="1673066" y="189442"/>
                    <a:pt x="1602772" y="208111"/>
                  </a:cubicBezTo>
                  <a:lnTo>
                    <a:pt x="1548860" y="222780"/>
                  </a:lnTo>
                  <a:lnTo>
                    <a:pt x="1501331" y="236115"/>
                  </a:lnTo>
                  <a:cubicBezTo>
                    <a:pt x="1471327" y="244497"/>
                    <a:pt x="1441228" y="253450"/>
                    <a:pt x="1411224" y="260880"/>
                  </a:cubicBezTo>
                  <a:cubicBezTo>
                    <a:pt x="1291209" y="293074"/>
                    <a:pt x="1170813" y="318982"/>
                    <a:pt x="1050893" y="338032"/>
                  </a:cubicBezTo>
                  <a:cubicBezTo>
                    <a:pt x="990790" y="347557"/>
                    <a:pt x="931069" y="354796"/>
                    <a:pt x="871252" y="360511"/>
                  </a:cubicBezTo>
                  <a:cubicBezTo>
                    <a:pt x="841438" y="362702"/>
                    <a:pt x="811530" y="365559"/>
                    <a:pt x="781812" y="366512"/>
                  </a:cubicBezTo>
                  <a:cubicBezTo>
                    <a:pt x="751904" y="368512"/>
                    <a:pt x="722376" y="368893"/>
                    <a:pt x="692563" y="369655"/>
                  </a:cubicBezTo>
                  <a:cubicBezTo>
                    <a:pt x="633222" y="370036"/>
                    <a:pt x="574167" y="368131"/>
                    <a:pt x="515017" y="363940"/>
                  </a:cubicBezTo>
                  <a:cubicBezTo>
                    <a:pt x="455867" y="359749"/>
                    <a:pt x="397097" y="351748"/>
                    <a:pt x="337661" y="341937"/>
                  </a:cubicBezTo>
                  <a:cubicBezTo>
                    <a:pt x="278225" y="331936"/>
                    <a:pt x="218599" y="318696"/>
                    <a:pt x="156972" y="303456"/>
                  </a:cubicBezTo>
                  <a:cubicBezTo>
                    <a:pt x="106680" y="290883"/>
                    <a:pt x="55150" y="276405"/>
                    <a:pt x="0" y="261642"/>
                  </a:cubicBezTo>
                  <a:lnTo>
                    <a:pt x="0" y="713412"/>
                  </a:lnTo>
                  <a:cubicBezTo>
                    <a:pt x="3048" y="714841"/>
                    <a:pt x="6096" y="716270"/>
                    <a:pt x="9144" y="717699"/>
                  </a:cubicBezTo>
                  <a:cubicBezTo>
                    <a:pt x="74295" y="747798"/>
                    <a:pt x="142875" y="775896"/>
                    <a:pt x="213360" y="801042"/>
                  </a:cubicBezTo>
                  <a:cubicBezTo>
                    <a:pt x="354521" y="851715"/>
                    <a:pt x="503873" y="887244"/>
                    <a:pt x="653510" y="908199"/>
                  </a:cubicBezTo>
                  <a:cubicBezTo>
                    <a:pt x="803338" y="928773"/>
                    <a:pt x="953929" y="935631"/>
                    <a:pt x="1101947" y="930773"/>
                  </a:cubicBezTo>
                  <a:cubicBezTo>
                    <a:pt x="1250252" y="926582"/>
                    <a:pt x="1396365" y="911437"/>
                    <a:pt x="1540002" y="889434"/>
                  </a:cubicBezTo>
                  <a:cubicBezTo>
                    <a:pt x="1576197" y="884386"/>
                    <a:pt x="1611535" y="877433"/>
                    <a:pt x="1647158" y="871242"/>
                  </a:cubicBezTo>
                  <a:lnTo>
                    <a:pt x="1698117" y="862193"/>
                  </a:lnTo>
                  <a:lnTo>
                    <a:pt x="1742789" y="854668"/>
                  </a:lnTo>
                  <a:cubicBezTo>
                    <a:pt x="1804035" y="845048"/>
                    <a:pt x="1867472" y="835428"/>
                    <a:pt x="1931003" y="826950"/>
                  </a:cubicBezTo>
                  <a:cubicBezTo>
                    <a:pt x="2058353" y="810282"/>
                    <a:pt x="2186750" y="795327"/>
                    <a:pt x="2314861" y="783897"/>
                  </a:cubicBezTo>
                  <a:cubicBezTo>
                    <a:pt x="2378964" y="778087"/>
                    <a:pt x="2442972" y="772467"/>
                    <a:pt x="2506885" y="768086"/>
                  </a:cubicBezTo>
                  <a:cubicBezTo>
                    <a:pt x="2538794" y="765990"/>
                    <a:pt x="2570798" y="763800"/>
                    <a:pt x="2602611" y="762085"/>
                  </a:cubicBezTo>
                  <a:cubicBezTo>
                    <a:pt x="2634520" y="760180"/>
                    <a:pt x="2666333" y="758370"/>
                    <a:pt x="2698052" y="756846"/>
                  </a:cubicBezTo>
                  <a:cubicBezTo>
                    <a:pt x="2761583" y="753894"/>
                    <a:pt x="2825020" y="751703"/>
                    <a:pt x="2887980" y="750846"/>
                  </a:cubicBezTo>
                  <a:cubicBezTo>
                    <a:pt x="2951036" y="749417"/>
                    <a:pt x="3013615" y="749322"/>
                    <a:pt x="3075813" y="750179"/>
                  </a:cubicBezTo>
                  <a:cubicBezTo>
                    <a:pt x="3106865" y="750846"/>
                    <a:pt x="3137916" y="751417"/>
                    <a:pt x="3168587" y="752751"/>
                  </a:cubicBezTo>
                  <a:cubicBezTo>
                    <a:pt x="3199448" y="753703"/>
                    <a:pt x="3229928" y="755227"/>
                    <a:pt x="3260408" y="756656"/>
                  </a:cubicBezTo>
                  <a:cubicBezTo>
                    <a:pt x="3320987" y="760466"/>
                    <a:pt x="3381470" y="764562"/>
                    <a:pt x="3440049" y="771610"/>
                  </a:cubicBezTo>
                  <a:cubicBezTo>
                    <a:pt x="3454908" y="773039"/>
                    <a:pt x="3469386" y="775039"/>
                    <a:pt x="3483864" y="776849"/>
                  </a:cubicBezTo>
                  <a:lnTo>
                    <a:pt x="3528536" y="782469"/>
                  </a:lnTo>
                  <a:lnTo>
                    <a:pt x="3628549" y="796089"/>
                  </a:lnTo>
                  <a:lnTo>
                    <a:pt x="3828574" y="823140"/>
                  </a:lnTo>
                  <a:cubicBezTo>
                    <a:pt x="3962019" y="840190"/>
                    <a:pt x="4095750" y="858573"/>
                    <a:pt x="4231196" y="874099"/>
                  </a:cubicBezTo>
                  <a:lnTo>
                    <a:pt x="4433126" y="897435"/>
                  </a:lnTo>
                  <a:lnTo>
                    <a:pt x="4485990" y="903246"/>
                  </a:lnTo>
                  <a:cubicBezTo>
                    <a:pt x="4503897" y="905151"/>
                    <a:pt x="4521708" y="907341"/>
                    <a:pt x="4539806" y="908961"/>
                  </a:cubicBezTo>
                  <a:lnTo>
                    <a:pt x="4593908" y="914199"/>
                  </a:lnTo>
                  <a:lnTo>
                    <a:pt x="4648296" y="918771"/>
                  </a:lnTo>
                  <a:cubicBezTo>
                    <a:pt x="4793456" y="930392"/>
                    <a:pt x="4942237" y="935631"/>
                    <a:pt x="5092446" y="931154"/>
                  </a:cubicBezTo>
                  <a:cubicBezTo>
                    <a:pt x="5242274" y="927249"/>
                    <a:pt x="5393627" y="911437"/>
                    <a:pt x="5533168" y="891816"/>
                  </a:cubicBezTo>
                  <a:cubicBezTo>
                    <a:pt x="5673471" y="872289"/>
                    <a:pt x="5798820" y="851906"/>
                    <a:pt x="5918169" y="840666"/>
                  </a:cubicBezTo>
                  <a:cubicBezTo>
                    <a:pt x="5948077" y="837809"/>
                    <a:pt x="5977795" y="835237"/>
                    <a:pt x="6007323" y="833237"/>
                  </a:cubicBezTo>
                  <a:cubicBezTo>
                    <a:pt x="6022086" y="832094"/>
                    <a:pt x="6036945" y="831332"/>
                    <a:pt x="6051709" y="830570"/>
                  </a:cubicBezTo>
                  <a:lnTo>
                    <a:pt x="6097429" y="828379"/>
                  </a:lnTo>
                  <a:cubicBezTo>
                    <a:pt x="6158960" y="825236"/>
                    <a:pt x="6223445" y="823807"/>
                    <a:pt x="6287834" y="822569"/>
                  </a:cubicBezTo>
                  <a:cubicBezTo>
                    <a:pt x="6417374" y="820664"/>
                    <a:pt x="6549485" y="820188"/>
                    <a:pt x="6681597" y="821235"/>
                  </a:cubicBezTo>
                  <a:cubicBezTo>
                    <a:pt x="6813899" y="822378"/>
                    <a:pt x="6946773" y="823617"/>
                    <a:pt x="7079647" y="826569"/>
                  </a:cubicBezTo>
                  <a:cubicBezTo>
                    <a:pt x="7212520" y="828951"/>
                    <a:pt x="7345585" y="831903"/>
                    <a:pt x="7478173" y="836094"/>
                  </a:cubicBezTo>
                  <a:cubicBezTo>
                    <a:pt x="7610475" y="839714"/>
                    <a:pt x="7743539" y="844953"/>
                    <a:pt x="7871937" y="851430"/>
                  </a:cubicBezTo>
                  <a:lnTo>
                    <a:pt x="7919657" y="854097"/>
                  </a:lnTo>
                  <a:cubicBezTo>
                    <a:pt x="7935564" y="854954"/>
                    <a:pt x="7949756" y="856192"/>
                    <a:pt x="7964901" y="857240"/>
                  </a:cubicBezTo>
                  <a:lnTo>
                    <a:pt x="8015955" y="861050"/>
                  </a:lnTo>
                  <a:cubicBezTo>
                    <a:pt x="8035195" y="862383"/>
                    <a:pt x="8053769" y="863622"/>
                    <a:pt x="8072247" y="864384"/>
                  </a:cubicBezTo>
                  <a:cubicBezTo>
                    <a:pt x="8145780" y="867527"/>
                    <a:pt x="8216456" y="868479"/>
                    <a:pt x="8286750" y="868384"/>
                  </a:cubicBezTo>
                  <a:cubicBezTo>
                    <a:pt x="8427148" y="867527"/>
                    <a:pt x="8565452" y="862574"/>
                    <a:pt x="8704040" y="853716"/>
                  </a:cubicBezTo>
                  <a:cubicBezTo>
                    <a:pt x="8842534" y="844762"/>
                    <a:pt x="8980741" y="832284"/>
                    <a:pt x="9120188" y="814092"/>
                  </a:cubicBezTo>
                  <a:cubicBezTo>
                    <a:pt x="9140761" y="811425"/>
                    <a:pt x="9161336" y="808567"/>
                    <a:pt x="9181909" y="805519"/>
                  </a:cubicBezTo>
                  <a:lnTo>
                    <a:pt x="9181909" y="396420"/>
                  </a:lnTo>
                  <a:close/>
                </a:path>
              </a:pathLst>
            </a:custGeom>
            <a:solidFill>
              <a:schemeClr val="bg1">
                <a:alpha val="30000"/>
              </a:schemeClr>
            </a:solidFill>
            <a:ln w="9525" cap="flat">
              <a:noFill/>
              <a:prstDash val="solid"/>
              <a:miter/>
            </a:ln>
          </p:spPr>
          <p:txBody>
            <a:bodyPr rtlCol="0" anchor="ctr"/>
            <a:lstStyle/>
            <a:p>
              <a:endParaRPr lang="en-US"/>
            </a:p>
          </p:txBody>
        </p:sp>
        <p:sp>
          <p:nvSpPr>
            <p:cNvPr id="17" name="Freeform: Shape 16">
              <a:extLst>
                <a:ext uri="{FF2B5EF4-FFF2-40B4-BE49-F238E27FC236}">
                  <a16:creationId xmlns:a16="http://schemas.microsoft.com/office/drawing/2014/main" id="{385A18E1-CBE3-4BBD-B1B7-CDBCA685E01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3199381"/>
              <a:ext cx="12188952" cy="902694"/>
            </a:xfrm>
            <a:custGeom>
              <a:avLst/>
              <a:gdLst>
                <a:gd name="connsiteX0" fmla="*/ 9182100 w 9182100"/>
                <a:gd name="connsiteY0" fmla="*/ 351088 h 765639"/>
                <a:gd name="connsiteX1" fmla="*/ 9178480 w 9182100"/>
                <a:gd name="connsiteY1" fmla="*/ 350993 h 765639"/>
                <a:gd name="connsiteX2" fmla="*/ 8783955 w 9182100"/>
                <a:gd name="connsiteY2" fmla="*/ 327561 h 765639"/>
                <a:gd name="connsiteX3" fmla="*/ 8390763 w 9182100"/>
                <a:gd name="connsiteY3" fmla="*/ 288795 h 765639"/>
                <a:gd name="connsiteX4" fmla="*/ 8199502 w 9182100"/>
                <a:gd name="connsiteY4" fmla="*/ 262601 h 765639"/>
                <a:gd name="connsiteX5" fmla="*/ 8153972 w 9182100"/>
                <a:gd name="connsiteY5" fmla="*/ 254886 h 765639"/>
                <a:gd name="connsiteX6" fmla="*/ 8131588 w 9182100"/>
                <a:gd name="connsiteY6" fmla="*/ 250790 h 765639"/>
                <a:gd name="connsiteX7" fmla="*/ 8104632 w 9182100"/>
                <a:gd name="connsiteY7" fmla="*/ 246504 h 765639"/>
                <a:gd name="connsiteX8" fmla="*/ 8050911 w 9182100"/>
                <a:gd name="connsiteY8" fmla="*/ 238217 h 765639"/>
                <a:gd name="connsiteX9" fmla="*/ 7998810 w 9182100"/>
                <a:gd name="connsiteY9" fmla="*/ 230978 h 765639"/>
                <a:gd name="connsiteX10" fmla="*/ 7589902 w 9182100"/>
                <a:gd name="connsiteY10" fmla="*/ 183925 h 765639"/>
                <a:gd name="connsiteX11" fmla="*/ 7183469 w 9182100"/>
                <a:gd name="connsiteY11" fmla="*/ 147634 h 765639"/>
                <a:gd name="connsiteX12" fmla="*/ 6775990 w 9182100"/>
                <a:gd name="connsiteY12" fmla="*/ 119821 h 765639"/>
                <a:gd name="connsiteX13" fmla="*/ 6364795 w 9182100"/>
                <a:gd name="connsiteY13" fmla="*/ 102391 h 765639"/>
                <a:gd name="connsiteX14" fmla="*/ 6154293 w 9182100"/>
                <a:gd name="connsiteY14" fmla="*/ 100581 h 765639"/>
                <a:gd name="connsiteX15" fmla="*/ 6100287 w 9182100"/>
                <a:gd name="connsiteY15" fmla="*/ 101343 h 765639"/>
                <a:gd name="connsiteX16" fmla="*/ 6045327 w 9182100"/>
                <a:gd name="connsiteY16" fmla="*/ 103438 h 765639"/>
                <a:gd name="connsiteX17" fmla="*/ 5935980 w 9182100"/>
                <a:gd name="connsiteY17" fmla="*/ 110296 h 765639"/>
                <a:gd name="connsiteX18" fmla="*/ 5523357 w 9182100"/>
                <a:gd name="connsiteY18" fmla="*/ 157635 h 765639"/>
                <a:gd name="connsiteX19" fmla="*/ 5149882 w 9182100"/>
                <a:gd name="connsiteY19" fmla="*/ 185639 h 765639"/>
                <a:gd name="connsiteX20" fmla="*/ 4777073 w 9182100"/>
                <a:gd name="connsiteY20" fmla="*/ 170685 h 765639"/>
                <a:gd name="connsiteX21" fmla="*/ 4729925 w 9182100"/>
                <a:gd name="connsiteY21" fmla="*/ 166208 h 765639"/>
                <a:gd name="connsiteX22" fmla="*/ 4682585 w 9182100"/>
                <a:gd name="connsiteY22" fmla="*/ 161064 h 765639"/>
                <a:gd name="connsiteX23" fmla="*/ 4635151 w 9182100"/>
                <a:gd name="connsiteY23" fmla="*/ 155445 h 765639"/>
                <a:gd name="connsiteX24" fmla="*/ 4611434 w 9182100"/>
                <a:gd name="connsiteY24" fmla="*/ 152492 h 765639"/>
                <a:gd name="connsiteX25" fmla="*/ 4587145 w 9182100"/>
                <a:gd name="connsiteY25" fmla="*/ 149349 h 765639"/>
                <a:gd name="connsiteX26" fmla="*/ 4387977 w 9182100"/>
                <a:gd name="connsiteY26" fmla="*/ 122774 h 765639"/>
                <a:gd name="connsiteX27" fmla="*/ 3989356 w 9182100"/>
                <a:gd name="connsiteY27" fmla="*/ 68577 h 765639"/>
                <a:gd name="connsiteX28" fmla="*/ 3789140 w 9182100"/>
                <a:gd name="connsiteY28" fmla="*/ 42192 h 765639"/>
                <a:gd name="connsiteX29" fmla="*/ 3689033 w 9182100"/>
                <a:gd name="connsiteY29" fmla="*/ 29143 h 765639"/>
                <a:gd name="connsiteX30" fmla="*/ 3634835 w 9182100"/>
                <a:gd name="connsiteY30" fmla="*/ 22571 h 765639"/>
                <a:gd name="connsiteX31" fmla="*/ 3579876 w 9182100"/>
                <a:gd name="connsiteY31" fmla="*/ 16856 h 765639"/>
                <a:gd name="connsiteX32" fmla="*/ 3147441 w 9182100"/>
                <a:gd name="connsiteY32" fmla="*/ 473 h 765639"/>
                <a:gd name="connsiteX33" fmla="*/ 2724722 w 9182100"/>
                <a:gd name="connsiteY33" fmla="*/ 22857 h 765639"/>
                <a:gd name="connsiteX34" fmla="*/ 1898428 w 9182100"/>
                <a:gd name="connsiteY34" fmla="*/ 147730 h 765639"/>
                <a:gd name="connsiteX35" fmla="*/ 1692878 w 9182100"/>
                <a:gd name="connsiteY35" fmla="*/ 195069 h 765639"/>
                <a:gd name="connsiteX36" fmla="*/ 1640205 w 9182100"/>
                <a:gd name="connsiteY36" fmla="*/ 208785 h 765639"/>
                <a:gd name="connsiteX37" fmla="*/ 1592294 w 9182100"/>
                <a:gd name="connsiteY37" fmla="*/ 221643 h 765639"/>
                <a:gd name="connsiteX38" fmla="*/ 1500092 w 9182100"/>
                <a:gd name="connsiteY38" fmla="*/ 245551 h 765639"/>
                <a:gd name="connsiteX39" fmla="*/ 1130046 w 9182100"/>
                <a:gd name="connsiteY39" fmla="*/ 318227 h 765639"/>
                <a:gd name="connsiteX40" fmla="*/ 944880 w 9182100"/>
                <a:gd name="connsiteY40" fmla="*/ 337658 h 765639"/>
                <a:gd name="connsiteX41" fmla="*/ 852583 w 9182100"/>
                <a:gd name="connsiteY41" fmla="*/ 341944 h 765639"/>
                <a:gd name="connsiteX42" fmla="*/ 760476 w 9182100"/>
                <a:gd name="connsiteY42" fmla="*/ 343087 h 765639"/>
                <a:gd name="connsiteX43" fmla="*/ 577215 w 9182100"/>
                <a:gd name="connsiteY43" fmla="*/ 332800 h 765639"/>
                <a:gd name="connsiteX44" fmla="*/ 394907 w 9182100"/>
                <a:gd name="connsiteY44" fmla="*/ 305463 h 765639"/>
                <a:gd name="connsiteX45" fmla="*/ 211265 w 9182100"/>
                <a:gd name="connsiteY45" fmla="*/ 261363 h 765639"/>
                <a:gd name="connsiteX46" fmla="*/ 17526 w 9182100"/>
                <a:gd name="connsiteY46" fmla="*/ 204880 h 765639"/>
                <a:gd name="connsiteX47" fmla="*/ 0 w 9182100"/>
                <a:gd name="connsiteY47" fmla="*/ 199927 h 765639"/>
                <a:gd name="connsiteX48" fmla="*/ 0 w 9182100"/>
                <a:gd name="connsiteY48" fmla="*/ 526920 h 765639"/>
                <a:gd name="connsiteX49" fmla="*/ 100298 w 9182100"/>
                <a:gd name="connsiteY49" fmla="*/ 571973 h 765639"/>
                <a:gd name="connsiteX50" fmla="*/ 301562 w 9182100"/>
                <a:gd name="connsiteY50" fmla="*/ 649697 h 765639"/>
                <a:gd name="connsiteX51" fmla="*/ 731044 w 9182100"/>
                <a:gd name="connsiteY51" fmla="*/ 746947 h 765639"/>
                <a:gd name="connsiteX52" fmla="*/ 1168241 w 9182100"/>
                <a:gd name="connsiteY52" fmla="*/ 762759 h 765639"/>
                <a:gd name="connsiteX53" fmla="*/ 1596581 w 9182100"/>
                <a:gd name="connsiteY53" fmla="*/ 716944 h 765639"/>
                <a:gd name="connsiteX54" fmla="*/ 1701641 w 9182100"/>
                <a:gd name="connsiteY54" fmla="*/ 697894 h 765639"/>
                <a:gd name="connsiteX55" fmla="*/ 1752124 w 9182100"/>
                <a:gd name="connsiteY55" fmla="*/ 688273 h 765639"/>
                <a:gd name="connsiteX56" fmla="*/ 1797939 w 9182100"/>
                <a:gd name="connsiteY56" fmla="*/ 679891 h 765639"/>
                <a:gd name="connsiteX57" fmla="*/ 1988630 w 9182100"/>
                <a:gd name="connsiteY57" fmla="*/ 649316 h 765639"/>
                <a:gd name="connsiteX58" fmla="*/ 2376297 w 9182100"/>
                <a:gd name="connsiteY58" fmla="*/ 601691 h 765639"/>
                <a:gd name="connsiteX59" fmla="*/ 2570416 w 9182100"/>
                <a:gd name="connsiteY59" fmla="*/ 584165 h 765639"/>
                <a:gd name="connsiteX60" fmla="*/ 2764155 w 9182100"/>
                <a:gd name="connsiteY60" fmla="*/ 571497 h 765639"/>
                <a:gd name="connsiteX61" fmla="*/ 2956941 w 9182100"/>
                <a:gd name="connsiteY61" fmla="*/ 564163 h 765639"/>
                <a:gd name="connsiteX62" fmla="*/ 3148298 w 9182100"/>
                <a:gd name="connsiteY62" fmla="*/ 562639 h 765639"/>
                <a:gd name="connsiteX63" fmla="*/ 3337274 w 9182100"/>
                <a:gd name="connsiteY63" fmla="*/ 568544 h 765639"/>
                <a:gd name="connsiteX64" fmla="*/ 3522345 w 9182100"/>
                <a:gd name="connsiteY64" fmla="*/ 583308 h 765639"/>
                <a:gd name="connsiteX65" fmla="*/ 3567779 w 9182100"/>
                <a:gd name="connsiteY65" fmla="*/ 588642 h 765639"/>
                <a:gd name="connsiteX66" fmla="*/ 3613785 w 9182100"/>
                <a:gd name="connsiteY66" fmla="*/ 594357 h 765639"/>
                <a:gd name="connsiteX67" fmla="*/ 3713798 w 9182100"/>
                <a:gd name="connsiteY67" fmla="*/ 607882 h 765639"/>
                <a:gd name="connsiteX68" fmla="*/ 3913823 w 9182100"/>
                <a:gd name="connsiteY68" fmla="*/ 634838 h 765639"/>
                <a:gd name="connsiteX69" fmla="*/ 4315873 w 9182100"/>
                <a:gd name="connsiteY69" fmla="*/ 686273 h 765639"/>
                <a:gd name="connsiteX70" fmla="*/ 4517422 w 9182100"/>
                <a:gd name="connsiteY70" fmla="*/ 710086 h 765639"/>
                <a:gd name="connsiteX71" fmla="*/ 4728972 w 9182100"/>
                <a:gd name="connsiteY71" fmla="*/ 731422 h 765639"/>
                <a:gd name="connsiteX72" fmla="*/ 5162931 w 9182100"/>
                <a:gd name="connsiteY72" fmla="*/ 744185 h 765639"/>
                <a:gd name="connsiteX73" fmla="*/ 5594033 w 9182100"/>
                <a:gd name="connsiteY73" fmla="*/ 706466 h 765639"/>
                <a:gd name="connsiteX74" fmla="*/ 5982939 w 9182100"/>
                <a:gd name="connsiteY74" fmla="*/ 655793 h 765639"/>
                <a:gd name="connsiteX75" fmla="*/ 6075045 w 9182100"/>
                <a:gd name="connsiteY75" fmla="*/ 648459 h 765639"/>
                <a:gd name="connsiteX76" fmla="*/ 6167819 w 9182100"/>
                <a:gd name="connsiteY76" fmla="*/ 643887 h 765639"/>
                <a:gd name="connsiteX77" fmla="*/ 6361081 w 9182100"/>
                <a:gd name="connsiteY77" fmla="*/ 639124 h 765639"/>
                <a:gd name="connsiteX78" fmla="*/ 6757321 w 9182100"/>
                <a:gd name="connsiteY78" fmla="*/ 640458 h 765639"/>
                <a:gd name="connsiteX79" fmla="*/ 7156704 w 9182100"/>
                <a:gd name="connsiteY79" fmla="*/ 649030 h 765639"/>
                <a:gd name="connsiteX80" fmla="*/ 7556373 w 9182100"/>
                <a:gd name="connsiteY80" fmla="*/ 662365 h 765639"/>
                <a:gd name="connsiteX81" fmla="*/ 7952328 w 9182100"/>
                <a:gd name="connsiteY81" fmla="*/ 682177 h 765639"/>
                <a:gd name="connsiteX82" fmla="*/ 8000714 w 9182100"/>
                <a:gd name="connsiteY82" fmla="*/ 685511 h 765639"/>
                <a:gd name="connsiteX83" fmla="*/ 8047196 w 9182100"/>
                <a:gd name="connsiteY83" fmla="*/ 689416 h 765639"/>
                <a:gd name="connsiteX84" fmla="*/ 8097965 w 9182100"/>
                <a:gd name="connsiteY84" fmla="*/ 693893 h 765639"/>
                <a:gd name="connsiteX85" fmla="*/ 8152733 w 9182100"/>
                <a:gd name="connsiteY85" fmla="*/ 697894 h 765639"/>
                <a:gd name="connsiteX86" fmla="*/ 8363903 w 9182100"/>
                <a:gd name="connsiteY86" fmla="*/ 705133 h 765639"/>
                <a:gd name="connsiteX87" fmla="*/ 8777764 w 9182100"/>
                <a:gd name="connsiteY87" fmla="*/ 698084 h 765639"/>
                <a:gd name="connsiteX88" fmla="*/ 9182005 w 9182100"/>
                <a:gd name="connsiteY88" fmla="*/ 668366 h 765639"/>
                <a:gd name="connsiteX89" fmla="*/ 9182005 w 9182100"/>
                <a:gd name="connsiteY89" fmla="*/ 351088 h 7656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Lst>
              <a:rect l="l" t="t" r="r" b="b"/>
              <a:pathLst>
                <a:path w="9182100" h="765639">
                  <a:moveTo>
                    <a:pt x="9182100" y="351088"/>
                  </a:moveTo>
                  <a:cubicBezTo>
                    <a:pt x="9180862" y="351088"/>
                    <a:pt x="9179719" y="350993"/>
                    <a:pt x="9178480" y="350993"/>
                  </a:cubicBezTo>
                  <a:cubicBezTo>
                    <a:pt x="9047607" y="346421"/>
                    <a:pt x="8915591" y="337944"/>
                    <a:pt x="8783955" y="327561"/>
                  </a:cubicBezTo>
                  <a:cubicBezTo>
                    <a:pt x="8652320" y="316894"/>
                    <a:pt x="8520589" y="304416"/>
                    <a:pt x="8390763" y="288795"/>
                  </a:cubicBezTo>
                  <a:cubicBezTo>
                    <a:pt x="8325898" y="281175"/>
                    <a:pt x="8261509" y="272602"/>
                    <a:pt x="8199502" y="262601"/>
                  </a:cubicBezTo>
                  <a:cubicBezTo>
                    <a:pt x="8184070" y="260029"/>
                    <a:pt x="8168831" y="257553"/>
                    <a:pt x="8153972" y="254886"/>
                  </a:cubicBezTo>
                  <a:lnTo>
                    <a:pt x="8131588" y="250790"/>
                  </a:lnTo>
                  <a:lnTo>
                    <a:pt x="8104632" y="246504"/>
                  </a:lnTo>
                  <a:cubicBezTo>
                    <a:pt x="8086725" y="243741"/>
                    <a:pt x="8068247" y="240598"/>
                    <a:pt x="8050911" y="238217"/>
                  </a:cubicBezTo>
                  <a:lnTo>
                    <a:pt x="7998810" y="230978"/>
                  </a:lnTo>
                  <a:cubicBezTo>
                    <a:pt x="7860697" y="212023"/>
                    <a:pt x="7725633" y="198021"/>
                    <a:pt x="7589902" y="183925"/>
                  </a:cubicBezTo>
                  <a:cubicBezTo>
                    <a:pt x="7454360" y="170304"/>
                    <a:pt x="7319010" y="158779"/>
                    <a:pt x="7183469" y="147634"/>
                  </a:cubicBezTo>
                  <a:cubicBezTo>
                    <a:pt x="7047929" y="137252"/>
                    <a:pt x="6912198" y="127632"/>
                    <a:pt x="6775990" y="119821"/>
                  </a:cubicBezTo>
                  <a:cubicBezTo>
                    <a:pt x="6639592" y="112582"/>
                    <a:pt x="6503194" y="105439"/>
                    <a:pt x="6364795" y="102391"/>
                  </a:cubicBezTo>
                  <a:cubicBezTo>
                    <a:pt x="6295263" y="101057"/>
                    <a:pt x="6225826" y="99819"/>
                    <a:pt x="6154293" y="100581"/>
                  </a:cubicBezTo>
                  <a:cubicBezTo>
                    <a:pt x="6136577" y="100581"/>
                    <a:pt x="6118860" y="100581"/>
                    <a:pt x="6100287" y="101343"/>
                  </a:cubicBezTo>
                  <a:cubicBezTo>
                    <a:pt x="6081903" y="101819"/>
                    <a:pt x="6063615" y="102486"/>
                    <a:pt x="6045327" y="103438"/>
                  </a:cubicBezTo>
                  <a:cubicBezTo>
                    <a:pt x="6008656" y="104962"/>
                    <a:pt x="5972175" y="107439"/>
                    <a:pt x="5935980" y="110296"/>
                  </a:cubicBezTo>
                  <a:cubicBezTo>
                    <a:pt x="5790724" y="121631"/>
                    <a:pt x="5651659" y="142110"/>
                    <a:pt x="5523357" y="157635"/>
                  </a:cubicBezTo>
                  <a:cubicBezTo>
                    <a:pt x="5394484" y="173542"/>
                    <a:pt x="5273040" y="183543"/>
                    <a:pt x="5149882" y="185639"/>
                  </a:cubicBezTo>
                  <a:cubicBezTo>
                    <a:pt x="5027010" y="187925"/>
                    <a:pt x="4902803" y="182210"/>
                    <a:pt x="4777073" y="170685"/>
                  </a:cubicBezTo>
                  <a:lnTo>
                    <a:pt x="4729925" y="166208"/>
                  </a:lnTo>
                  <a:lnTo>
                    <a:pt x="4682585" y="161064"/>
                  </a:lnTo>
                  <a:cubicBezTo>
                    <a:pt x="4666869" y="159445"/>
                    <a:pt x="4650963" y="157350"/>
                    <a:pt x="4635151" y="155445"/>
                  </a:cubicBezTo>
                  <a:lnTo>
                    <a:pt x="4611434" y="152492"/>
                  </a:lnTo>
                  <a:cubicBezTo>
                    <a:pt x="4603623" y="151539"/>
                    <a:pt x="4595622" y="150587"/>
                    <a:pt x="4587145" y="149349"/>
                  </a:cubicBezTo>
                  <a:lnTo>
                    <a:pt x="4387977" y="122774"/>
                  </a:lnTo>
                  <a:lnTo>
                    <a:pt x="3989356" y="68577"/>
                  </a:lnTo>
                  <a:lnTo>
                    <a:pt x="3789140" y="42192"/>
                  </a:lnTo>
                  <a:lnTo>
                    <a:pt x="3689033" y="29143"/>
                  </a:lnTo>
                  <a:lnTo>
                    <a:pt x="3634835" y="22571"/>
                  </a:lnTo>
                  <a:cubicBezTo>
                    <a:pt x="3616452" y="20285"/>
                    <a:pt x="3598069" y="18380"/>
                    <a:pt x="3579876" y="16856"/>
                  </a:cubicBezTo>
                  <a:cubicBezTo>
                    <a:pt x="3433667" y="3140"/>
                    <a:pt x="3289840" y="-1622"/>
                    <a:pt x="3147441" y="473"/>
                  </a:cubicBezTo>
                  <a:cubicBezTo>
                    <a:pt x="3005138" y="2283"/>
                    <a:pt x="2864263" y="10188"/>
                    <a:pt x="2724722" y="22857"/>
                  </a:cubicBezTo>
                  <a:cubicBezTo>
                    <a:pt x="2445353" y="48098"/>
                    <a:pt x="2171129" y="90198"/>
                    <a:pt x="1898428" y="147730"/>
                  </a:cubicBezTo>
                  <a:cubicBezTo>
                    <a:pt x="1830134" y="162208"/>
                    <a:pt x="1762030" y="177448"/>
                    <a:pt x="1692878" y="195069"/>
                  </a:cubicBezTo>
                  <a:lnTo>
                    <a:pt x="1640205" y="208785"/>
                  </a:lnTo>
                  <a:lnTo>
                    <a:pt x="1592294" y="221643"/>
                  </a:lnTo>
                  <a:cubicBezTo>
                    <a:pt x="1561624" y="229740"/>
                    <a:pt x="1530858" y="238503"/>
                    <a:pt x="1500092" y="245551"/>
                  </a:cubicBezTo>
                  <a:cubicBezTo>
                    <a:pt x="1377125" y="276412"/>
                    <a:pt x="1253490" y="300987"/>
                    <a:pt x="1130046" y="318227"/>
                  </a:cubicBezTo>
                  <a:cubicBezTo>
                    <a:pt x="1068229" y="326895"/>
                    <a:pt x="1006602" y="333086"/>
                    <a:pt x="944880" y="337658"/>
                  </a:cubicBezTo>
                  <a:cubicBezTo>
                    <a:pt x="914114" y="339277"/>
                    <a:pt x="883253" y="341563"/>
                    <a:pt x="852583" y="341944"/>
                  </a:cubicBezTo>
                  <a:cubicBezTo>
                    <a:pt x="821817" y="343278"/>
                    <a:pt x="791147" y="342992"/>
                    <a:pt x="760476" y="343087"/>
                  </a:cubicBezTo>
                  <a:cubicBezTo>
                    <a:pt x="699230" y="342135"/>
                    <a:pt x="638175" y="338706"/>
                    <a:pt x="577215" y="332800"/>
                  </a:cubicBezTo>
                  <a:cubicBezTo>
                    <a:pt x="516255" y="326895"/>
                    <a:pt x="455771" y="317179"/>
                    <a:pt x="394907" y="305463"/>
                  </a:cubicBezTo>
                  <a:cubicBezTo>
                    <a:pt x="334137" y="293557"/>
                    <a:pt x="273368" y="278412"/>
                    <a:pt x="211265" y="261363"/>
                  </a:cubicBezTo>
                  <a:cubicBezTo>
                    <a:pt x="149066" y="244123"/>
                    <a:pt x="85820" y="224310"/>
                    <a:pt x="17526" y="204880"/>
                  </a:cubicBezTo>
                  <a:cubicBezTo>
                    <a:pt x="11716" y="203165"/>
                    <a:pt x="5906" y="201546"/>
                    <a:pt x="0" y="199927"/>
                  </a:cubicBezTo>
                  <a:lnTo>
                    <a:pt x="0" y="526920"/>
                  </a:lnTo>
                  <a:cubicBezTo>
                    <a:pt x="32576" y="541874"/>
                    <a:pt x="66104" y="557114"/>
                    <a:pt x="100298" y="571973"/>
                  </a:cubicBezTo>
                  <a:cubicBezTo>
                    <a:pt x="164973" y="600167"/>
                    <a:pt x="232410" y="626456"/>
                    <a:pt x="301562" y="649697"/>
                  </a:cubicBezTo>
                  <a:cubicBezTo>
                    <a:pt x="439865" y="696655"/>
                    <a:pt x="585216" y="728754"/>
                    <a:pt x="731044" y="746947"/>
                  </a:cubicBezTo>
                  <a:cubicBezTo>
                    <a:pt x="876967" y="764664"/>
                    <a:pt x="1023652" y="769426"/>
                    <a:pt x="1168241" y="762759"/>
                  </a:cubicBezTo>
                  <a:cubicBezTo>
                    <a:pt x="1313021" y="756663"/>
                    <a:pt x="1455896" y="740185"/>
                    <a:pt x="1596581" y="716944"/>
                  </a:cubicBezTo>
                  <a:cubicBezTo>
                    <a:pt x="1632014" y="711610"/>
                    <a:pt x="1666685" y="704371"/>
                    <a:pt x="1701641" y="697894"/>
                  </a:cubicBezTo>
                  <a:lnTo>
                    <a:pt x="1752124" y="688273"/>
                  </a:lnTo>
                  <a:lnTo>
                    <a:pt x="1797939" y="679891"/>
                  </a:lnTo>
                  <a:cubicBezTo>
                    <a:pt x="1860328" y="669128"/>
                    <a:pt x="1924431" y="658746"/>
                    <a:pt x="1988630" y="649316"/>
                  </a:cubicBezTo>
                  <a:cubicBezTo>
                    <a:pt x="2117217" y="630838"/>
                    <a:pt x="2246852" y="614645"/>
                    <a:pt x="2376297" y="601691"/>
                  </a:cubicBezTo>
                  <a:cubicBezTo>
                    <a:pt x="2441067" y="595214"/>
                    <a:pt x="2505742" y="589118"/>
                    <a:pt x="2570416" y="584165"/>
                  </a:cubicBezTo>
                  <a:cubicBezTo>
                    <a:pt x="2635091" y="579402"/>
                    <a:pt x="2699671" y="574831"/>
                    <a:pt x="2764155" y="571497"/>
                  </a:cubicBezTo>
                  <a:cubicBezTo>
                    <a:pt x="2828639" y="568068"/>
                    <a:pt x="2892933" y="565401"/>
                    <a:pt x="2956941" y="564163"/>
                  </a:cubicBezTo>
                  <a:cubicBezTo>
                    <a:pt x="3021045" y="562353"/>
                    <a:pt x="3084766" y="561972"/>
                    <a:pt x="3148298" y="562639"/>
                  </a:cubicBezTo>
                  <a:cubicBezTo>
                    <a:pt x="3211735" y="563305"/>
                    <a:pt x="3274695" y="565591"/>
                    <a:pt x="3337274" y="568544"/>
                  </a:cubicBezTo>
                  <a:cubicBezTo>
                    <a:pt x="3399568" y="572259"/>
                    <a:pt x="3461671" y="576259"/>
                    <a:pt x="3522345" y="583308"/>
                  </a:cubicBezTo>
                  <a:cubicBezTo>
                    <a:pt x="3537680" y="584737"/>
                    <a:pt x="3552730" y="586737"/>
                    <a:pt x="3567779" y="588642"/>
                  </a:cubicBezTo>
                  <a:lnTo>
                    <a:pt x="3613785" y="594357"/>
                  </a:lnTo>
                  <a:lnTo>
                    <a:pt x="3713798" y="607882"/>
                  </a:lnTo>
                  <a:lnTo>
                    <a:pt x="3913823" y="634838"/>
                  </a:lnTo>
                  <a:cubicBezTo>
                    <a:pt x="4047268" y="652078"/>
                    <a:pt x="4180904" y="670366"/>
                    <a:pt x="4315873" y="686273"/>
                  </a:cubicBezTo>
                  <a:lnTo>
                    <a:pt x="4517422" y="710086"/>
                  </a:lnTo>
                  <a:cubicBezTo>
                    <a:pt x="4586573" y="717896"/>
                    <a:pt x="4657916" y="725992"/>
                    <a:pt x="4728972" y="731422"/>
                  </a:cubicBezTo>
                  <a:cubicBezTo>
                    <a:pt x="4871371" y="743042"/>
                    <a:pt x="5016627" y="748376"/>
                    <a:pt x="5162931" y="744185"/>
                  </a:cubicBezTo>
                  <a:cubicBezTo>
                    <a:pt x="5308949" y="740566"/>
                    <a:pt x="5456111" y="725611"/>
                    <a:pt x="5594033" y="706466"/>
                  </a:cubicBezTo>
                  <a:cubicBezTo>
                    <a:pt x="5732621" y="687511"/>
                    <a:pt x="5859876" y="667033"/>
                    <a:pt x="5982939" y="655793"/>
                  </a:cubicBezTo>
                  <a:cubicBezTo>
                    <a:pt x="6013799" y="652936"/>
                    <a:pt x="6044375" y="650364"/>
                    <a:pt x="6075045" y="648459"/>
                  </a:cubicBezTo>
                  <a:cubicBezTo>
                    <a:pt x="6105906" y="646363"/>
                    <a:pt x="6135529" y="645125"/>
                    <a:pt x="6167819" y="643887"/>
                  </a:cubicBezTo>
                  <a:cubicBezTo>
                    <a:pt x="6230779" y="641125"/>
                    <a:pt x="6295930" y="640077"/>
                    <a:pt x="6361081" y="639124"/>
                  </a:cubicBezTo>
                  <a:cubicBezTo>
                    <a:pt x="6491955" y="637981"/>
                    <a:pt x="6624638" y="638553"/>
                    <a:pt x="6757321" y="640458"/>
                  </a:cubicBezTo>
                  <a:cubicBezTo>
                    <a:pt x="6890195" y="642553"/>
                    <a:pt x="7023449" y="645030"/>
                    <a:pt x="7156704" y="649030"/>
                  </a:cubicBezTo>
                  <a:cubicBezTo>
                    <a:pt x="7289959" y="652650"/>
                    <a:pt x="7423404" y="656841"/>
                    <a:pt x="7556373" y="662365"/>
                  </a:cubicBezTo>
                  <a:cubicBezTo>
                    <a:pt x="7689152" y="667509"/>
                    <a:pt x="7822502" y="673986"/>
                    <a:pt x="7952328" y="682177"/>
                  </a:cubicBezTo>
                  <a:lnTo>
                    <a:pt x="8000714" y="685511"/>
                  </a:lnTo>
                  <a:cubicBezTo>
                    <a:pt x="8016811" y="686654"/>
                    <a:pt x="8031670" y="688178"/>
                    <a:pt x="8047196" y="689416"/>
                  </a:cubicBezTo>
                  <a:lnTo>
                    <a:pt x="8097965" y="693893"/>
                  </a:lnTo>
                  <a:cubicBezTo>
                    <a:pt x="8116539" y="695417"/>
                    <a:pt x="8134731" y="696846"/>
                    <a:pt x="8152733" y="697894"/>
                  </a:cubicBezTo>
                  <a:cubicBezTo>
                    <a:pt x="8224647" y="701989"/>
                    <a:pt x="8294465" y="704085"/>
                    <a:pt x="8363903" y="705133"/>
                  </a:cubicBezTo>
                  <a:cubicBezTo>
                    <a:pt x="8502777" y="706657"/>
                    <a:pt x="8640223" y="704180"/>
                    <a:pt x="8777764" y="698084"/>
                  </a:cubicBezTo>
                  <a:cubicBezTo>
                    <a:pt x="8912352" y="692083"/>
                    <a:pt x="9046845" y="682749"/>
                    <a:pt x="9182005" y="668366"/>
                  </a:cubicBezTo>
                  <a:lnTo>
                    <a:pt x="9182005" y="351088"/>
                  </a:lnTo>
                  <a:close/>
                </a:path>
              </a:pathLst>
            </a:custGeom>
            <a:solidFill>
              <a:schemeClr val="bg1">
                <a:alpha val="30000"/>
              </a:schemeClr>
            </a:solidFill>
            <a:ln w="9525" cap="flat">
              <a:noFill/>
              <a:prstDash val="solid"/>
              <a:miter/>
            </a:ln>
          </p:spPr>
          <p:txBody>
            <a:bodyPr rtlCol="0" anchor="ctr"/>
            <a:lstStyle/>
            <a:p>
              <a:endParaRPr lang="en-US"/>
            </a:p>
          </p:txBody>
        </p:sp>
        <p:sp>
          <p:nvSpPr>
            <p:cNvPr id="18" name="Freeform: Shape 17">
              <a:extLst>
                <a:ext uri="{FF2B5EF4-FFF2-40B4-BE49-F238E27FC236}">
                  <a16:creationId xmlns:a16="http://schemas.microsoft.com/office/drawing/2014/main" id="{133EDCAA-1D6C-4710-9DA1-C7FC946D8EE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3501488"/>
              <a:ext cx="12188952" cy="641669"/>
            </a:xfrm>
            <a:custGeom>
              <a:avLst/>
              <a:gdLst>
                <a:gd name="connsiteX0" fmla="*/ 9182100 w 9182100"/>
                <a:gd name="connsiteY0" fmla="*/ 154189 h 544245"/>
                <a:gd name="connsiteX1" fmla="*/ 9047702 w 9182100"/>
                <a:gd name="connsiteY1" fmla="*/ 162762 h 544245"/>
                <a:gd name="connsiteX2" fmla="*/ 8652224 w 9182100"/>
                <a:gd name="connsiteY2" fmla="*/ 178287 h 544245"/>
                <a:gd name="connsiteX3" fmla="*/ 8255603 w 9182100"/>
                <a:gd name="connsiteY3" fmla="*/ 161047 h 544245"/>
                <a:gd name="connsiteX4" fmla="*/ 8060722 w 9182100"/>
                <a:gd name="connsiteY4" fmla="*/ 140854 h 544245"/>
                <a:gd name="connsiteX5" fmla="*/ 8013478 w 9182100"/>
                <a:gd name="connsiteY5" fmla="*/ 134187 h 544245"/>
                <a:gd name="connsiteX6" fmla="*/ 7990428 w 9182100"/>
                <a:gd name="connsiteY6" fmla="*/ 130567 h 544245"/>
                <a:gd name="connsiteX7" fmla="*/ 7964139 w 9182100"/>
                <a:gd name="connsiteY7" fmla="*/ 126853 h 544245"/>
                <a:gd name="connsiteX8" fmla="*/ 7911656 w 9182100"/>
                <a:gd name="connsiteY8" fmla="*/ 119518 h 544245"/>
                <a:gd name="connsiteX9" fmla="*/ 7860220 w 9182100"/>
                <a:gd name="connsiteY9" fmla="*/ 113232 h 544245"/>
                <a:gd name="connsiteX10" fmla="*/ 7453884 w 9182100"/>
                <a:gd name="connsiteY10" fmla="*/ 70369 h 544245"/>
                <a:gd name="connsiteX11" fmla="*/ 7048976 w 9182100"/>
                <a:gd name="connsiteY11" fmla="*/ 36556 h 544245"/>
                <a:gd name="connsiteX12" fmla="*/ 6846285 w 9182100"/>
                <a:gd name="connsiteY12" fmla="*/ 22649 h 544245"/>
                <a:gd name="connsiteX13" fmla="*/ 6643212 w 9182100"/>
                <a:gd name="connsiteY13" fmla="*/ 11600 h 544245"/>
                <a:gd name="connsiteX14" fmla="*/ 6541485 w 9182100"/>
                <a:gd name="connsiteY14" fmla="*/ 7314 h 544245"/>
                <a:gd name="connsiteX15" fmla="*/ 6439567 w 9182100"/>
                <a:gd name="connsiteY15" fmla="*/ 3885 h 544245"/>
                <a:gd name="connsiteX16" fmla="*/ 6337459 w 9182100"/>
                <a:gd name="connsiteY16" fmla="*/ 1313 h 544245"/>
                <a:gd name="connsiteX17" fmla="*/ 6234970 w 9182100"/>
                <a:gd name="connsiteY17" fmla="*/ 75 h 544245"/>
                <a:gd name="connsiteX18" fmla="*/ 6027802 w 9182100"/>
                <a:gd name="connsiteY18" fmla="*/ 2265 h 544245"/>
                <a:gd name="connsiteX19" fmla="*/ 5921978 w 9182100"/>
                <a:gd name="connsiteY19" fmla="*/ 6552 h 544245"/>
                <a:gd name="connsiteX20" fmla="*/ 5815965 w 9182100"/>
                <a:gd name="connsiteY20" fmla="*/ 14362 h 544245"/>
                <a:gd name="connsiteX21" fmla="*/ 5408390 w 9182100"/>
                <a:gd name="connsiteY21" fmla="*/ 67036 h 544245"/>
                <a:gd name="connsiteX22" fmla="*/ 5023866 w 9182100"/>
                <a:gd name="connsiteY22" fmla="*/ 103992 h 544245"/>
                <a:gd name="connsiteX23" fmla="*/ 4831556 w 9182100"/>
                <a:gd name="connsiteY23" fmla="*/ 106374 h 544245"/>
                <a:gd name="connsiteX24" fmla="*/ 4637723 w 9182100"/>
                <a:gd name="connsiteY24" fmla="*/ 98754 h 544245"/>
                <a:gd name="connsiteX25" fmla="*/ 4442460 w 9182100"/>
                <a:gd name="connsiteY25" fmla="*/ 83038 h 544245"/>
                <a:gd name="connsiteX26" fmla="*/ 4341686 w 9182100"/>
                <a:gd name="connsiteY26" fmla="*/ 77227 h 544245"/>
                <a:gd name="connsiteX27" fmla="*/ 4241006 w 9182100"/>
                <a:gd name="connsiteY27" fmla="*/ 71989 h 544245"/>
                <a:gd name="connsiteX28" fmla="*/ 3836956 w 9182100"/>
                <a:gd name="connsiteY28" fmla="*/ 54177 h 544245"/>
                <a:gd name="connsiteX29" fmla="*/ 3634549 w 9182100"/>
                <a:gd name="connsiteY29" fmla="*/ 45414 h 544245"/>
                <a:gd name="connsiteX30" fmla="*/ 3533394 w 9182100"/>
                <a:gd name="connsiteY30" fmla="*/ 40461 h 544245"/>
                <a:gd name="connsiteX31" fmla="*/ 3481959 w 9182100"/>
                <a:gd name="connsiteY31" fmla="*/ 37889 h 544245"/>
                <a:gd name="connsiteX32" fmla="*/ 3430238 w 9182100"/>
                <a:gd name="connsiteY32" fmla="*/ 35889 h 544245"/>
                <a:gd name="connsiteX33" fmla="*/ 3020473 w 9182100"/>
                <a:gd name="connsiteY33" fmla="*/ 37603 h 544245"/>
                <a:gd name="connsiteX34" fmla="*/ 2614422 w 9182100"/>
                <a:gd name="connsiteY34" fmla="*/ 56844 h 544245"/>
                <a:gd name="connsiteX35" fmla="*/ 2208657 w 9182100"/>
                <a:gd name="connsiteY35" fmla="*/ 81609 h 544245"/>
                <a:gd name="connsiteX36" fmla="*/ 1800606 w 9182100"/>
                <a:gd name="connsiteY36" fmla="*/ 107612 h 544245"/>
                <a:gd name="connsiteX37" fmla="*/ 1594676 w 9182100"/>
                <a:gd name="connsiteY37" fmla="*/ 124948 h 544245"/>
                <a:gd name="connsiteX38" fmla="*/ 1491996 w 9182100"/>
                <a:gd name="connsiteY38" fmla="*/ 136568 h 544245"/>
                <a:gd name="connsiteX39" fmla="*/ 1442942 w 9182100"/>
                <a:gd name="connsiteY39" fmla="*/ 141902 h 544245"/>
                <a:gd name="connsiteX40" fmla="*/ 1418463 w 9182100"/>
                <a:gd name="connsiteY40" fmla="*/ 144664 h 544245"/>
                <a:gd name="connsiteX41" fmla="*/ 1393984 w 9182100"/>
                <a:gd name="connsiteY41" fmla="*/ 146855 h 544245"/>
                <a:gd name="connsiteX42" fmla="*/ 1006697 w 9182100"/>
                <a:gd name="connsiteY42" fmla="*/ 169810 h 544245"/>
                <a:gd name="connsiteX43" fmla="*/ 816864 w 9182100"/>
                <a:gd name="connsiteY43" fmla="*/ 170953 h 544245"/>
                <a:gd name="connsiteX44" fmla="*/ 769906 w 9182100"/>
                <a:gd name="connsiteY44" fmla="*/ 169715 h 544245"/>
                <a:gd name="connsiteX45" fmla="*/ 723043 w 9182100"/>
                <a:gd name="connsiteY45" fmla="*/ 168096 h 544245"/>
                <a:gd name="connsiteX46" fmla="*/ 676370 w 9182100"/>
                <a:gd name="connsiteY46" fmla="*/ 166286 h 544245"/>
                <a:gd name="connsiteX47" fmla="*/ 629888 w 9182100"/>
                <a:gd name="connsiteY47" fmla="*/ 163333 h 544245"/>
                <a:gd name="connsiteX48" fmla="*/ 445484 w 9182100"/>
                <a:gd name="connsiteY48" fmla="*/ 146093 h 544245"/>
                <a:gd name="connsiteX49" fmla="*/ 263366 w 9182100"/>
                <a:gd name="connsiteY49" fmla="*/ 115232 h 544245"/>
                <a:gd name="connsiteX50" fmla="*/ 81439 w 9182100"/>
                <a:gd name="connsiteY50" fmla="*/ 70369 h 544245"/>
                <a:gd name="connsiteX51" fmla="*/ 35338 w 9182100"/>
                <a:gd name="connsiteY51" fmla="*/ 57034 h 544245"/>
                <a:gd name="connsiteX52" fmla="*/ 0 w 9182100"/>
                <a:gd name="connsiteY52" fmla="*/ 46652 h 544245"/>
                <a:gd name="connsiteX53" fmla="*/ 0 w 9182100"/>
                <a:gd name="connsiteY53" fmla="*/ 426795 h 544245"/>
                <a:gd name="connsiteX54" fmla="*/ 178594 w 9182100"/>
                <a:gd name="connsiteY54" fmla="*/ 479658 h 544245"/>
                <a:gd name="connsiteX55" fmla="*/ 610457 w 9182100"/>
                <a:gd name="connsiteY55" fmla="*/ 542619 h 544245"/>
                <a:gd name="connsiteX56" fmla="*/ 826865 w 9182100"/>
                <a:gd name="connsiteY56" fmla="*/ 539666 h 544245"/>
                <a:gd name="connsiteX57" fmla="*/ 1039654 w 9182100"/>
                <a:gd name="connsiteY57" fmla="*/ 515187 h 544245"/>
                <a:gd name="connsiteX58" fmla="*/ 1449705 w 9182100"/>
                <a:gd name="connsiteY58" fmla="*/ 415270 h 544245"/>
                <a:gd name="connsiteX59" fmla="*/ 1548765 w 9182100"/>
                <a:gd name="connsiteY59" fmla="*/ 382123 h 544245"/>
                <a:gd name="connsiteX60" fmla="*/ 1642872 w 9182100"/>
                <a:gd name="connsiteY60" fmla="*/ 349261 h 544245"/>
                <a:gd name="connsiteX61" fmla="*/ 1832991 w 9182100"/>
                <a:gd name="connsiteY61" fmla="*/ 289158 h 544245"/>
                <a:gd name="connsiteX62" fmla="*/ 2222754 w 9182100"/>
                <a:gd name="connsiteY62" fmla="*/ 193623 h 544245"/>
                <a:gd name="connsiteX63" fmla="*/ 2620137 w 9182100"/>
                <a:gd name="connsiteY63" fmla="*/ 138378 h 544245"/>
                <a:gd name="connsiteX64" fmla="*/ 3020473 w 9182100"/>
                <a:gd name="connsiteY64" fmla="*/ 127234 h 544245"/>
                <a:gd name="connsiteX65" fmla="*/ 3219736 w 9182100"/>
                <a:gd name="connsiteY65" fmla="*/ 139807 h 544245"/>
                <a:gd name="connsiteX66" fmla="*/ 3318605 w 9182100"/>
                <a:gd name="connsiteY66" fmla="*/ 151713 h 544245"/>
                <a:gd name="connsiteX67" fmla="*/ 3367754 w 9182100"/>
                <a:gd name="connsiteY67" fmla="*/ 158666 h 544245"/>
                <a:gd name="connsiteX68" fmla="*/ 3416618 w 9182100"/>
                <a:gd name="connsiteY68" fmla="*/ 166858 h 544245"/>
                <a:gd name="connsiteX69" fmla="*/ 3465195 w 9182100"/>
                <a:gd name="connsiteY69" fmla="*/ 176097 h 544245"/>
                <a:gd name="connsiteX70" fmla="*/ 3513868 w 9182100"/>
                <a:gd name="connsiteY70" fmla="*/ 185908 h 544245"/>
                <a:gd name="connsiteX71" fmla="*/ 3612737 w 9182100"/>
                <a:gd name="connsiteY71" fmla="*/ 207625 h 544245"/>
                <a:gd name="connsiteX72" fmla="*/ 3810381 w 9182100"/>
                <a:gd name="connsiteY72" fmla="*/ 252106 h 544245"/>
                <a:gd name="connsiteX73" fmla="*/ 4206621 w 9182100"/>
                <a:gd name="connsiteY73" fmla="*/ 339736 h 544245"/>
                <a:gd name="connsiteX74" fmla="*/ 4306062 w 9182100"/>
                <a:gd name="connsiteY74" fmla="*/ 359834 h 544245"/>
                <a:gd name="connsiteX75" fmla="*/ 4405503 w 9182100"/>
                <a:gd name="connsiteY75" fmla="*/ 378979 h 544245"/>
                <a:gd name="connsiteX76" fmla="*/ 4611529 w 9182100"/>
                <a:gd name="connsiteY76" fmla="*/ 405745 h 544245"/>
                <a:gd name="connsiteX77" fmla="*/ 5031677 w 9182100"/>
                <a:gd name="connsiteY77" fmla="*/ 427462 h 544245"/>
                <a:gd name="connsiteX78" fmla="*/ 5243227 w 9182100"/>
                <a:gd name="connsiteY78" fmla="*/ 418699 h 544245"/>
                <a:gd name="connsiteX79" fmla="*/ 5451062 w 9182100"/>
                <a:gd name="connsiteY79" fmla="*/ 398029 h 544245"/>
                <a:gd name="connsiteX80" fmla="*/ 5844635 w 9182100"/>
                <a:gd name="connsiteY80" fmla="*/ 353071 h 544245"/>
                <a:gd name="connsiteX81" fmla="*/ 5939981 w 9182100"/>
                <a:gd name="connsiteY81" fmla="*/ 346975 h 544245"/>
                <a:gd name="connsiteX82" fmla="*/ 6035898 w 9182100"/>
                <a:gd name="connsiteY82" fmla="*/ 344118 h 544245"/>
                <a:gd name="connsiteX83" fmla="*/ 6232303 w 9182100"/>
                <a:gd name="connsiteY83" fmla="*/ 343642 h 544245"/>
                <a:gd name="connsiteX84" fmla="*/ 6630924 w 9182100"/>
                <a:gd name="connsiteY84" fmla="*/ 351071 h 544245"/>
                <a:gd name="connsiteX85" fmla="*/ 6831140 w 9182100"/>
                <a:gd name="connsiteY85" fmla="*/ 356596 h 544245"/>
                <a:gd name="connsiteX86" fmla="*/ 7031545 w 9182100"/>
                <a:gd name="connsiteY86" fmla="*/ 362501 h 544245"/>
                <a:gd name="connsiteX87" fmla="*/ 7432262 w 9182100"/>
                <a:gd name="connsiteY87" fmla="*/ 378408 h 544245"/>
                <a:gd name="connsiteX88" fmla="*/ 7830312 w 9182100"/>
                <a:gd name="connsiteY88" fmla="*/ 402506 h 544245"/>
                <a:gd name="connsiteX89" fmla="*/ 7879270 w 9182100"/>
                <a:gd name="connsiteY89" fmla="*/ 406792 h 544245"/>
                <a:gd name="connsiteX90" fmla="*/ 7926895 w 9182100"/>
                <a:gd name="connsiteY90" fmla="*/ 411745 h 544245"/>
                <a:gd name="connsiteX91" fmla="*/ 7977569 w 9182100"/>
                <a:gd name="connsiteY91" fmla="*/ 417175 h 544245"/>
                <a:gd name="connsiteX92" fmla="*/ 8030623 w 9182100"/>
                <a:gd name="connsiteY92" fmla="*/ 422127 h 544245"/>
                <a:gd name="connsiteX93" fmla="*/ 8237982 w 9182100"/>
                <a:gd name="connsiteY93" fmla="*/ 435177 h 544245"/>
                <a:gd name="connsiteX94" fmla="*/ 8647748 w 9182100"/>
                <a:gd name="connsiteY94" fmla="*/ 449464 h 544245"/>
                <a:gd name="connsiteX95" fmla="*/ 8852821 w 9182100"/>
                <a:gd name="connsiteY95" fmla="*/ 456132 h 544245"/>
                <a:gd name="connsiteX96" fmla="*/ 8955786 w 9182100"/>
                <a:gd name="connsiteY96" fmla="*/ 458132 h 544245"/>
                <a:gd name="connsiteX97" fmla="*/ 9059227 w 9182100"/>
                <a:gd name="connsiteY97" fmla="*/ 457751 h 544245"/>
                <a:gd name="connsiteX98" fmla="*/ 9182005 w 9182100"/>
                <a:gd name="connsiteY98" fmla="*/ 452512 h 544245"/>
                <a:gd name="connsiteX99" fmla="*/ 9182005 w 9182100"/>
                <a:gd name="connsiteY99" fmla="*/ 154189 h 5442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Lst>
              <a:rect l="l" t="t" r="r" b="b"/>
              <a:pathLst>
                <a:path w="9182100" h="544245">
                  <a:moveTo>
                    <a:pt x="9182100" y="154189"/>
                  </a:moveTo>
                  <a:cubicBezTo>
                    <a:pt x="9137618" y="157142"/>
                    <a:pt x="9092851" y="159904"/>
                    <a:pt x="9047702" y="162762"/>
                  </a:cubicBezTo>
                  <a:cubicBezTo>
                    <a:pt x="8917114" y="170668"/>
                    <a:pt x="8784717" y="178002"/>
                    <a:pt x="8652224" y="178287"/>
                  </a:cubicBezTo>
                  <a:cubicBezTo>
                    <a:pt x="8519732" y="178764"/>
                    <a:pt x="8387049" y="171239"/>
                    <a:pt x="8255603" y="161047"/>
                  </a:cubicBezTo>
                  <a:cubicBezTo>
                    <a:pt x="8189881" y="155904"/>
                    <a:pt x="8124539" y="149236"/>
                    <a:pt x="8060722" y="140854"/>
                  </a:cubicBezTo>
                  <a:cubicBezTo>
                    <a:pt x="8044815" y="138759"/>
                    <a:pt x="8029099" y="136473"/>
                    <a:pt x="8013478" y="134187"/>
                  </a:cubicBezTo>
                  <a:lnTo>
                    <a:pt x="7990428" y="130567"/>
                  </a:lnTo>
                  <a:lnTo>
                    <a:pt x="7964139" y="126853"/>
                  </a:lnTo>
                  <a:cubicBezTo>
                    <a:pt x="7946708" y="124376"/>
                    <a:pt x="7928896" y="121709"/>
                    <a:pt x="7911656" y="119518"/>
                  </a:cubicBezTo>
                  <a:lnTo>
                    <a:pt x="7860220" y="113232"/>
                  </a:lnTo>
                  <a:cubicBezTo>
                    <a:pt x="7723728" y="96277"/>
                    <a:pt x="7589044" y="83038"/>
                    <a:pt x="7453884" y="70369"/>
                  </a:cubicBezTo>
                  <a:cubicBezTo>
                    <a:pt x="7318915" y="57701"/>
                    <a:pt x="7184041" y="46366"/>
                    <a:pt x="7048976" y="36556"/>
                  </a:cubicBezTo>
                  <a:cubicBezTo>
                    <a:pt x="6981444" y="31793"/>
                    <a:pt x="6913912" y="26840"/>
                    <a:pt x="6846285" y="22649"/>
                  </a:cubicBezTo>
                  <a:cubicBezTo>
                    <a:pt x="6778657" y="18553"/>
                    <a:pt x="6710934" y="14934"/>
                    <a:pt x="6643212" y="11600"/>
                  </a:cubicBezTo>
                  <a:lnTo>
                    <a:pt x="6541485" y="7314"/>
                  </a:lnTo>
                  <a:cubicBezTo>
                    <a:pt x="6507576" y="5790"/>
                    <a:pt x="6473667" y="4647"/>
                    <a:pt x="6439567" y="3885"/>
                  </a:cubicBezTo>
                  <a:lnTo>
                    <a:pt x="6337459" y="1313"/>
                  </a:lnTo>
                  <a:lnTo>
                    <a:pt x="6234970" y="75"/>
                  </a:lnTo>
                  <a:cubicBezTo>
                    <a:pt x="6166295" y="-116"/>
                    <a:pt x="6097715" y="-116"/>
                    <a:pt x="6027802" y="2265"/>
                  </a:cubicBezTo>
                  <a:cubicBezTo>
                    <a:pt x="5993320" y="3123"/>
                    <a:pt x="5957412" y="4456"/>
                    <a:pt x="5921978" y="6552"/>
                  </a:cubicBezTo>
                  <a:cubicBezTo>
                    <a:pt x="5886546" y="8552"/>
                    <a:pt x="5851112" y="11124"/>
                    <a:pt x="5815965" y="14362"/>
                  </a:cubicBezTo>
                  <a:cubicBezTo>
                    <a:pt x="5674995" y="27126"/>
                    <a:pt x="5538597" y="48938"/>
                    <a:pt x="5408390" y="67036"/>
                  </a:cubicBezTo>
                  <a:cubicBezTo>
                    <a:pt x="5277993" y="85514"/>
                    <a:pt x="5151692" y="99039"/>
                    <a:pt x="5023866" y="103992"/>
                  </a:cubicBezTo>
                  <a:cubicBezTo>
                    <a:pt x="4960049" y="106660"/>
                    <a:pt x="4895946" y="107231"/>
                    <a:pt x="4831556" y="106374"/>
                  </a:cubicBezTo>
                  <a:cubicBezTo>
                    <a:pt x="4767167" y="105231"/>
                    <a:pt x="4702588" y="102468"/>
                    <a:pt x="4637723" y="98754"/>
                  </a:cubicBezTo>
                  <a:cubicBezTo>
                    <a:pt x="4572762" y="95230"/>
                    <a:pt x="4507992" y="88848"/>
                    <a:pt x="4442460" y="83038"/>
                  </a:cubicBezTo>
                  <a:cubicBezTo>
                    <a:pt x="4408837" y="80752"/>
                    <a:pt x="4375214" y="79228"/>
                    <a:pt x="4341686" y="77227"/>
                  </a:cubicBezTo>
                  <a:cubicBezTo>
                    <a:pt x="4308158" y="75227"/>
                    <a:pt x="4274534" y="73417"/>
                    <a:pt x="4241006" y="71989"/>
                  </a:cubicBezTo>
                  <a:cubicBezTo>
                    <a:pt x="4106895" y="65131"/>
                    <a:pt x="3971925" y="59797"/>
                    <a:pt x="3836956" y="54177"/>
                  </a:cubicBezTo>
                  <a:lnTo>
                    <a:pt x="3634549" y="45414"/>
                  </a:lnTo>
                  <a:lnTo>
                    <a:pt x="3533394" y="40461"/>
                  </a:lnTo>
                  <a:lnTo>
                    <a:pt x="3481959" y="37889"/>
                  </a:lnTo>
                  <a:cubicBezTo>
                    <a:pt x="3464719" y="37127"/>
                    <a:pt x="3447479" y="36079"/>
                    <a:pt x="3430238" y="35889"/>
                  </a:cubicBezTo>
                  <a:cubicBezTo>
                    <a:pt x="3292602" y="31126"/>
                    <a:pt x="3156299" y="33603"/>
                    <a:pt x="3020473" y="37603"/>
                  </a:cubicBezTo>
                  <a:cubicBezTo>
                    <a:pt x="2884741" y="41985"/>
                    <a:pt x="2749487" y="48843"/>
                    <a:pt x="2614422" y="56844"/>
                  </a:cubicBezTo>
                  <a:lnTo>
                    <a:pt x="2208657" y="81609"/>
                  </a:lnTo>
                  <a:cubicBezTo>
                    <a:pt x="2073116" y="89991"/>
                    <a:pt x="1937195" y="97515"/>
                    <a:pt x="1800606" y="107612"/>
                  </a:cubicBezTo>
                  <a:cubicBezTo>
                    <a:pt x="1732217" y="112184"/>
                    <a:pt x="1663827" y="117804"/>
                    <a:pt x="1594676" y="124948"/>
                  </a:cubicBezTo>
                  <a:lnTo>
                    <a:pt x="1491996" y="136568"/>
                  </a:lnTo>
                  <a:lnTo>
                    <a:pt x="1442942" y="141902"/>
                  </a:lnTo>
                  <a:lnTo>
                    <a:pt x="1418463" y="144664"/>
                  </a:lnTo>
                  <a:lnTo>
                    <a:pt x="1393984" y="146855"/>
                  </a:lnTo>
                  <a:cubicBezTo>
                    <a:pt x="1263491" y="159142"/>
                    <a:pt x="1134142" y="166667"/>
                    <a:pt x="1006697" y="169810"/>
                  </a:cubicBezTo>
                  <a:cubicBezTo>
                    <a:pt x="942975" y="172001"/>
                    <a:pt x="879729" y="171239"/>
                    <a:pt x="816864" y="170953"/>
                  </a:cubicBezTo>
                  <a:lnTo>
                    <a:pt x="769906" y="169715"/>
                  </a:lnTo>
                  <a:cubicBezTo>
                    <a:pt x="754285" y="169525"/>
                    <a:pt x="738569" y="169048"/>
                    <a:pt x="723043" y="168096"/>
                  </a:cubicBezTo>
                  <a:lnTo>
                    <a:pt x="676370" y="166286"/>
                  </a:lnTo>
                  <a:cubicBezTo>
                    <a:pt x="660845" y="165238"/>
                    <a:pt x="645414" y="164095"/>
                    <a:pt x="629888" y="163333"/>
                  </a:cubicBezTo>
                  <a:cubicBezTo>
                    <a:pt x="568071" y="159047"/>
                    <a:pt x="506540" y="154094"/>
                    <a:pt x="445484" y="146093"/>
                  </a:cubicBezTo>
                  <a:cubicBezTo>
                    <a:pt x="384524" y="137997"/>
                    <a:pt x="323850" y="128091"/>
                    <a:pt x="263366" y="115232"/>
                  </a:cubicBezTo>
                  <a:cubicBezTo>
                    <a:pt x="202787" y="102850"/>
                    <a:pt x="142589" y="87419"/>
                    <a:pt x="81439" y="70369"/>
                  </a:cubicBezTo>
                  <a:cubicBezTo>
                    <a:pt x="66199" y="66178"/>
                    <a:pt x="50864" y="61702"/>
                    <a:pt x="35338" y="57034"/>
                  </a:cubicBezTo>
                  <a:lnTo>
                    <a:pt x="0" y="46652"/>
                  </a:lnTo>
                  <a:lnTo>
                    <a:pt x="0" y="426795"/>
                  </a:lnTo>
                  <a:cubicBezTo>
                    <a:pt x="58198" y="446416"/>
                    <a:pt x="117920" y="464323"/>
                    <a:pt x="178594" y="479658"/>
                  </a:cubicBezTo>
                  <a:cubicBezTo>
                    <a:pt x="319850" y="514901"/>
                    <a:pt x="465582" y="537094"/>
                    <a:pt x="610457" y="542619"/>
                  </a:cubicBezTo>
                  <a:cubicBezTo>
                    <a:pt x="682943" y="545953"/>
                    <a:pt x="755142" y="543762"/>
                    <a:pt x="826865" y="539666"/>
                  </a:cubicBezTo>
                  <a:cubicBezTo>
                    <a:pt x="898398" y="534523"/>
                    <a:pt x="969645" y="526903"/>
                    <a:pt x="1039654" y="515187"/>
                  </a:cubicBezTo>
                  <a:cubicBezTo>
                    <a:pt x="1180052" y="492517"/>
                    <a:pt x="1316736" y="457751"/>
                    <a:pt x="1449705" y="415270"/>
                  </a:cubicBezTo>
                  <a:cubicBezTo>
                    <a:pt x="1483138" y="405364"/>
                    <a:pt x="1515809" y="393172"/>
                    <a:pt x="1548765" y="382123"/>
                  </a:cubicBezTo>
                  <a:lnTo>
                    <a:pt x="1642872" y="349261"/>
                  </a:lnTo>
                  <a:cubicBezTo>
                    <a:pt x="1705261" y="328211"/>
                    <a:pt x="1768983" y="308208"/>
                    <a:pt x="1832991" y="289158"/>
                  </a:cubicBezTo>
                  <a:cubicBezTo>
                    <a:pt x="1961198" y="251821"/>
                    <a:pt x="2091404" y="219435"/>
                    <a:pt x="2222754" y="193623"/>
                  </a:cubicBezTo>
                  <a:cubicBezTo>
                    <a:pt x="2354199" y="168382"/>
                    <a:pt x="2486882" y="149332"/>
                    <a:pt x="2620137" y="138378"/>
                  </a:cubicBezTo>
                  <a:cubicBezTo>
                    <a:pt x="2753392" y="127424"/>
                    <a:pt x="2887123" y="122947"/>
                    <a:pt x="3020473" y="127234"/>
                  </a:cubicBezTo>
                  <a:cubicBezTo>
                    <a:pt x="3087148" y="129043"/>
                    <a:pt x="3153632" y="133711"/>
                    <a:pt x="3219736" y="139807"/>
                  </a:cubicBezTo>
                  <a:cubicBezTo>
                    <a:pt x="3252788" y="143426"/>
                    <a:pt x="3285839" y="146760"/>
                    <a:pt x="3318605" y="151713"/>
                  </a:cubicBezTo>
                  <a:lnTo>
                    <a:pt x="3367754" y="158666"/>
                  </a:lnTo>
                  <a:cubicBezTo>
                    <a:pt x="3384042" y="161238"/>
                    <a:pt x="3400330" y="164000"/>
                    <a:pt x="3416618" y="166858"/>
                  </a:cubicBezTo>
                  <a:cubicBezTo>
                    <a:pt x="3432905" y="169525"/>
                    <a:pt x="3449003" y="172954"/>
                    <a:pt x="3465195" y="176097"/>
                  </a:cubicBezTo>
                  <a:cubicBezTo>
                    <a:pt x="3481483" y="179431"/>
                    <a:pt x="3497199" y="182288"/>
                    <a:pt x="3513868" y="185908"/>
                  </a:cubicBezTo>
                  <a:lnTo>
                    <a:pt x="3612737" y="207625"/>
                  </a:lnTo>
                  <a:lnTo>
                    <a:pt x="3810381" y="252106"/>
                  </a:lnTo>
                  <a:cubicBezTo>
                    <a:pt x="3942112" y="282015"/>
                    <a:pt x="4073843" y="312590"/>
                    <a:pt x="4206621" y="339736"/>
                  </a:cubicBezTo>
                  <a:cubicBezTo>
                    <a:pt x="4239768" y="346785"/>
                    <a:pt x="4272915" y="353452"/>
                    <a:pt x="4306062" y="359834"/>
                  </a:cubicBezTo>
                  <a:cubicBezTo>
                    <a:pt x="4339209" y="366216"/>
                    <a:pt x="4372356" y="372979"/>
                    <a:pt x="4405503" y="378979"/>
                  </a:cubicBezTo>
                  <a:cubicBezTo>
                    <a:pt x="4473416" y="389266"/>
                    <a:pt x="4542378" y="398410"/>
                    <a:pt x="4611529" y="405745"/>
                  </a:cubicBezTo>
                  <a:cubicBezTo>
                    <a:pt x="4749832" y="420794"/>
                    <a:pt x="4890326" y="428795"/>
                    <a:pt x="5031677" y="427462"/>
                  </a:cubicBezTo>
                  <a:cubicBezTo>
                    <a:pt x="5102352" y="426985"/>
                    <a:pt x="5173028" y="423747"/>
                    <a:pt x="5243227" y="418699"/>
                  </a:cubicBezTo>
                  <a:cubicBezTo>
                    <a:pt x="5313427" y="413650"/>
                    <a:pt x="5382959" y="406030"/>
                    <a:pt x="5451062" y="398029"/>
                  </a:cubicBezTo>
                  <a:cubicBezTo>
                    <a:pt x="5587651" y="381551"/>
                    <a:pt x="5717381" y="362501"/>
                    <a:pt x="5844635" y="353071"/>
                  </a:cubicBezTo>
                  <a:cubicBezTo>
                    <a:pt x="5876544" y="350690"/>
                    <a:pt x="5908262" y="348404"/>
                    <a:pt x="5939981" y="346975"/>
                  </a:cubicBezTo>
                  <a:cubicBezTo>
                    <a:pt x="5971794" y="345356"/>
                    <a:pt x="6003036" y="344308"/>
                    <a:pt x="6035898" y="344118"/>
                  </a:cubicBezTo>
                  <a:cubicBezTo>
                    <a:pt x="6100477" y="343070"/>
                    <a:pt x="6166390" y="343356"/>
                    <a:pt x="6232303" y="343642"/>
                  </a:cubicBezTo>
                  <a:cubicBezTo>
                    <a:pt x="6364415" y="344880"/>
                    <a:pt x="6497669" y="347833"/>
                    <a:pt x="6630924" y="351071"/>
                  </a:cubicBezTo>
                  <a:lnTo>
                    <a:pt x="6831140" y="356596"/>
                  </a:lnTo>
                  <a:lnTo>
                    <a:pt x="7031545" y="362501"/>
                  </a:lnTo>
                  <a:cubicBezTo>
                    <a:pt x="7165086" y="367454"/>
                    <a:pt x="7298818" y="371835"/>
                    <a:pt x="7432262" y="378408"/>
                  </a:cubicBezTo>
                  <a:cubicBezTo>
                    <a:pt x="7565518" y="384790"/>
                    <a:pt x="7699153" y="392124"/>
                    <a:pt x="7830312" y="402506"/>
                  </a:cubicBezTo>
                  <a:lnTo>
                    <a:pt x="7879270" y="406792"/>
                  </a:lnTo>
                  <a:lnTo>
                    <a:pt x="7926895" y="411745"/>
                  </a:lnTo>
                  <a:lnTo>
                    <a:pt x="7977569" y="417175"/>
                  </a:lnTo>
                  <a:cubicBezTo>
                    <a:pt x="7995380" y="418984"/>
                    <a:pt x="8013097" y="420699"/>
                    <a:pt x="8030623" y="422127"/>
                  </a:cubicBezTo>
                  <a:cubicBezTo>
                    <a:pt x="8100632" y="427843"/>
                    <a:pt x="8169402" y="431748"/>
                    <a:pt x="8237982" y="435177"/>
                  </a:cubicBezTo>
                  <a:cubicBezTo>
                    <a:pt x="8375047" y="442035"/>
                    <a:pt x="8511254" y="444511"/>
                    <a:pt x="8647748" y="449464"/>
                  </a:cubicBezTo>
                  <a:cubicBezTo>
                    <a:pt x="8715946" y="451750"/>
                    <a:pt x="8784336" y="454513"/>
                    <a:pt x="8852821" y="456132"/>
                  </a:cubicBezTo>
                  <a:cubicBezTo>
                    <a:pt x="8887111" y="456989"/>
                    <a:pt x="8921401" y="457751"/>
                    <a:pt x="8955786" y="458132"/>
                  </a:cubicBezTo>
                  <a:cubicBezTo>
                    <a:pt x="8990171" y="458323"/>
                    <a:pt x="9024651" y="458227"/>
                    <a:pt x="9059227" y="457751"/>
                  </a:cubicBezTo>
                  <a:cubicBezTo>
                    <a:pt x="9099995" y="456989"/>
                    <a:pt x="9140857" y="455275"/>
                    <a:pt x="9182005" y="452512"/>
                  </a:cubicBezTo>
                  <a:lnTo>
                    <a:pt x="9182005" y="154189"/>
                  </a:lnTo>
                  <a:close/>
                </a:path>
              </a:pathLst>
            </a:custGeom>
            <a:solidFill>
              <a:schemeClr val="bg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lt1"/>
                </a:solidFill>
              </a:endParaRPr>
            </a:p>
          </p:txBody>
        </p:sp>
        <p:sp useBgFill="1">
          <p:nvSpPr>
            <p:cNvPr id="19" name="Freeform: Shape 18">
              <a:extLst>
                <a:ext uri="{FF2B5EF4-FFF2-40B4-BE49-F238E27FC236}">
                  <a16:creationId xmlns:a16="http://schemas.microsoft.com/office/drawing/2014/main" id="{3916FBF2-1CC9-460D-A42B-FB77E515ECC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3614750"/>
              <a:ext cx="12188952" cy="1201528"/>
            </a:xfrm>
            <a:custGeom>
              <a:avLst/>
              <a:gdLst>
                <a:gd name="connsiteX0" fmla="*/ 0 w 9182100"/>
                <a:gd name="connsiteY0" fmla="*/ 1019102 h 1019102"/>
                <a:gd name="connsiteX1" fmla="*/ 9182100 w 9182100"/>
                <a:gd name="connsiteY1" fmla="*/ 1019102 h 1019102"/>
                <a:gd name="connsiteX2" fmla="*/ 9182100 w 9182100"/>
                <a:gd name="connsiteY2" fmla="*/ 273009 h 1019102"/>
                <a:gd name="connsiteX3" fmla="*/ 9065895 w 9182100"/>
                <a:gd name="connsiteY3" fmla="*/ 278343 h 1019102"/>
                <a:gd name="connsiteX4" fmla="*/ 8261890 w 9182100"/>
                <a:gd name="connsiteY4" fmla="*/ 257769 h 1019102"/>
                <a:gd name="connsiteX5" fmla="*/ 8038624 w 9182100"/>
                <a:gd name="connsiteY5" fmla="*/ 235956 h 1019102"/>
                <a:gd name="connsiteX6" fmla="*/ 7862221 w 9182100"/>
                <a:gd name="connsiteY6" fmla="*/ 213097 h 1019102"/>
                <a:gd name="connsiteX7" fmla="*/ 6238780 w 9182100"/>
                <a:gd name="connsiteY7" fmla="*/ 126419 h 1019102"/>
                <a:gd name="connsiteX8" fmla="*/ 5828729 w 9182100"/>
                <a:gd name="connsiteY8" fmla="*/ 142421 h 1019102"/>
                <a:gd name="connsiteX9" fmla="*/ 5227606 w 9182100"/>
                <a:gd name="connsiteY9" fmla="*/ 219764 h 1019102"/>
                <a:gd name="connsiteX10" fmla="*/ 4394359 w 9182100"/>
                <a:gd name="connsiteY10" fmla="*/ 190713 h 1019102"/>
                <a:gd name="connsiteX11" fmla="*/ 3789236 w 9182100"/>
                <a:gd name="connsiteY11" fmla="*/ 107655 h 1019102"/>
                <a:gd name="connsiteX12" fmla="*/ 3391567 w 9182100"/>
                <a:gd name="connsiteY12" fmla="*/ 30502 h 1019102"/>
                <a:gd name="connsiteX13" fmla="*/ 2180177 w 9182100"/>
                <a:gd name="connsiteY13" fmla="*/ 67745 h 1019102"/>
                <a:gd name="connsiteX14" fmla="*/ 1543336 w 9182100"/>
                <a:gd name="connsiteY14" fmla="*/ 209953 h 1019102"/>
                <a:gd name="connsiteX15" fmla="*/ 1276731 w 9182100"/>
                <a:gd name="connsiteY15" fmla="*/ 286439 h 1019102"/>
                <a:gd name="connsiteX16" fmla="*/ 441293 w 9182100"/>
                <a:gd name="connsiteY16" fmla="*/ 292345 h 1019102"/>
                <a:gd name="connsiteX17" fmla="*/ 0 w 9182100"/>
                <a:gd name="connsiteY17" fmla="*/ 135563 h 1019102"/>
                <a:gd name="connsiteX18" fmla="*/ 0 w 9182100"/>
                <a:gd name="connsiteY18" fmla="*/ 1019102 h 10191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9182100" h="1019102">
                  <a:moveTo>
                    <a:pt x="0" y="1019102"/>
                  </a:moveTo>
                  <a:lnTo>
                    <a:pt x="9182100" y="1019102"/>
                  </a:lnTo>
                  <a:lnTo>
                    <a:pt x="9182100" y="273009"/>
                  </a:lnTo>
                  <a:cubicBezTo>
                    <a:pt x="9143429" y="275485"/>
                    <a:pt x="9104662" y="277200"/>
                    <a:pt x="9065895" y="278343"/>
                  </a:cubicBezTo>
                  <a:cubicBezTo>
                    <a:pt x="8798243" y="285201"/>
                    <a:pt x="8529066" y="277009"/>
                    <a:pt x="8261890" y="257769"/>
                  </a:cubicBezTo>
                  <a:cubicBezTo>
                    <a:pt x="8187024" y="251863"/>
                    <a:pt x="8112443" y="245386"/>
                    <a:pt x="8038624" y="235956"/>
                  </a:cubicBezTo>
                  <a:cubicBezTo>
                    <a:pt x="7980140" y="228051"/>
                    <a:pt x="7920228" y="219002"/>
                    <a:pt x="7862221" y="213097"/>
                  </a:cubicBezTo>
                  <a:cubicBezTo>
                    <a:pt x="7322439" y="159280"/>
                    <a:pt x="6780943" y="130991"/>
                    <a:pt x="6238780" y="126419"/>
                  </a:cubicBezTo>
                  <a:cubicBezTo>
                    <a:pt x="6102477" y="126324"/>
                    <a:pt x="5964745" y="128800"/>
                    <a:pt x="5828729" y="142421"/>
                  </a:cubicBezTo>
                  <a:cubicBezTo>
                    <a:pt x="5624703" y="162328"/>
                    <a:pt x="5429441" y="202048"/>
                    <a:pt x="5227606" y="219764"/>
                  </a:cubicBezTo>
                  <a:cubicBezTo>
                    <a:pt x="4950238" y="245767"/>
                    <a:pt x="4670393" y="228527"/>
                    <a:pt x="4394359" y="190713"/>
                  </a:cubicBezTo>
                  <a:cubicBezTo>
                    <a:pt x="4193381" y="163090"/>
                    <a:pt x="3988880" y="147755"/>
                    <a:pt x="3789236" y="107655"/>
                  </a:cubicBezTo>
                  <a:cubicBezTo>
                    <a:pt x="3660743" y="85271"/>
                    <a:pt x="3520249" y="51648"/>
                    <a:pt x="3391567" y="30502"/>
                  </a:cubicBezTo>
                  <a:cubicBezTo>
                    <a:pt x="2990469" y="-28553"/>
                    <a:pt x="2579370" y="5928"/>
                    <a:pt x="2180177" y="67745"/>
                  </a:cubicBezTo>
                  <a:cubicBezTo>
                    <a:pt x="1965198" y="103273"/>
                    <a:pt x="1751648" y="146136"/>
                    <a:pt x="1543336" y="209953"/>
                  </a:cubicBezTo>
                  <a:cubicBezTo>
                    <a:pt x="1456087" y="238528"/>
                    <a:pt x="1365885" y="264627"/>
                    <a:pt x="1276731" y="286439"/>
                  </a:cubicBezTo>
                  <a:cubicBezTo>
                    <a:pt x="1001173" y="335398"/>
                    <a:pt x="716471" y="346923"/>
                    <a:pt x="441293" y="292345"/>
                  </a:cubicBezTo>
                  <a:cubicBezTo>
                    <a:pt x="285655" y="263198"/>
                    <a:pt x="143923" y="198237"/>
                    <a:pt x="0" y="135563"/>
                  </a:cubicBezTo>
                  <a:lnTo>
                    <a:pt x="0" y="1019102"/>
                  </a:lnTo>
                  <a:close/>
                </a:path>
              </a:pathLst>
            </a:custGeom>
            <a:ln w="9525" cap="flat">
              <a:noFill/>
              <a:prstDash val="solid"/>
              <a:miter/>
            </a:ln>
          </p:spPr>
          <p:txBody>
            <a:bodyPr rtlCol="0" anchor="ctr"/>
            <a:lstStyle/>
            <a:p>
              <a:endParaRPr lang="en-US" dirty="0"/>
            </a:p>
          </p:txBody>
        </p:sp>
      </p:grpSp>
      <p:sp>
        <p:nvSpPr>
          <p:cNvPr id="2" name="Title 1">
            <a:extLst>
              <a:ext uri="{FF2B5EF4-FFF2-40B4-BE49-F238E27FC236}">
                <a16:creationId xmlns:a16="http://schemas.microsoft.com/office/drawing/2014/main" id="{9338F72C-7BD4-104A-FFDA-86AAC39BA4D2}"/>
              </a:ext>
            </a:extLst>
          </p:cNvPr>
          <p:cNvSpPr>
            <a:spLocks noGrp="1"/>
          </p:cNvSpPr>
          <p:nvPr>
            <p:ph type="title"/>
          </p:nvPr>
        </p:nvSpPr>
        <p:spPr>
          <a:xfrm>
            <a:off x="804672" y="4551037"/>
            <a:ext cx="5021782" cy="1509931"/>
          </a:xfrm>
        </p:spPr>
        <p:txBody>
          <a:bodyPr>
            <a:noAutofit/>
          </a:bodyPr>
          <a:lstStyle/>
          <a:p>
            <a:r>
              <a:rPr lang="es-US" sz="4800" dirty="0">
                <a:solidFill>
                  <a:schemeClr val="tx2"/>
                </a:solidFill>
                <a:latin typeface="Arabic Typesetting" panose="03020402040406030203" pitchFamily="66" charset="-78"/>
                <a:cs typeface="Arabic Typesetting" panose="03020402040406030203" pitchFamily="66" charset="-78"/>
              </a:rPr>
              <a:t>¿Qué son la estaciones del año?</a:t>
            </a:r>
            <a:endParaRPr lang="en-US" sz="4800" dirty="0">
              <a:solidFill>
                <a:schemeClr val="tx2"/>
              </a:solidFill>
              <a:latin typeface="Arabic Typesetting" panose="03020402040406030203" pitchFamily="66" charset="-78"/>
              <a:cs typeface="Arabic Typesetting" panose="03020402040406030203" pitchFamily="66" charset="-78"/>
            </a:endParaRPr>
          </a:p>
        </p:txBody>
      </p:sp>
      <p:sp>
        <p:nvSpPr>
          <p:cNvPr id="3" name="Content Placeholder 2">
            <a:extLst>
              <a:ext uri="{FF2B5EF4-FFF2-40B4-BE49-F238E27FC236}">
                <a16:creationId xmlns:a16="http://schemas.microsoft.com/office/drawing/2014/main" id="{03FA5763-DA9A-91D0-2EF4-817EEE9DD5E0}"/>
              </a:ext>
            </a:extLst>
          </p:cNvPr>
          <p:cNvSpPr>
            <a:spLocks noGrp="1"/>
          </p:cNvSpPr>
          <p:nvPr>
            <p:ph idx="1"/>
          </p:nvPr>
        </p:nvSpPr>
        <p:spPr>
          <a:xfrm>
            <a:off x="6470247" y="4551037"/>
            <a:ext cx="4926411" cy="1509935"/>
          </a:xfrm>
        </p:spPr>
        <p:txBody>
          <a:bodyPr anchor="ctr">
            <a:normAutofit/>
          </a:bodyPr>
          <a:lstStyle/>
          <a:p>
            <a:r>
              <a:rPr lang="es-US" sz="1800">
                <a:solidFill>
                  <a:schemeClr val="tx2"/>
                </a:solidFill>
                <a:latin typeface="Batang" panose="020B0502040504020204" pitchFamily="34" charset="0"/>
              </a:rPr>
              <a:t>Las estaciones son los períodos del año en los que se dan cambios en el clima, la ecología y la luz del día. Son un fenómeno natural que se repite cíclicamente. </a:t>
            </a:r>
            <a:endParaRPr lang="en-US" sz="1800">
              <a:solidFill>
                <a:schemeClr val="tx2"/>
              </a:solidFill>
              <a:latin typeface="Batang" panose="020B0502040504020204" pitchFamily="34" charset="0"/>
            </a:endParaRPr>
          </a:p>
        </p:txBody>
      </p:sp>
    </p:spTree>
    <p:extLst>
      <p:ext uri="{BB962C8B-B14F-4D97-AF65-F5344CB8AC3E}">
        <p14:creationId xmlns:p14="http://schemas.microsoft.com/office/powerpoint/2010/main" val="2779300923"/>
      </p:ext>
    </p:extLst>
  </p:cSld>
  <p:clrMapOvr>
    <a:masterClrMapping/>
  </p:clrMapOvr>
  <mc:AlternateContent xmlns:mc="http://schemas.openxmlformats.org/markup-compatibility/2006" xmlns:p14="http://schemas.microsoft.com/office/powerpoint/2010/main">
    <mc:Choice Requires="p14">
      <p:transition spd="slow" p14:dur="1400">
        <p14:doors dir="ver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10" presetClass="entr" presetSubtype="0" fill="hold" grpId="0"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fade">
                                      <p:cBhvr>
                                        <p:cTn id="14" dur="500"/>
                                        <p:tgtEl>
                                          <p:spTgt spid="3">
                                            <p:txEl>
                                              <p:pRg st="0" end="0"/>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42" presetClass="exit" presetSubtype="0" fill="hold" grpId="1" nodeType="clickEffect">
                                  <p:stCondLst>
                                    <p:cond delay="0"/>
                                  </p:stCondLst>
                                  <p:childTnLst>
                                    <p:animEffect transition="out" filter="fade">
                                      <p:cBhvr>
                                        <p:cTn id="18" dur="1000"/>
                                        <p:tgtEl>
                                          <p:spTgt spid="2"/>
                                        </p:tgtEl>
                                      </p:cBhvr>
                                    </p:animEffect>
                                    <p:anim calcmode="lin" valueType="num">
                                      <p:cBhvr>
                                        <p:cTn id="19" dur="1000"/>
                                        <p:tgtEl>
                                          <p:spTgt spid="2"/>
                                        </p:tgtEl>
                                        <p:attrNameLst>
                                          <p:attrName>ppt_x</p:attrName>
                                        </p:attrNameLst>
                                      </p:cBhvr>
                                      <p:tavLst>
                                        <p:tav tm="0">
                                          <p:val>
                                            <p:strVal val="ppt_x"/>
                                          </p:val>
                                        </p:tav>
                                        <p:tav tm="100000">
                                          <p:val>
                                            <p:strVal val="ppt_x"/>
                                          </p:val>
                                        </p:tav>
                                      </p:tavLst>
                                    </p:anim>
                                    <p:anim calcmode="lin" valueType="num">
                                      <p:cBhvr>
                                        <p:cTn id="20" dur="1000"/>
                                        <p:tgtEl>
                                          <p:spTgt spid="2"/>
                                        </p:tgtEl>
                                        <p:attrNameLst>
                                          <p:attrName>ppt_y</p:attrName>
                                        </p:attrNameLst>
                                      </p:cBhvr>
                                      <p:tavLst>
                                        <p:tav tm="0">
                                          <p:val>
                                            <p:strVal val="ppt_y"/>
                                          </p:val>
                                        </p:tav>
                                        <p:tav tm="100000">
                                          <p:val>
                                            <p:strVal val="ppt_y+.1"/>
                                          </p:val>
                                        </p:tav>
                                      </p:tavLst>
                                    </p:anim>
                                    <p:set>
                                      <p:cBhvr>
                                        <p:cTn id="21" dur="1" fill="hold">
                                          <p:stCondLst>
                                            <p:cond delay="999"/>
                                          </p:stCondLst>
                                        </p:cTn>
                                        <p:tgtEl>
                                          <p:spTgt spid="2"/>
                                        </p:tgtEl>
                                        <p:attrNameLst>
                                          <p:attrName>style.visibility</p:attrName>
                                        </p:attrNameLst>
                                      </p:cBhvr>
                                      <p:to>
                                        <p:strVal val="hidden"/>
                                      </p:to>
                                    </p:set>
                                  </p:childTnLst>
                                </p:cTn>
                              </p:par>
                            </p:childTnLst>
                          </p:cTn>
                        </p:par>
                      </p:childTnLst>
                    </p:cTn>
                  </p:par>
                  <p:par>
                    <p:cTn id="22" fill="hold">
                      <p:stCondLst>
                        <p:cond delay="indefinite"/>
                      </p:stCondLst>
                      <p:childTnLst>
                        <p:par>
                          <p:cTn id="23" fill="hold">
                            <p:stCondLst>
                              <p:cond delay="0"/>
                            </p:stCondLst>
                            <p:childTnLst>
                              <p:par>
                                <p:cTn id="24" presetID="10" presetClass="exit" presetSubtype="0" fill="hold" grpId="1" nodeType="clickEffect">
                                  <p:stCondLst>
                                    <p:cond delay="0"/>
                                  </p:stCondLst>
                                  <p:childTnLst>
                                    <p:animEffect transition="out" filter="fade">
                                      <p:cBhvr>
                                        <p:cTn id="25" dur="500"/>
                                        <p:tgtEl>
                                          <p:spTgt spid="3">
                                            <p:txEl>
                                              <p:pRg st="0" end="0"/>
                                            </p:txEl>
                                          </p:spTgt>
                                        </p:tgtEl>
                                      </p:cBhvr>
                                    </p:animEffect>
                                    <p:set>
                                      <p:cBhvr>
                                        <p:cTn id="26" dur="1" fill="hold">
                                          <p:stCondLst>
                                            <p:cond delay="499"/>
                                          </p:stCondLst>
                                        </p:cTn>
                                        <p:tgtEl>
                                          <p:spTgt spid="3">
                                            <p:txEl>
                                              <p:pRg st="0" end="0"/>
                                            </p:txEl>
                                          </p:spTgt>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2" grpId="1"/>
      <p:bldP spid="3" grpId="0" build="p"/>
      <p:bldP spid="3" grpId="1"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0D3BCB-518F-FE57-48FD-D494355979F7}"/>
              </a:ext>
            </a:extLst>
          </p:cNvPr>
          <p:cNvSpPr>
            <a:spLocks noGrp="1"/>
          </p:cNvSpPr>
          <p:nvPr>
            <p:ph type="title"/>
          </p:nvPr>
        </p:nvSpPr>
        <p:spPr>
          <a:xfrm>
            <a:off x="838200" y="755250"/>
            <a:ext cx="10515600" cy="1325563"/>
          </a:xfrm>
        </p:spPr>
        <p:txBody>
          <a:bodyPr>
            <a:normAutofit/>
          </a:bodyPr>
          <a:lstStyle/>
          <a:p>
            <a:r>
              <a:rPr lang="es-US" sz="5400" dirty="0">
                <a:latin typeface="Arabic Typesetting" panose="03020402040406030203" pitchFamily="66" charset="-78"/>
                <a:cs typeface="Arabic Typesetting" panose="03020402040406030203" pitchFamily="66" charset="-78"/>
              </a:rPr>
              <a:t>La primavera</a:t>
            </a:r>
            <a:endParaRPr lang="en-US" sz="5400" dirty="0">
              <a:latin typeface="Arabic Typesetting" panose="03020402040406030203" pitchFamily="66" charset="-78"/>
              <a:cs typeface="Arabic Typesetting" panose="03020402040406030203" pitchFamily="66" charset="-78"/>
            </a:endParaRPr>
          </a:p>
        </p:txBody>
      </p:sp>
      <p:sp>
        <p:nvSpPr>
          <p:cNvPr id="3" name="Content Placeholder 2">
            <a:extLst>
              <a:ext uri="{FF2B5EF4-FFF2-40B4-BE49-F238E27FC236}">
                <a16:creationId xmlns:a16="http://schemas.microsoft.com/office/drawing/2014/main" id="{3CAB495F-8E83-F68C-08A7-CD2BE059E2E1}"/>
              </a:ext>
            </a:extLst>
          </p:cNvPr>
          <p:cNvSpPr>
            <a:spLocks noGrp="1"/>
          </p:cNvSpPr>
          <p:nvPr>
            <p:ph idx="1"/>
          </p:nvPr>
        </p:nvSpPr>
        <p:spPr>
          <a:xfrm>
            <a:off x="503382" y="2546267"/>
            <a:ext cx="3966485" cy="394655"/>
          </a:xfrm>
        </p:spPr>
        <p:txBody>
          <a:bodyPr>
            <a:normAutofit fontScale="92500" lnSpcReduction="20000"/>
          </a:bodyPr>
          <a:lstStyle/>
          <a:p>
            <a:r>
              <a:rPr lang="es-US" dirty="0"/>
              <a:t>¿Qué es la primavera? </a:t>
            </a:r>
            <a:endParaRPr lang="en-US" dirty="0"/>
          </a:p>
        </p:txBody>
      </p:sp>
      <p:sp>
        <p:nvSpPr>
          <p:cNvPr id="6" name="TextBox 5">
            <a:extLst>
              <a:ext uri="{FF2B5EF4-FFF2-40B4-BE49-F238E27FC236}">
                <a16:creationId xmlns:a16="http://schemas.microsoft.com/office/drawing/2014/main" id="{0BBF6084-8B6C-25B8-57CC-999B8FF5B859}"/>
              </a:ext>
            </a:extLst>
          </p:cNvPr>
          <p:cNvSpPr txBox="1"/>
          <p:nvPr/>
        </p:nvSpPr>
        <p:spPr>
          <a:xfrm>
            <a:off x="838200" y="2940922"/>
            <a:ext cx="3751918" cy="2308324"/>
          </a:xfrm>
          <a:prstGeom prst="rect">
            <a:avLst/>
          </a:prstGeom>
          <a:noFill/>
        </p:spPr>
        <p:txBody>
          <a:bodyPr wrap="square" rtlCol="0">
            <a:spAutoFit/>
          </a:bodyPr>
          <a:lstStyle/>
          <a:p>
            <a:pPr algn="l"/>
            <a:r>
              <a:rPr lang="es-US" dirty="0">
                <a:latin typeface="Batang" panose="02030600000101010101" pitchFamily="18" charset="-127"/>
                <a:ea typeface="Batang" panose="02030600000101010101" pitchFamily="18" charset="-127"/>
              </a:rPr>
              <a:t>La primavera es una de las cuatro estaciones del año, que sucede al invierno y precede al verano. Es un tiempo de renovación de la naturaleza, con días más largos, temperaturas más altas y el florecimiento de las plantas. </a:t>
            </a:r>
            <a:endParaRPr lang="en-US" dirty="0">
              <a:latin typeface="Batang" panose="02030600000101010101" pitchFamily="18" charset="-127"/>
              <a:ea typeface="Batang" panose="02030600000101010101" pitchFamily="18" charset="-127"/>
            </a:endParaRPr>
          </a:p>
        </p:txBody>
      </p:sp>
      <p:pic>
        <p:nvPicPr>
          <p:cNvPr id="7" name="Picture 6">
            <a:extLst>
              <a:ext uri="{FF2B5EF4-FFF2-40B4-BE49-F238E27FC236}">
                <a16:creationId xmlns:a16="http://schemas.microsoft.com/office/drawing/2014/main" id="{8CAC9B96-41EF-CDC9-08BA-BBBB86DB7D9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924936" y="1141268"/>
            <a:ext cx="6100618" cy="4575464"/>
          </a:xfrm>
          <a:prstGeom prst="rect">
            <a:avLst/>
          </a:prstGeom>
          <a:effectLst>
            <a:outerShdw blurRad="50800" dist="38100" dir="5400000" algn="t" rotWithShape="0">
              <a:prstClr val="black">
                <a:alpha val="40000"/>
              </a:prstClr>
            </a:outerShdw>
          </a:effectLst>
        </p:spPr>
      </p:pic>
    </p:spTree>
    <p:extLst>
      <p:ext uri="{BB962C8B-B14F-4D97-AF65-F5344CB8AC3E}">
        <p14:creationId xmlns:p14="http://schemas.microsoft.com/office/powerpoint/2010/main" val="4289859933"/>
      </p:ext>
    </p:extLst>
  </p:cSld>
  <p:clrMapOvr>
    <a:masterClrMapping/>
  </p:clrMapOvr>
  <mc:AlternateContent xmlns:mc="http://schemas.openxmlformats.org/markup-compatibility/2006" xmlns:p14="http://schemas.microsoft.com/office/powerpoint/2010/main">
    <mc:Choice Requires="p14">
      <p:transition spd="slow" p14:dur="1400">
        <p14:doors dir="ver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5"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decel="50000" fill="hold">
                                          <p:stCondLst>
                                            <p:cond delay="0"/>
                                          </p:stCondLst>
                                        </p:cTn>
                                        <p:tgtEl>
                                          <p:spTgt spid="2"/>
                                        </p:tgtEl>
                                        <p:attrNameLst>
                                          <p:attrName>style.rotation</p:attrName>
                                        </p:attrNameLst>
                                      </p:cBhvr>
                                      <p:tavLst>
                                        <p:tav tm="0">
                                          <p:val>
                                            <p:fltVal val="-90"/>
                                          </p:val>
                                        </p:tav>
                                        <p:tav tm="100000">
                                          <p:val>
                                            <p:fltVal val="0"/>
                                          </p:val>
                                        </p:tav>
                                      </p:tavLst>
                                    </p:anim>
                                    <p:anim calcmode="lin" valueType="num">
                                      <p:cBhvr>
                                        <p:cTn id="8" dur="500" decel="50000" fill="hold">
                                          <p:stCondLst>
                                            <p:cond delay="0"/>
                                          </p:stCondLst>
                                        </p:cTn>
                                        <p:tgtEl>
                                          <p:spTgt spid="2"/>
                                        </p:tgtEl>
                                        <p:attrNameLst>
                                          <p:attrName>ppt_w</p:attrName>
                                        </p:attrNameLst>
                                      </p:cBhvr>
                                      <p:tavLst>
                                        <p:tav tm="0">
                                          <p:val>
                                            <p:strVal val="#ppt_w"/>
                                          </p:val>
                                        </p:tav>
                                        <p:tav tm="100000">
                                          <p:val>
                                            <p:strVal val="#ppt_w*.05"/>
                                          </p:val>
                                        </p:tav>
                                      </p:tavLst>
                                    </p:anim>
                                    <p:anim calcmode="lin" valueType="num">
                                      <p:cBhvr>
                                        <p:cTn id="9" dur="500" accel="50000" fill="hold">
                                          <p:stCondLst>
                                            <p:cond delay="500"/>
                                          </p:stCondLst>
                                        </p:cTn>
                                        <p:tgtEl>
                                          <p:spTgt spid="2"/>
                                        </p:tgtEl>
                                        <p:attrNameLst>
                                          <p:attrName>ppt_w</p:attrName>
                                        </p:attrNameLst>
                                      </p:cBhvr>
                                      <p:tavLst>
                                        <p:tav tm="0">
                                          <p:val>
                                            <p:strVal val="#ppt_w*.05"/>
                                          </p:val>
                                        </p:tav>
                                        <p:tav tm="100000">
                                          <p:val>
                                            <p:strVal val="#ppt_w"/>
                                          </p:val>
                                        </p:tav>
                                      </p:tavLst>
                                    </p:anim>
                                    <p:anim calcmode="lin" valueType="num">
                                      <p:cBhvr>
                                        <p:cTn id="10" dur="1000" fill="hold"/>
                                        <p:tgtEl>
                                          <p:spTgt spid="2"/>
                                        </p:tgtEl>
                                        <p:attrNameLst>
                                          <p:attrName>ppt_h</p:attrName>
                                        </p:attrNameLst>
                                      </p:cBhvr>
                                      <p:tavLst>
                                        <p:tav tm="0">
                                          <p:val>
                                            <p:strVal val="#ppt_h"/>
                                          </p:val>
                                        </p:tav>
                                        <p:tav tm="100000">
                                          <p:val>
                                            <p:strVal val="#ppt_h"/>
                                          </p:val>
                                        </p:tav>
                                      </p:tavLst>
                                    </p:anim>
                                    <p:anim calcmode="lin" valueType="num">
                                      <p:cBhvr>
                                        <p:cTn id="11" dur="500" decel="50000" fill="hold">
                                          <p:stCondLst>
                                            <p:cond delay="0"/>
                                          </p:stCondLst>
                                        </p:cTn>
                                        <p:tgtEl>
                                          <p:spTgt spid="2"/>
                                        </p:tgtEl>
                                        <p:attrNameLst>
                                          <p:attrName>ppt_x</p:attrName>
                                        </p:attrNameLst>
                                      </p:cBhvr>
                                      <p:tavLst>
                                        <p:tav tm="0">
                                          <p:val>
                                            <p:strVal val="#ppt_x+.4"/>
                                          </p:val>
                                        </p:tav>
                                        <p:tav tm="100000">
                                          <p:val>
                                            <p:strVal val="#ppt_x"/>
                                          </p:val>
                                        </p:tav>
                                      </p:tavLst>
                                    </p:anim>
                                    <p:anim calcmode="lin" valueType="num">
                                      <p:cBhvr>
                                        <p:cTn id="12" dur="500" decel="50000" fill="hold">
                                          <p:stCondLst>
                                            <p:cond delay="0"/>
                                          </p:stCondLst>
                                        </p:cTn>
                                        <p:tgtEl>
                                          <p:spTgt spid="2"/>
                                        </p:tgtEl>
                                        <p:attrNameLst>
                                          <p:attrName>ppt_y</p:attrName>
                                        </p:attrNameLst>
                                      </p:cBhvr>
                                      <p:tavLst>
                                        <p:tav tm="0">
                                          <p:val>
                                            <p:strVal val="#ppt_y-.2"/>
                                          </p:val>
                                        </p:tav>
                                        <p:tav tm="100000">
                                          <p:val>
                                            <p:strVal val="#ppt_y+.1"/>
                                          </p:val>
                                        </p:tav>
                                      </p:tavLst>
                                    </p:anim>
                                    <p:anim calcmode="lin" valueType="num">
                                      <p:cBhvr>
                                        <p:cTn id="13" dur="500" accel="50000" fill="hold">
                                          <p:stCondLst>
                                            <p:cond delay="500"/>
                                          </p:stCondLst>
                                        </p:cTn>
                                        <p:tgtEl>
                                          <p:spTgt spid="2"/>
                                        </p:tgtEl>
                                        <p:attrNameLst>
                                          <p:attrName>ppt_y</p:attrName>
                                        </p:attrNameLst>
                                      </p:cBhvr>
                                      <p:tavLst>
                                        <p:tav tm="0">
                                          <p:val>
                                            <p:strVal val="#ppt_y+.1"/>
                                          </p:val>
                                        </p:tav>
                                        <p:tav tm="100000">
                                          <p:val>
                                            <p:strVal val="#ppt_y"/>
                                          </p:val>
                                        </p:tav>
                                      </p:tavLst>
                                    </p:anim>
                                    <p:animEffect transition="in" filter="fade">
                                      <p:cBhvr>
                                        <p:cTn id="14" dur="1000" decel="50000">
                                          <p:stCondLst>
                                            <p:cond delay="0"/>
                                          </p:stCondLst>
                                        </p:cTn>
                                        <p:tgtEl>
                                          <p:spTgt spid="2"/>
                                        </p:tgtEl>
                                      </p:cBhvr>
                                    </p:animEffect>
                                  </p:childTnLst>
                                </p:cTn>
                              </p:par>
                            </p:childTnLst>
                          </p:cTn>
                        </p:par>
                      </p:childTnLst>
                    </p:cTn>
                  </p:par>
                  <p:par>
                    <p:cTn id="15" fill="hold">
                      <p:stCondLst>
                        <p:cond delay="indefinite"/>
                      </p:stCondLst>
                      <p:childTnLst>
                        <p:par>
                          <p:cTn id="16" fill="hold">
                            <p:stCondLst>
                              <p:cond delay="0"/>
                            </p:stCondLst>
                            <p:childTnLst>
                              <p:par>
                                <p:cTn id="17" presetID="49" presetClass="entr" presetSubtype="0" decel="100000" fill="hold" grpId="0" nodeType="clickEffect">
                                  <p:stCondLst>
                                    <p:cond delay="0"/>
                                  </p:stCondLst>
                                  <p:childTnLst>
                                    <p:set>
                                      <p:cBhvr>
                                        <p:cTn id="18" dur="1" fill="hold">
                                          <p:stCondLst>
                                            <p:cond delay="0"/>
                                          </p:stCondLst>
                                        </p:cTn>
                                        <p:tgtEl>
                                          <p:spTgt spid="3">
                                            <p:txEl>
                                              <p:pRg st="0" end="0"/>
                                            </p:txEl>
                                          </p:spTgt>
                                        </p:tgtEl>
                                        <p:attrNameLst>
                                          <p:attrName>style.visibility</p:attrName>
                                        </p:attrNameLst>
                                      </p:cBhvr>
                                      <p:to>
                                        <p:strVal val="visible"/>
                                      </p:to>
                                    </p:set>
                                    <p:anim calcmode="lin" valueType="num">
                                      <p:cBhvr>
                                        <p:cTn id="19"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20" dur="500" fill="hold"/>
                                        <p:tgtEl>
                                          <p:spTgt spid="3">
                                            <p:txEl>
                                              <p:pRg st="0" end="0"/>
                                            </p:txEl>
                                          </p:spTgt>
                                        </p:tgtEl>
                                        <p:attrNameLst>
                                          <p:attrName>ppt_h</p:attrName>
                                        </p:attrNameLst>
                                      </p:cBhvr>
                                      <p:tavLst>
                                        <p:tav tm="0">
                                          <p:val>
                                            <p:fltVal val="0"/>
                                          </p:val>
                                        </p:tav>
                                        <p:tav tm="100000">
                                          <p:val>
                                            <p:strVal val="#ppt_h"/>
                                          </p:val>
                                        </p:tav>
                                      </p:tavLst>
                                    </p:anim>
                                    <p:anim calcmode="lin" valueType="num">
                                      <p:cBhvr>
                                        <p:cTn id="21" dur="500" fill="hold"/>
                                        <p:tgtEl>
                                          <p:spTgt spid="3">
                                            <p:txEl>
                                              <p:pRg st="0" end="0"/>
                                            </p:txEl>
                                          </p:spTgt>
                                        </p:tgtEl>
                                        <p:attrNameLst>
                                          <p:attrName>style.rotation</p:attrName>
                                        </p:attrNameLst>
                                      </p:cBhvr>
                                      <p:tavLst>
                                        <p:tav tm="0">
                                          <p:val>
                                            <p:fltVal val="360"/>
                                          </p:val>
                                        </p:tav>
                                        <p:tav tm="100000">
                                          <p:val>
                                            <p:fltVal val="0"/>
                                          </p:val>
                                        </p:tav>
                                      </p:tavLst>
                                    </p:anim>
                                    <p:animEffect transition="in" filter="fade">
                                      <p:cBhvr>
                                        <p:cTn id="22" dur="500"/>
                                        <p:tgtEl>
                                          <p:spTgt spid="3">
                                            <p:txEl>
                                              <p:pRg st="0" end="0"/>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49" presetClass="entr" presetSubtype="0" decel="100000" fill="hold" grpId="0" nodeType="clickEffect">
                                  <p:stCondLst>
                                    <p:cond delay="0"/>
                                  </p:stCondLst>
                                  <p:childTnLst>
                                    <p:set>
                                      <p:cBhvr>
                                        <p:cTn id="26" dur="1" fill="hold">
                                          <p:stCondLst>
                                            <p:cond delay="0"/>
                                          </p:stCondLst>
                                        </p:cTn>
                                        <p:tgtEl>
                                          <p:spTgt spid="6"/>
                                        </p:tgtEl>
                                        <p:attrNameLst>
                                          <p:attrName>style.visibility</p:attrName>
                                        </p:attrNameLst>
                                      </p:cBhvr>
                                      <p:to>
                                        <p:strVal val="visible"/>
                                      </p:to>
                                    </p:set>
                                    <p:anim calcmode="lin" valueType="num">
                                      <p:cBhvr>
                                        <p:cTn id="27" dur="500" fill="hold"/>
                                        <p:tgtEl>
                                          <p:spTgt spid="6"/>
                                        </p:tgtEl>
                                        <p:attrNameLst>
                                          <p:attrName>ppt_w</p:attrName>
                                        </p:attrNameLst>
                                      </p:cBhvr>
                                      <p:tavLst>
                                        <p:tav tm="0">
                                          <p:val>
                                            <p:fltVal val="0"/>
                                          </p:val>
                                        </p:tav>
                                        <p:tav tm="100000">
                                          <p:val>
                                            <p:strVal val="#ppt_w"/>
                                          </p:val>
                                        </p:tav>
                                      </p:tavLst>
                                    </p:anim>
                                    <p:anim calcmode="lin" valueType="num">
                                      <p:cBhvr>
                                        <p:cTn id="28" dur="500" fill="hold"/>
                                        <p:tgtEl>
                                          <p:spTgt spid="6"/>
                                        </p:tgtEl>
                                        <p:attrNameLst>
                                          <p:attrName>ppt_h</p:attrName>
                                        </p:attrNameLst>
                                      </p:cBhvr>
                                      <p:tavLst>
                                        <p:tav tm="0">
                                          <p:val>
                                            <p:fltVal val="0"/>
                                          </p:val>
                                        </p:tav>
                                        <p:tav tm="100000">
                                          <p:val>
                                            <p:strVal val="#ppt_h"/>
                                          </p:val>
                                        </p:tav>
                                      </p:tavLst>
                                    </p:anim>
                                    <p:anim calcmode="lin" valueType="num">
                                      <p:cBhvr>
                                        <p:cTn id="29" dur="500" fill="hold"/>
                                        <p:tgtEl>
                                          <p:spTgt spid="6"/>
                                        </p:tgtEl>
                                        <p:attrNameLst>
                                          <p:attrName>style.rotation</p:attrName>
                                        </p:attrNameLst>
                                      </p:cBhvr>
                                      <p:tavLst>
                                        <p:tav tm="0">
                                          <p:val>
                                            <p:fltVal val="360"/>
                                          </p:val>
                                        </p:tav>
                                        <p:tav tm="100000">
                                          <p:val>
                                            <p:fltVal val="0"/>
                                          </p:val>
                                        </p:tav>
                                      </p:tavLst>
                                    </p:anim>
                                    <p:animEffect transition="in" filter="fade">
                                      <p:cBhvr>
                                        <p:cTn id="30" dur="500"/>
                                        <p:tgtEl>
                                          <p:spTgt spid="6"/>
                                        </p:tgtEl>
                                      </p:cBhvr>
                                    </p:animEffect>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nodeType="clickEffect">
                                  <p:stCondLst>
                                    <p:cond delay="0"/>
                                  </p:stCondLst>
                                  <p:childTnLst>
                                    <p:set>
                                      <p:cBhvr>
                                        <p:cTn id="34" dur="1" fill="hold">
                                          <p:stCondLst>
                                            <p:cond delay="0"/>
                                          </p:stCondLst>
                                        </p:cTn>
                                        <p:tgtEl>
                                          <p:spTgt spid="7"/>
                                        </p:tgtEl>
                                        <p:attrNameLst>
                                          <p:attrName>style.visibility</p:attrName>
                                        </p:attrNameLst>
                                      </p:cBhvr>
                                      <p:to>
                                        <p:strVal val="visible"/>
                                      </p:to>
                                    </p:set>
                                    <p:animEffect transition="in" filter="fade">
                                      <p:cBhvr>
                                        <p:cTn id="35" dur="1000"/>
                                        <p:tgtEl>
                                          <p:spTgt spid="7"/>
                                        </p:tgtEl>
                                      </p:cBhvr>
                                    </p:animEffect>
                                    <p:anim calcmode="lin" valueType="num">
                                      <p:cBhvr>
                                        <p:cTn id="36" dur="1000" fill="hold"/>
                                        <p:tgtEl>
                                          <p:spTgt spid="7"/>
                                        </p:tgtEl>
                                        <p:attrNameLst>
                                          <p:attrName>ppt_x</p:attrName>
                                        </p:attrNameLst>
                                      </p:cBhvr>
                                      <p:tavLst>
                                        <p:tav tm="0">
                                          <p:val>
                                            <p:strVal val="#ppt_x"/>
                                          </p:val>
                                        </p:tav>
                                        <p:tav tm="100000">
                                          <p:val>
                                            <p:strVal val="#ppt_x"/>
                                          </p:val>
                                        </p:tav>
                                      </p:tavLst>
                                    </p:anim>
                                    <p:anim calcmode="lin" valueType="num">
                                      <p:cBhvr>
                                        <p:cTn id="37" dur="1000" fill="hold"/>
                                        <p:tgtEl>
                                          <p:spTgt spid="7"/>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25" presetClass="exit" presetSubtype="0" fill="hold" grpId="1" nodeType="clickEffect">
                                  <p:stCondLst>
                                    <p:cond delay="0"/>
                                  </p:stCondLst>
                                  <p:childTnLst>
                                    <p:animEffect transition="out" filter="fade">
                                      <p:cBhvr>
                                        <p:cTn id="41" dur="1000" accel="50000">
                                          <p:stCondLst>
                                            <p:cond delay="0"/>
                                          </p:stCondLst>
                                        </p:cTn>
                                        <p:tgtEl>
                                          <p:spTgt spid="2"/>
                                        </p:tgtEl>
                                      </p:cBhvr>
                                    </p:animEffect>
                                    <p:anim calcmode="lin" valueType="num">
                                      <p:cBhvr>
                                        <p:cTn id="42" dur="500" accel="50000">
                                          <p:stCondLst>
                                            <p:cond delay="0"/>
                                          </p:stCondLst>
                                        </p:cTn>
                                        <p:tgtEl>
                                          <p:spTgt spid="2"/>
                                        </p:tgtEl>
                                        <p:attrNameLst>
                                          <p:attrName>ppt_y</p:attrName>
                                        </p:attrNameLst>
                                      </p:cBhvr>
                                      <p:tavLst>
                                        <p:tav tm="0">
                                          <p:val>
                                            <p:strVal val="ppt_y"/>
                                          </p:val>
                                        </p:tav>
                                        <p:tav tm="100000">
                                          <p:val>
                                            <p:strVal val="ppt_y+.1"/>
                                          </p:val>
                                        </p:tav>
                                      </p:tavLst>
                                    </p:anim>
                                    <p:anim calcmode="lin" valueType="num">
                                      <p:cBhvr>
                                        <p:cTn id="43" dur="500" decel="50000">
                                          <p:stCondLst>
                                            <p:cond delay="500"/>
                                          </p:stCondLst>
                                        </p:cTn>
                                        <p:tgtEl>
                                          <p:spTgt spid="2"/>
                                        </p:tgtEl>
                                        <p:attrNameLst>
                                          <p:attrName>ppt_y</p:attrName>
                                        </p:attrNameLst>
                                      </p:cBhvr>
                                      <p:tavLst>
                                        <p:tav tm="0">
                                          <p:val>
                                            <p:strVal val="ppt_y"/>
                                          </p:val>
                                        </p:tav>
                                        <p:tav tm="100000">
                                          <p:val>
                                            <p:strVal val="ppt_y-.1"/>
                                          </p:val>
                                        </p:tav>
                                      </p:tavLst>
                                    </p:anim>
                                    <p:anim calcmode="lin" valueType="num">
                                      <p:cBhvr>
                                        <p:cTn id="44" dur="500" accel="50000">
                                          <p:stCondLst>
                                            <p:cond delay="500"/>
                                          </p:stCondLst>
                                        </p:cTn>
                                        <p:tgtEl>
                                          <p:spTgt spid="2"/>
                                        </p:tgtEl>
                                        <p:attrNameLst>
                                          <p:attrName>ppt_x</p:attrName>
                                        </p:attrNameLst>
                                      </p:cBhvr>
                                      <p:tavLst>
                                        <p:tav tm="0">
                                          <p:val>
                                            <p:strVal val="ppt_x"/>
                                          </p:val>
                                        </p:tav>
                                        <p:tav tm="100000">
                                          <p:val>
                                            <p:strVal val="ppt_x+.4"/>
                                          </p:val>
                                        </p:tav>
                                      </p:tavLst>
                                    </p:anim>
                                    <p:anim calcmode="lin" valueType="num">
                                      <p:cBhvr>
                                        <p:cTn id="45" dur="1000"/>
                                        <p:tgtEl>
                                          <p:spTgt spid="2"/>
                                        </p:tgtEl>
                                        <p:attrNameLst>
                                          <p:attrName>ppt_h</p:attrName>
                                        </p:attrNameLst>
                                      </p:cBhvr>
                                      <p:tavLst>
                                        <p:tav tm="0">
                                          <p:val>
                                            <p:strVal val="ppt_h"/>
                                          </p:val>
                                        </p:tav>
                                        <p:tav tm="100000">
                                          <p:val>
                                            <p:strVal val="ppt_h"/>
                                          </p:val>
                                        </p:tav>
                                      </p:tavLst>
                                    </p:anim>
                                    <p:anim calcmode="lin" valueType="num">
                                      <p:cBhvr>
                                        <p:cTn id="46" dur="500" accel="50000">
                                          <p:stCondLst>
                                            <p:cond delay="0"/>
                                          </p:stCondLst>
                                        </p:cTn>
                                        <p:tgtEl>
                                          <p:spTgt spid="2"/>
                                        </p:tgtEl>
                                        <p:attrNameLst>
                                          <p:attrName>ppt_w</p:attrName>
                                        </p:attrNameLst>
                                      </p:cBhvr>
                                      <p:tavLst>
                                        <p:tav tm="0">
                                          <p:val>
                                            <p:strVal val="ppt_w"/>
                                          </p:val>
                                        </p:tav>
                                        <p:tav tm="100000">
                                          <p:val>
                                            <p:strVal val="ppt_w*.05"/>
                                          </p:val>
                                        </p:tav>
                                      </p:tavLst>
                                    </p:anim>
                                    <p:anim calcmode="lin" valueType="num">
                                      <p:cBhvr>
                                        <p:cTn id="47" dur="500" decel="50000">
                                          <p:stCondLst>
                                            <p:cond delay="500"/>
                                          </p:stCondLst>
                                        </p:cTn>
                                        <p:tgtEl>
                                          <p:spTgt spid="2"/>
                                        </p:tgtEl>
                                        <p:attrNameLst>
                                          <p:attrName>ppt_w</p:attrName>
                                        </p:attrNameLst>
                                      </p:cBhvr>
                                      <p:tavLst>
                                        <p:tav tm="0">
                                          <p:val>
                                            <p:strVal val="ppt_w"/>
                                          </p:val>
                                        </p:tav>
                                        <p:tav tm="100000">
                                          <p:val>
                                            <p:strVal val="ppt_w/.05"/>
                                          </p:val>
                                        </p:tav>
                                      </p:tavLst>
                                    </p:anim>
                                    <p:anim calcmode="lin" valueType="num">
                                      <p:cBhvr>
                                        <p:cTn id="48" dur="500" accel="50000">
                                          <p:stCondLst>
                                            <p:cond delay="500"/>
                                          </p:stCondLst>
                                        </p:cTn>
                                        <p:tgtEl>
                                          <p:spTgt spid="2"/>
                                        </p:tgtEl>
                                        <p:attrNameLst>
                                          <p:attrName>style.rotation</p:attrName>
                                        </p:attrNameLst>
                                      </p:cBhvr>
                                      <p:tavLst>
                                        <p:tav tm="0">
                                          <p:val>
                                            <p:fltVal val="0"/>
                                          </p:val>
                                        </p:tav>
                                        <p:tav tm="100000">
                                          <p:val>
                                            <p:fltVal val="-90"/>
                                          </p:val>
                                        </p:tav>
                                      </p:tavLst>
                                    </p:anim>
                                    <p:set>
                                      <p:cBhvr>
                                        <p:cTn id="49" dur="1" fill="hold">
                                          <p:stCondLst>
                                            <p:cond delay="999"/>
                                          </p:stCondLst>
                                        </p:cTn>
                                        <p:tgtEl>
                                          <p:spTgt spid="2"/>
                                        </p:tgtEl>
                                        <p:attrNameLst>
                                          <p:attrName>style.visibility</p:attrName>
                                        </p:attrNameLst>
                                      </p:cBhvr>
                                      <p:to>
                                        <p:strVal val="hidden"/>
                                      </p:to>
                                    </p:set>
                                  </p:childTnLst>
                                </p:cTn>
                              </p:par>
                            </p:childTnLst>
                          </p:cTn>
                        </p:par>
                      </p:childTnLst>
                    </p:cTn>
                  </p:par>
                  <p:par>
                    <p:cTn id="50" fill="hold">
                      <p:stCondLst>
                        <p:cond delay="indefinite"/>
                      </p:stCondLst>
                      <p:childTnLst>
                        <p:par>
                          <p:cTn id="51" fill="hold">
                            <p:stCondLst>
                              <p:cond delay="0"/>
                            </p:stCondLst>
                            <p:childTnLst>
                              <p:par>
                                <p:cTn id="52" presetID="49" presetClass="exit" presetSubtype="0" accel="100000" fill="hold" grpId="1" nodeType="clickEffect">
                                  <p:stCondLst>
                                    <p:cond delay="0"/>
                                  </p:stCondLst>
                                  <p:childTnLst>
                                    <p:anim calcmode="lin" valueType="num">
                                      <p:cBhvr>
                                        <p:cTn id="53" dur="500"/>
                                        <p:tgtEl>
                                          <p:spTgt spid="3">
                                            <p:txEl>
                                              <p:pRg st="0" end="0"/>
                                            </p:txEl>
                                          </p:spTgt>
                                        </p:tgtEl>
                                        <p:attrNameLst>
                                          <p:attrName>ppt_w</p:attrName>
                                        </p:attrNameLst>
                                      </p:cBhvr>
                                      <p:tavLst>
                                        <p:tav tm="0">
                                          <p:val>
                                            <p:strVal val="ppt_w"/>
                                          </p:val>
                                        </p:tav>
                                        <p:tav tm="100000">
                                          <p:val>
                                            <p:fltVal val="0"/>
                                          </p:val>
                                        </p:tav>
                                      </p:tavLst>
                                    </p:anim>
                                    <p:anim calcmode="lin" valueType="num">
                                      <p:cBhvr>
                                        <p:cTn id="54" dur="500"/>
                                        <p:tgtEl>
                                          <p:spTgt spid="3">
                                            <p:txEl>
                                              <p:pRg st="0" end="0"/>
                                            </p:txEl>
                                          </p:spTgt>
                                        </p:tgtEl>
                                        <p:attrNameLst>
                                          <p:attrName>ppt_h</p:attrName>
                                        </p:attrNameLst>
                                      </p:cBhvr>
                                      <p:tavLst>
                                        <p:tav tm="0">
                                          <p:val>
                                            <p:strVal val="ppt_h"/>
                                          </p:val>
                                        </p:tav>
                                        <p:tav tm="100000">
                                          <p:val>
                                            <p:fltVal val="0"/>
                                          </p:val>
                                        </p:tav>
                                      </p:tavLst>
                                    </p:anim>
                                    <p:anim calcmode="lin" valueType="num">
                                      <p:cBhvr>
                                        <p:cTn id="55" dur="500"/>
                                        <p:tgtEl>
                                          <p:spTgt spid="3">
                                            <p:txEl>
                                              <p:pRg st="0" end="0"/>
                                            </p:txEl>
                                          </p:spTgt>
                                        </p:tgtEl>
                                        <p:attrNameLst>
                                          <p:attrName>style.rotation</p:attrName>
                                        </p:attrNameLst>
                                      </p:cBhvr>
                                      <p:tavLst>
                                        <p:tav tm="0">
                                          <p:val>
                                            <p:fltVal val="0"/>
                                          </p:val>
                                        </p:tav>
                                        <p:tav tm="100000">
                                          <p:val>
                                            <p:fltVal val="360"/>
                                          </p:val>
                                        </p:tav>
                                      </p:tavLst>
                                    </p:anim>
                                    <p:animEffect transition="out" filter="fade">
                                      <p:cBhvr>
                                        <p:cTn id="56" dur="500"/>
                                        <p:tgtEl>
                                          <p:spTgt spid="3">
                                            <p:txEl>
                                              <p:pRg st="0" end="0"/>
                                            </p:txEl>
                                          </p:spTgt>
                                        </p:tgtEl>
                                      </p:cBhvr>
                                    </p:animEffect>
                                    <p:set>
                                      <p:cBhvr>
                                        <p:cTn id="57" dur="1" fill="hold">
                                          <p:stCondLst>
                                            <p:cond delay="499"/>
                                          </p:stCondLst>
                                        </p:cTn>
                                        <p:tgtEl>
                                          <p:spTgt spid="3">
                                            <p:txEl>
                                              <p:pRg st="0" end="0"/>
                                            </p:txEl>
                                          </p:spTgt>
                                        </p:tgtEl>
                                        <p:attrNameLst>
                                          <p:attrName>style.visibility</p:attrName>
                                        </p:attrNameLst>
                                      </p:cBhvr>
                                      <p:to>
                                        <p:strVal val="hidden"/>
                                      </p:to>
                                    </p:set>
                                  </p:childTnLst>
                                </p:cTn>
                              </p:par>
                            </p:childTnLst>
                          </p:cTn>
                        </p:par>
                      </p:childTnLst>
                    </p:cTn>
                  </p:par>
                  <p:par>
                    <p:cTn id="58" fill="hold">
                      <p:stCondLst>
                        <p:cond delay="indefinite"/>
                      </p:stCondLst>
                      <p:childTnLst>
                        <p:par>
                          <p:cTn id="59" fill="hold">
                            <p:stCondLst>
                              <p:cond delay="0"/>
                            </p:stCondLst>
                            <p:childTnLst>
                              <p:par>
                                <p:cTn id="60" presetID="49" presetClass="exit" presetSubtype="0" accel="100000" fill="hold" grpId="1" nodeType="clickEffect">
                                  <p:stCondLst>
                                    <p:cond delay="0"/>
                                  </p:stCondLst>
                                  <p:childTnLst>
                                    <p:anim calcmode="lin" valueType="num">
                                      <p:cBhvr>
                                        <p:cTn id="61" dur="500"/>
                                        <p:tgtEl>
                                          <p:spTgt spid="6"/>
                                        </p:tgtEl>
                                        <p:attrNameLst>
                                          <p:attrName>ppt_w</p:attrName>
                                        </p:attrNameLst>
                                      </p:cBhvr>
                                      <p:tavLst>
                                        <p:tav tm="0">
                                          <p:val>
                                            <p:strVal val="ppt_w"/>
                                          </p:val>
                                        </p:tav>
                                        <p:tav tm="100000">
                                          <p:val>
                                            <p:fltVal val="0"/>
                                          </p:val>
                                        </p:tav>
                                      </p:tavLst>
                                    </p:anim>
                                    <p:anim calcmode="lin" valueType="num">
                                      <p:cBhvr>
                                        <p:cTn id="62" dur="500"/>
                                        <p:tgtEl>
                                          <p:spTgt spid="6"/>
                                        </p:tgtEl>
                                        <p:attrNameLst>
                                          <p:attrName>ppt_h</p:attrName>
                                        </p:attrNameLst>
                                      </p:cBhvr>
                                      <p:tavLst>
                                        <p:tav tm="0">
                                          <p:val>
                                            <p:strVal val="ppt_h"/>
                                          </p:val>
                                        </p:tav>
                                        <p:tav tm="100000">
                                          <p:val>
                                            <p:fltVal val="0"/>
                                          </p:val>
                                        </p:tav>
                                      </p:tavLst>
                                    </p:anim>
                                    <p:anim calcmode="lin" valueType="num">
                                      <p:cBhvr>
                                        <p:cTn id="63" dur="500"/>
                                        <p:tgtEl>
                                          <p:spTgt spid="6"/>
                                        </p:tgtEl>
                                        <p:attrNameLst>
                                          <p:attrName>style.rotation</p:attrName>
                                        </p:attrNameLst>
                                      </p:cBhvr>
                                      <p:tavLst>
                                        <p:tav tm="0">
                                          <p:val>
                                            <p:fltVal val="0"/>
                                          </p:val>
                                        </p:tav>
                                        <p:tav tm="100000">
                                          <p:val>
                                            <p:fltVal val="360"/>
                                          </p:val>
                                        </p:tav>
                                      </p:tavLst>
                                    </p:anim>
                                    <p:animEffect transition="out" filter="fade">
                                      <p:cBhvr>
                                        <p:cTn id="64" dur="500"/>
                                        <p:tgtEl>
                                          <p:spTgt spid="6"/>
                                        </p:tgtEl>
                                      </p:cBhvr>
                                    </p:animEffect>
                                    <p:set>
                                      <p:cBhvr>
                                        <p:cTn id="65" dur="1" fill="hold">
                                          <p:stCondLst>
                                            <p:cond delay="499"/>
                                          </p:stCondLst>
                                        </p:cTn>
                                        <p:tgtEl>
                                          <p:spTgt spid="6"/>
                                        </p:tgtEl>
                                        <p:attrNameLst>
                                          <p:attrName>style.visibility</p:attrName>
                                        </p:attrNameLst>
                                      </p:cBhvr>
                                      <p:to>
                                        <p:strVal val="hidden"/>
                                      </p:to>
                                    </p:set>
                                  </p:childTnLst>
                                </p:cTn>
                              </p:par>
                            </p:childTnLst>
                          </p:cTn>
                        </p:par>
                      </p:childTnLst>
                    </p:cTn>
                  </p:par>
                  <p:par>
                    <p:cTn id="66" fill="hold">
                      <p:stCondLst>
                        <p:cond delay="indefinite"/>
                      </p:stCondLst>
                      <p:childTnLst>
                        <p:par>
                          <p:cTn id="67" fill="hold">
                            <p:stCondLst>
                              <p:cond delay="0"/>
                            </p:stCondLst>
                            <p:childTnLst>
                              <p:par>
                                <p:cTn id="68" presetID="42" presetClass="exit" presetSubtype="0" fill="hold" nodeType="clickEffect">
                                  <p:stCondLst>
                                    <p:cond delay="0"/>
                                  </p:stCondLst>
                                  <p:childTnLst>
                                    <p:animEffect transition="out" filter="fade">
                                      <p:cBhvr>
                                        <p:cTn id="69" dur="1000"/>
                                        <p:tgtEl>
                                          <p:spTgt spid="7"/>
                                        </p:tgtEl>
                                      </p:cBhvr>
                                    </p:animEffect>
                                    <p:anim calcmode="lin" valueType="num">
                                      <p:cBhvr>
                                        <p:cTn id="70" dur="1000"/>
                                        <p:tgtEl>
                                          <p:spTgt spid="7"/>
                                        </p:tgtEl>
                                        <p:attrNameLst>
                                          <p:attrName>ppt_x</p:attrName>
                                        </p:attrNameLst>
                                      </p:cBhvr>
                                      <p:tavLst>
                                        <p:tav tm="0">
                                          <p:val>
                                            <p:strVal val="ppt_x"/>
                                          </p:val>
                                        </p:tav>
                                        <p:tav tm="100000">
                                          <p:val>
                                            <p:strVal val="ppt_x"/>
                                          </p:val>
                                        </p:tav>
                                      </p:tavLst>
                                    </p:anim>
                                    <p:anim calcmode="lin" valueType="num">
                                      <p:cBhvr>
                                        <p:cTn id="71" dur="1000"/>
                                        <p:tgtEl>
                                          <p:spTgt spid="7"/>
                                        </p:tgtEl>
                                        <p:attrNameLst>
                                          <p:attrName>ppt_y</p:attrName>
                                        </p:attrNameLst>
                                      </p:cBhvr>
                                      <p:tavLst>
                                        <p:tav tm="0">
                                          <p:val>
                                            <p:strVal val="ppt_y"/>
                                          </p:val>
                                        </p:tav>
                                        <p:tav tm="100000">
                                          <p:val>
                                            <p:strVal val="ppt_y+.1"/>
                                          </p:val>
                                        </p:tav>
                                      </p:tavLst>
                                    </p:anim>
                                    <p:set>
                                      <p:cBhvr>
                                        <p:cTn id="72" dur="1" fill="hold">
                                          <p:stCondLst>
                                            <p:cond delay="999"/>
                                          </p:stCondLst>
                                        </p:cTn>
                                        <p:tgtEl>
                                          <p:spTgt spid="7"/>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2" grpId="1"/>
      <p:bldP spid="3" grpId="0" build="p"/>
      <p:bldP spid="3" grpId="1" build="p"/>
      <p:bldP spid="6" grpId="0"/>
      <p:bldP spid="6" grpId="1"/>
    </p:bld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04812C46-200A-4DEB-A05E-3ED6C68C238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a:extLst>
              <a:ext uri="{FF2B5EF4-FFF2-40B4-BE49-F238E27FC236}">
                <a16:creationId xmlns:a16="http://schemas.microsoft.com/office/drawing/2014/main" id="{E98C86B6-C818-6E26-41DF-D9362EB0D9A8}"/>
              </a:ext>
            </a:extLst>
          </p:cNvPr>
          <p:cNvPicPr>
            <a:picLocks noChangeAspect="1"/>
          </p:cNvPicPr>
          <p:nvPr/>
        </p:nvPicPr>
        <p:blipFill>
          <a:blip r:embed="rId2">
            <a:extLst>
              <a:ext uri="{28A0092B-C50C-407E-A947-70E740481C1C}">
                <a14:useLocalDpi xmlns:a14="http://schemas.microsoft.com/office/drawing/2010/main" val="0"/>
              </a:ext>
            </a:extLst>
          </a:blip>
          <a:srcRect t="5436"/>
          <a:stretch/>
        </p:blipFill>
        <p:spPr>
          <a:xfrm>
            <a:off x="1" y="10"/>
            <a:ext cx="9669642" cy="6857990"/>
          </a:xfrm>
          <a:prstGeom prst="rect">
            <a:avLst/>
          </a:prstGeom>
        </p:spPr>
      </p:pic>
      <p:sp>
        <p:nvSpPr>
          <p:cNvPr id="11" name="Rectangle 10">
            <a:extLst>
              <a:ext uri="{FF2B5EF4-FFF2-40B4-BE49-F238E27FC236}">
                <a16:creationId xmlns:a16="http://schemas.microsoft.com/office/drawing/2014/main" id="{D1EA859B-E555-4109-94F3-6700E046E0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5125019" y="0"/>
            <a:ext cx="7066978" cy="6858000"/>
          </a:xfrm>
          <a:prstGeom prst="rect">
            <a:avLst/>
          </a:prstGeom>
          <a:gradFill>
            <a:gsLst>
              <a:gs pos="48000">
                <a:schemeClr val="bg1"/>
              </a:gs>
              <a:gs pos="35000">
                <a:schemeClr val="bg1">
                  <a:alpha val="77000"/>
                </a:schemeClr>
              </a:gs>
              <a:gs pos="19000">
                <a:schemeClr val="bg1">
                  <a:alpha val="38000"/>
                </a:schemeClr>
              </a:gs>
              <a:gs pos="0">
                <a:schemeClr val="bg1">
                  <a:alpha val="0"/>
                </a:schemeClr>
              </a:gs>
              <a:gs pos="100000">
                <a:schemeClr val="bg1"/>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186C7919-B2BA-C47A-6E6C-B64B659AB6A0}"/>
              </a:ext>
            </a:extLst>
          </p:cNvPr>
          <p:cNvSpPr>
            <a:spLocks noGrp="1"/>
          </p:cNvSpPr>
          <p:nvPr>
            <p:ph type="title"/>
          </p:nvPr>
        </p:nvSpPr>
        <p:spPr>
          <a:xfrm>
            <a:off x="7531610" y="365125"/>
            <a:ext cx="3822189" cy="1899912"/>
          </a:xfrm>
        </p:spPr>
        <p:txBody>
          <a:bodyPr>
            <a:normAutofit/>
          </a:bodyPr>
          <a:lstStyle/>
          <a:p>
            <a:r>
              <a:rPr lang="es-US" sz="4000">
                <a:latin typeface="Arabic Typesetting" panose="03020402040406030203" pitchFamily="66" charset="-78"/>
                <a:cs typeface="Arabic Typesetting" panose="03020402040406030203" pitchFamily="66" charset="-78"/>
              </a:rPr>
              <a:t>¿Qué ocurre en la primavera?</a:t>
            </a:r>
            <a:endParaRPr lang="en-US" sz="4000">
              <a:latin typeface="Arabic Typesetting" panose="03020402040406030203" pitchFamily="66" charset="-78"/>
              <a:cs typeface="Arabic Typesetting" panose="03020402040406030203" pitchFamily="66" charset="-78"/>
            </a:endParaRPr>
          </a:p>
        </p:txBody>
      </p:sp>
      <p:sp>
        <p:nvSpPr>
          <p:cNvPr id="3" name="Content Placeholder 2">
            <a:extLst>
              <a:ext uri="{FF2B5EF4-FFF2-40B4-BE49-F238E27FC236}">
                <a16:creationId xmlns:a16="http://schemas.microsoft.com/office/drawing/2014/main" id="{CA0115E5-1114-D760-B099-898982900FD7}"/>
              </a:ext>
            </a:extLst>
          </p:cNvPr>
          <p:cNvSpPr>
            <a:spLocks noGrp="1"/>
          </p:cNvSpPr>
          <p:nvPr>
            <p:ph idx="1"/>
          </p:nvPr>
        </p:nvSpPr>
        <p:spPr>
          <a:xfrm>
            <a:off x="7531610" y="2434201"/>
            <a:ext cx="3822189" cy="3742762"/>
          </a:xfrm>
        </p:spPr>
        <p:txBody>
          <a:bodyPr>
            <a:normAutofit/>
          </a:bodyPr>
          <a:lstStyle/>
          <a:p>
            <a:r>
              <a:rPr lang="es-US" sz="2000" dirty="0">
                <a:latin typeface="Batang" panose="02030600000101010101" pitchFamily="18" charset="-127"/>
                <a:ea typeface="Batang" panose="02030600000101010101" pitchFamily="18" charset="-127"/>
              </a:rPr>
              <a:t>En primavera, la temperatura se calienta, el aire se humedece más que en invierno, brotan nuevas hojas en los árboles y las flores se abren.</a:t>
            </a:r>
            <a:endParaRPr lang="en-US" sz="2000" dirty="0">
              <a:latin typeface="Batang" panose="02030600000101010101" pitchFamily="18" charset="-127"/>
              <a:ea typeface="Batang" panose="02030600000101010101" pitchFamily="18" charset="-127"/>
            </a:endParaRPr>
          </a:p>
        </p:txBody>
      </p:sp>
    </p:spTree>
    <p:extLst>
      <p:ext uri="{BB962C8B-B14F-4D97-AF65-F5344CB8AC3E}">
        <p14:creationId xmlns:p14="http://schemas.microsoft.com/office/powerpoint/2010/main" val="665436085"/>
      </p:ext>
    </p:extLst>
  </p:cSld>
  <p:clrMapOvr>
    <a:masterClrMapping/>
  </p:clrMapOvr>
  <mc:AlternateContent xmlns:mc="http://schemas.openxmlformats.org/markup-compatibility/2006" xmlns:p14="http://schemas.microsoft.com/office/powerpoint/2010/main">
    <mc:Choice Requires="p14">
      <p:transition spd="slow" p14:dur="1400">
        <p14:doors dir="ver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1000"/>
                                        <p:tgtEl>
                                          <p:spTgt spid="3">
                                            <p:txEl>
                                              <p:pRg st="0" end="0"/>
                                            </p:txEl>
                                          </p:spTgt>
                                        </p:tgtEl>
                                      </p:cBhvr>
                                    </p:animEffect>
                                    <p:anim calcmode="lin" valueType="num">
                                      <p:cBhvr>
                                        <p:cTn id="13"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16" presetClass="exit" presetSubtype="21" fill="hold" grpId="1" nodeType="clickEffect">
                                  <p:stCondLst>
                                    <p:cond delay="0"/>
                                  </p:stCondLst>
                                  <p:childTnLst>
                                    <p:animEffect transition="out" filter="barn(inVertical)">
                                      <p:cBhvr>
                                        <p:cTn id="18" dur="500"/>
                                        <p:tgtEl>
                                          <p:spTgt spid="2"/>
                                        </p:tgtEl>
                                      </p:cBhvr>
                                    </p:animEffect>
                                    <p:set>
                                      <p:cBhvr>
                                        <p:cTn id="19" dur="1" fill="hold">
                                          <p:stCondLst>
                                            <p:cond delay="499"/>
                                          </p:stCondLst>
                                        </p:cTn>
                                        <p:tgtEl>
                                          <p:spTgt spid="2"/>
                                        </p:tgtEl>
                                        <p:attrNameLst>
                                          <p:attrName>style.visibility</p:attrName>
                                        </p:attrNameLst>
                                      </p:cBhvr>
                                      <p:to>
                                        <p:strVal val="hidden"/>
                                      </p:to>
                                    </p:set>
                                  </p:childTnLst>
                                </p:cTn>
                              </p:par>
                            </p:childTnLst>
                          </p:cTn>
                        </p:par>
                      </p:childTnLst>
                    </p:cTn>
                  </p:par>
                  <p:par>
                    <p:cTn id="20" fill="hold">
                      <p:stCondLst>
                        <p:cond delay="indefinite"/>
                      </p:stCondLst>
                      <p:childTnLst>
                        <p:par>
                          <p:cTn id="21" fill="hold">
                            <p:stCondLst>
                              <p:cond delay="0"/>
                            </p:stCondLst>
                            <p:childTnLst>
                              <p:par>
                                <p:cTn id="22" presetID="42" presetClass="exit" presetSubtype="0" fill="hold" grpId="1" nodeType="clickEffect">
                                  <p:stCondLst>
                                    <p:cond delay="0"/>
                                  </p:stCondLst>
                                  <p:childTnLst>
                                    <p:animEffect transition="out" filter="fade">
                                      <p:cBhvr>
                                        <p:cTn id="23" dur="1000"/>
                                        <p:tgtEl>
                                          <p:spTgt spid="3">
                                            <p:txEl>
                                              <p:pRg st="0" end="0"/>
                                            </p:txEl>
                                          </p:spTgt>
                                        </p:tgtEl>
                                      </p:cBhvr>
                                    </p:animEffect>
                                    <p:anim calcmode="lin" valueType="num">
                                      <p:cBhvr>
                                        <p:cTn id="24" dur="1000"/>
                                        <p:tgtEl>
                                          <p:spTgt spid="3">
                                            <p:txEl>
                                              <p:pRg st="0" end="0"/>
                                            </p:txEl>
                                          </p:spTgt>
                                        </p:tgtEl>
                                        <p:attrNameLst>
                                          <p:attrName>ppt_x</p:attrName>
                                        </p:attrNameLst>
                                      </p:cBhvr>
                                      <p:tavLst>
                                        <p:tav tm="0">
                                          <p:val>
                                            <p:strVal val="ppt_x"/>
                                          </p:val>
                                        </p:tav>
                                        <p:tav tm="100000">
                                          <p:val>
                                            <p:strVal val="ppt_x"/>
                                          </p:val>
                                        </p:tav>
                                      </p:tavLst>
                                    </p:anim>
                                    <p:anim calcmode="lin" valueType="num">
                                      <p:cBhvr>
                                        <p:cTn id="25" dur="1000"/>
                                        <p:tgtEl>
                                          <p:spTgt spid="3">
                                            <p:txEl>
                                              <p:pRg st="0" end="0"/>
                                            </p:txEl>
                                          </p:spTgt>
                                        </p:tgtEl>
                                        <p:attrNameLst>
                                          <p:attrName>ppt_y</p:attrName>
                                        </p:attrNameLst>
                                      </p:cBhvr>
                                      <p:tavLst>
                                        <p:tav tm="0">
                                          <p:val>
                                            <p:strVal val="ppt_y"/>
                                          </p:val>
                                        </p:tav>
                                        <p:tav tm="100000">
                                          <p:val>
                                            <p:strVal val="ppt_y+.1"/>
                                          </p:val>
                                        </p:tav>
                                      </p:tavLst>
                                    </p:anim>
                                    <p:set>
                                      <p:cBhvr>
                                        <p:cTn id="26" dur="1" fill="hold">
                                          <p:stCondLst>
                                            <p:cond delay="999"/>
                                          </p:stCondLst>
                                        </p:cTn>
                                        <p:tgtEl>
                                          <p:spTgt spid="3">
                                            <p:txEl>
                                              <p:pRg st="0" end="0"/>
                                            </p:txEl>
                                          </p:spTgt>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2" grpId="1"/>
      <p:bldP spid="3" grpId="0" build="p"/>
      <p:bldP spid="3" grpId="1"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39F85A-D9C8-3E9A-0D32-39C3B68D1B5B}"/>
              </a:ext>
            </a:extLst>
          </p:cNvPr>
          <p:cNvSpPr>
            <a:spLocks noGrp="1"/>
          </p:cNvSpPr>
          <p:nvPr>
            <p:ph type="title"/>
          </p:nvPr>
        </p:nvSpPr>
        <p:spPr>
          <a:xfrm>
            <a:off x="838200" y="365125"/>
            <a:ext cx="10515600" cy="1325563"/>
          </a:xfrm>
        </p:spPr>
        <p:txBody>
          <a:bodyPr>
            <a:normAutofit/>
          </a:bodyPr>
          <a:lstStyle/>
          <a:p>
            <a:r>
              <a:rPr lang="es-US" sz="4800" dirty="0">
                <a:latin typeface="Arabic Typesetting" panose="03020402040406030203" pitchFamily="66" charset="-78"/>
                <a:cs typeface="Arabic Typesetting" panose="03020402040406030203" pitchFamily="66" charset="-78"/>
              </a:rPr>
              <a:t>La importancia de la primavera</a:t>
            </a:r>
            <a:endParaRPr lang="en-US" sz="4800" dirty="0">
              <a:latin typeface="Arabic Typesetting" panose="03020402040406030203" pitchFamily="66" charset="-78"/>
              <a:cs typeface="Arabic Typesetting" panose="03020402040406030203" pitchFamily="66" charset="-78"/>
            </a:endParaRPr>
          </a:p>
        </p:txBody>
      </p:sp>
      <p:sp>
        <p:nvSpPr>
          <p:cNvPr id="3" name="Content Placeholder 2">
            <a:extLst>
              <a:ext uri="{FF2B5EF4-FFF2-40B4-BE49-F238E27FC236}">
                <a16:creationId xmlns:a16="http://schemas.microsoft.com/office/drawing/2014/main" id="{C058BDB3-125A-F6CD-8DEB-88181245BB05}"/>
              </a:ext>
            </a:extLst>
          </p:cNvPr>
          <p:cNvSpPr>
            <a:spLocks noGrp="1"/>
          </p:cNvSpPr>
          <p:nvPr>
            <p:ph idx="1"/>
          </p:nvPr>
        </p:nvSpPr>
        <p:spPr>
          <a:xfrm>
            <a:off x="731626" y="1825625"/>
            <a:ext cx="4827954" cy="4351338"/>
          </a:xfrm>
        </p:spPr>
        <p:txBody>
          <a:bodyPr>
            <a:normAutofit/>
          </a:bodyPr>
          <a:lstStyle/>
          <a:p>
            <a:r>
              <a:rPr lang="es-US" sz="2000" dirty="0">
                <a:latin typeface="Batang" panose="02030600000101010101" pitchFamily="18" charset="-127"/>
                <a:ea typeface="Batang" panose="02030600000101010101" pitchFamily="18" charset="-127"/>
              </a:rPr>
              <a:t>La primavera es crucial por ser un periodo de renovación natural, vital para el crecimiento de plantas y animales, y por su influencia en el estado de ánimo y la actividad humana, marcando el inicio de un ciclo de vida y crecimiento. </a:t>
            </a:r>
            <a:endParaRPr lang="en-US" sz="2000" dirty="0">
              <a:latin typeface="Batang" panose="02030600000101010101" pitchFamily="18" charset="-127"/>
              <a:ea typeface="Batang" panose="02030600000101010101" pitchFamily="18" charset="-127"/>
            </a:endParaRPr>
          </a:p>
        </p:txBody>
      </p:sp>
      <p:pic>
        <p:nvPicPr>
          <p:cNvPr id="4" name="Picture 3">
            <a:extLst>
              <a:ext uri="{FF2B5EF4-FFF2-40B4-BE49-F238E27FC236}">
                <a16:creationId xmlns:a16="http://schemas.microsoft.com/office/drawing/2014/main" id="{3C9EA81E-CB43-6BE8-28ED-5B3D87611D9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829133" y="1825625"/>
            <a:ext cx="5524667" cy="3676415"/>
          </a:xfrm>
          <a:prstGeom prst="rect">
            <a:avLst/>
          </a:prstGeom>
          <a:effectLst>
            <a:outerShdw blurRad="50800" dist="38100" dir="5400000" algn="t" rotWithShape="0">
              <a:prstClr val="black">
                <a:alpha val="40000"/>
              </a:prstClr>
            </a:outerShdw>
          </a:effectLst>
        </p:spPr>
      </p:pic>
    </p:spTree>
    <p:extLst>
      <p:ext uri="{BB962C8B-B14F-4D97-AF65-F5344CB8AC3E}">
        <p14:creationId xmlns:p14="http://schemas.microsoft.com/office/powerpoint/2010/main" val="2606209251"/>
      </p:ext>
    </p:extLst>
  </p:cSld>
  <p:clrMapOvr>
    <a:masterClrMapping/>
  </p:clrMapOvr>
  <mc:AlternateContent xmlns:mc="http://schemas.openxmlformats.org/markup-compatibility/2006" xmlns:p14="http://schemas.microsoft.com/office/powerpoint/2010/main">
    <mc:Choice Requires="p14">
      <p:transition spd="slow" p14:dur="1400">
        <p14:doors dir="ver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31"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 calcmode="lin" valueType="num">
                                      <p:cBhvr>
                                        <p:cTn id="12"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3"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14"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5" dur="1000"/>
                                        <p:tgtEl>
                                          <p:spTgt spid="3">
                                            <p:txEl>
                                              <p:pRg st="0" end="0"/>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42" presetClass="entr" presetSubtype="0" fill="hold" nodeType="clickEffect">
                                  <p:stCondLst>
                                    <p:cond delay="0"/>
                                  </p:stCondLst>
                                  <p:childTnLst>
                                    <p:set>
                                      <p:cBhvr>
                                        <p:cTn id="19" dur="1" fill="hold">
                                          <p:stCondLst>
                                            <p:cond delay="0"/>
                                          </p:stCondLst>
                                        </p:cTn>
                                        <p:tgtEl>
                                          <p:spTgt spid="4"/>
                                        </p:tgtEl>
                                        <p:attrNameLst>
                                          <p:attrName>style.visibility</p:attrName>
                                        </p:attrNameLst>
                                      </p:cBhvr>
                                      <p:to>
                                        <p:strVal val="visible"/>
                                      </p:to>
                                    </p:set>
                                    <p:animEffect transition="in" filter="fade">
                                      <p:cBhvr>
                                        <p:cTn id="20" dur="1000"/>
                                        <p:tgtEl>
                                          <p:spTgt spid="4"/>
                                        </p:tgtEl>
                                      </p:cBhvr>
                                    </p:animEffect>
                                    <p:anim calcmode="lin" valueType="num">
                                      <p:cBhvr>
                                        <p:cTn id="21" dur="1000" fill="hold"/>
                                        <p:tgtEl>
                                          <p:spTgt spid="4"/>
                                        </p:tgtEl>
                                        <p:attrNameLst>
                                          <p:attrName>ppt_x</p:attrName>
                                        </p:attrNameLst>
                                      </p:cBhvr>
                                      <p:tavLst>
                                        <p:tav tm="0">
                                          <p:val>
                                            <p:strVal val="#ppt_x"/>
                                          </p:val>
                                        </p:tav>
                                        <p:tav tm="100000">
                                          <p:val>
                                            <p:strVal val="#ppt_x"/>
                                          </p:val>
                                        </p:tav>
                                      </p:tavLst>
                                    </p:anim>
                                    <p:anim calcmode="lin" valueType="num">
                                      <p:cBhvr>
                                        <p:cTn id="22"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10" presetClass="exit" presetSubtype="0" fill="hold" grpId="1" nodeType="clickEffect">
                                  <p:stCondLst>
                                    <p:cond delay="0"/>
                                  </p:stCondLst>
                                  <p:childTnLst>
                                    <p:animEffect transition="out" filter="fade">
                                      <p:cBhvr>
                                        <p:cTn id="26" dur="500"/>
                                        <p:tgtEl>
                                          <p:spTgt spid="2"/>
                                        </p:tgtEl>
                                      </p:cBhvr>
                                    </p:animEffect>
                                    <p:set>
                                      <p:cBhvr>
                                        <p:cTn id="27" dur="1" fill="hold">
                                          <p:stCondLst>
                                            <p:cond delay="499"/>
                                          </p:stCondLst>
                                        </p:cTn>
                                        <p:tgtEl>
                                          <p:spTgt spid="2"/>
                                        </p:tgtEl>
                                        <p:attrNameLst>
                                          <p:attrName>style.visibility</p:attrName>
                                        </p:attrNameLst>
                                      </p:cBhvr>
                                      <p:to>
                                        <p:strVal val="hidden"/>
                                      </p:to>
                                    </p:set>
                                  </p:childTnLst>
                                </p:cTn>
                              </p:par>
                            </p:childTnLst>
                          </p:cTn>
                        </p:par>
                      </p:childTnLst>
                    </p:cTn>
                  </p:par>
                  <p:par>
                    <p:cTn id="28" fill="hold">
                      <p:stCondLst>
                        <p:cond delay="indefinite"/>
                      </p:stCondLst>
                      <p:childTnLst>
                        <p:par>
                          <p:cTn id="29" fill="hold">
                            <p:stCondLst>
                              <p:cond delay="0"/>
                            </p:stCondLst>
                            <p:childTnLst>
                              <p:par>
                                <p:cTn id="30" presetID="26" presetClass="exit" presetSubtype="0" fill="hold" grpId="1" nodeType="clickEffect">
                                  <p:stCondLst>
                                    <p:cond delay="0"/>
                                  </p:stCondLst>
                                  <p:childTnLst>
                                    <p:animEffect transition="out" filter="wipe(down)">
                                      <p:cBhvr>
                                        <p:cTn id="31" dur="180" accel="50000">
                                          <p:stCondLst>
                                            <p:cond delay="1820"/>
                                          </p:stCondLst>
                                        </p:cTn>
                                        <p:tgtEl>
                                          <p:spTgt spid="3">
                                            <p:txEl>
                                              <p:pRg st="0" end="0"/>
                                            </p:txEl>
                                          </p:spTgt>
                                        </p:tgtEl>
                                      </p:cBhvr>
                                    </p:animEffect>
                                    <p:anim calcmode="lin" valueType="num">
                                      <p:cBhvr>
                                        <p:cTn id="32" dur="1822" tmFilter="0,0; 0.14,0.31; 0.43,0.73; 0.71,0.91; 1.0,1.0">
                                          <p:stCondLst>
                                            <p:cond delay="0"/>
                                          </p:stCondLst>
                                        </p:cTn>
                                        <p:tgtEl>
                                          <p:spTgt spid="3">
                                            <p:txEl>
                                              <p:pRg st="0" end="0"/>
                                            </p:txEl>
                                          </p:spTgt>
                                        </p:tgtEl>
                                        <p:attrNameLst>
                                          <p:attrName>ppt_x</p:attrName>
                                        </p:attrNameLst>
                                      </p:cBhvr>
                                      <p:tavLst>
                                        <p:tav tm="0">
                                          <p:val>
                                            <p:strVal val="ppt_x"/>
                                          </p:val>
                                        </p:tav>
                                        <p:tav tm="100000">
                                          <p:val>
                                            <p:strVal val="#ppt_x+0.25"/>
                                          </p:val>
                                        </p:tav>
                                      </p:tavLst>
                                    </p:anim>
                                    <p:anim calcmode="lin" valueType="num">
                                      <p:cBhvr>
                                        <p:cTn id="33" dur="178">
                                          <p:stCondLst>
                                            <p:cond delay="1822"/>
                                          </p:stCondLst>
                                        </p:cTn>
                                        <p:tgtEl>
                                          <p:spTgt spid="3">
                                            <p:txEl>
                                              <p:pRg st="0" end="0"/>
                                            </p:txEl>
                                          </p:spTgt>
                                        </p:tgtEl>
                                        <p:attrNameLst>
                                          <p:attrName>ppt_x</p:attrName>
                                        </p:attrNameLst>
                                      </p:cBhvr>
                                      <p:tavLst>
                                        <p:tav tm="0">
                                          <p:val>
                                            <p:strVal val="ppt_x"/>
                                          </p:val>
                                        </p:tav>
                                        <p:tav tm="100000">
                                          <p:val>
                                            <p:strVal val="ppt_x"/>
                                          </p:val>
                                        </p:tav>
                                      </p:tavLst>
                                    </p:anim>
                                    <p:anim calcmode="lin" valueType="num">
                                      <p:cBhvr>
                                        <p:cTn id="34" dur="664" tmFilter="0.0,0.0;0.25,0.07;0.50,0.2;0.75,0.467;1.0,1.0">
                                          <p:stCondLst>
                                            <p:cond delay="0"/>
                                          </p:stCondLst>
                                        </p:cTn>
                                        <p:tgtEl>
                                          <p:spTgt spid="3">
                                            <p:txEl>
                                              <p:pRg st="0" end="0"/>
                                            </p:txEl>
                                          </p:spTgt>
                                        </p:tgtEl>
                                        <p:attrNameLst>
                                          <p:attrName>ppt_y</p:attrName>
                                        </p:attrNameLst>
                                      </p:cBhvr>
                                      <p:tavLst>
                                        <p:tav tm="0">
                                          <p:val>
                                            <p:strVal val="ppt_y"/>
                                          </p:val>
                                        </p:tav>
                                        <p:tav tm="5000">
                                          <p:val>
                                            <p:strVal val="ppt_y+0.026"/>
                                          </p:val>
                                        </p:tav>
                                        <p:tav tm="10000">
                                          <p:val>
                                            <p:strVal val="ppt_y+0.052"/>
                                          </p:val>
                                        </p:tav>
                                        <p:tav tm="15000">
                                          <p:val>
                                            <p:strVal val="ppt_y+0.078"/>
                                          </p:val>
                                        </p:tav>
                                        <p:tav tm="20000">
                                          <p:val>
                                            <p:strVal val="ppt_y+0.103"/>
                                          </p:val>
                                        </p:tav>
                                        <p:tav tm="30000">
                                          <p:val>
                                            <p:strVal val="ppt_y+0.151"/>
                                          </p:val>
                                        </p:tav>
                                        <p:tav tm="40000">
                                          <p:val>
                                            <p:strVal val="ppt_y+0.196"/>
                                          </p:val>
                                        </p:tav>
                                        <p:tav tm="50000">
                                          <p:val>
                                            <p:strVal val="ppt_y+0.236"/>
                                          </p:val>
                                        </p:tav>
                                        <p:tav tm="60000">
                                          <p:val>
                                            <p:strVal val="ppt_y+0.270"/>
                                          </p:val>
                                        </p:tav>
                                        <p:tav tm="70000">
                                          <p:val>
                                            <p:strVal val="ppt_y+0.297"/>
                                          </p:val>
                                        </p:tav>
                                        <p:tav tm="80000">
                                          <p:val>
                                            <p:strVal val="ppt_y+0.317"/>
                                          </p:val>
                                        </p:tav>
                                        <p:tav tm="90000">
                                          <p:val>
                                            <p:strVal val="ppt_y+0.329"/>
                                          </p:val>
                                        </p:tav>
                                        <p:tav tm="100000">
                                          <p:val>
                                            <p:strVal val="ppt_y+0.333"/>
                                          </p:val>
                                        </p:tav>
                                      </p:tavLst>
                                    </p:anim>
                                    <p:anim calcmode="lin" valueType="num">
                                      <p:cBhvr>
                                        <p:cTn id="35" dur="664" tmFilter="0, 0; 0.125,0.2665; 0.25,0.4; 0.375,0.465; 0.5,0.5;  0.625,0.535; 0.75,0.6; 0.875,0.7335; 1,1">
                                          <p:stCondLst>
                                            <p:cond delay="664"/>
                                          </p:stCondLst>
                                        </p:cTn>
                                        <p:tgtEl>
                                          <p:spTgt spid="3">
                                            <p:txEl>
                                              <p:pRg st="0" end="0"/>
                                            </p:txEl>
                                          </p:spTgt>
                                        </p:tgtEl>
                                        <p:attrNameLst>
                                          <p:attrName>ppt_y</p:attrName>
                                        </p:attrNameLst>
                                      </p:cBhvr>
                                      <p:tavLst>
                                        <p:tav tm="0">
                                          <p:val>
                                            <p:strVal val="ppt_y"/>
                                          </p:val>
                                        </p:tav>
                                        <p:tav tm="10000">
                                          <p:val>
                                            <p:strVal val="ppt_y-0.034"/>
                                          </p:val>
                                        </p:tav>
                                        <p:tav tm="20000">
                                          <p:val>
                                            <p:strVal val="ppt_y-0.065"/>
                                          </p:val>
                                        </p:tav>
                                        <p:tav tm="30000">
                                          <p:val>
                                            <p:strVal val="ppt_y-0.090"/>
                                          </p:val>
                                        </p:tav>
                                        <p:tav tm="40000">
                                          <p:val>
                                            <p:strVal val="ppt_y-0.106"/>
                                          </p:val>
                                        </p:tav>
                                        <p:tav tm="50000">
                                          <p:val>
                                            <p:strVal val="ppt_y-0.111"/>
                                          </p:val>
                                        </p:tav>
                                        <p:tav tm="60000">
                                          <p:val>
                                            <p:strVal val="ppt_y-0.106"/>
                                          </p:val>
                                        </p:tav>
                                        <p:tav tm="70000">
                                          <p:val>
                                            <p:strVal val="ppt_y-0.090"/>
                                          </p:val>
                                        </p:tav>
                                        <p:tav tm="80000">
                                          <p:val>
                                            <p:strVal val="ppt_y-0.065"/>
                                          </p:val>
                                        </p:tav>
                                        <p:tav tm="90000">
                                          <p:val>
                                            <p:strVal val="ppt_y-0.034"/>
                                          </p:val>
                                        </p:tav>
                                        <p:tav tm="100000">
                                          <p:val>
                                            <p:strVal val="ppt_y"/>
                                          </p:val>
                                        </p:tav>
                                      </p:tavLst>
                                    </p:anim>
                                    <p:anim calcmode="lin" valueType="num">
                                      <p:cBhvr>
                                        <p:cTn id="36" dur="332" tmFilter="0, 0; 0.125,0.2665; 0.25,0.4; 0.375,0.465; 0.5,0.5;  0.625,0.535; 0.75,0.6; 0.875,0.7335; 1,1">
                                          <p:stCondLst>
                                            <p:cond delay="1324"/>
                                          </p:stCondLst>
                                        </p:cTn>
                                        <p:tgtEl>
                                          <p:spTgt spid="3">
                                            <p:txEl>
                                              <p:pRg st="0" end="0"/>
                                            </p:txEl>
                                          </p:spTgt>
                                        </p:tgtEl>
                                        <p:attrNameLst>
                                          <p:attrName>ppt_y</p:attrName>
                                        </p:attrNameLst>
                                      </p:cBhvr>
                                      <p:tavLst>
                                        <p:tav tm="0">
                                          <p:val>
                                            <p:strVal val="ppt_y"/>
                                          </p:val>
                                        </p:tav>
                                        <p:tav tm="10000">
                                          <p:val>
                                            <p:strVal val="ppt_y-0.011"/>
                                          </p:val>
                                        </p:tav>
                                        <p:tav tm="20000">
                                          <p:val>
                                            <p:strVal val="ppt_y-0.022"/>
                                          </p:val>
                                        </p:tav>
                                        <p:tav tm="30000">
                                          <p:val>
                                            <p:strVal val="ppt_y-0.030"/>
                                          </p:val>
                                        </p:tav>
                                        <p:tav tm="40000">
                                          <p:val>
                                            <p:strVal val="ppt_y-0.035"/>
                                          </p:val>
                                        </p:tav>
                                        <p:tav tm="50000">
                                          <p:val>
                                            <p:strVal val="ppt_y-0.037"/>
                                          </p:val>
                                        </p:tav>
                                        <p:tav tm="60000">
                                          <p:val>
                                            <p:strVal val="ppt_y-0.035"/>
                                          </p:val>
                                        </p:tav>
                                        <p:tav tm="70000">
                                          <p:val>
                                            <p:strVal val="ppt_y-0.030"/>
                                          </p:val>
                                        </p:tav>
                                        <p:tav tm="80000">
                                          <p:val>
                                            <p:strVal val="ppt_y-0.022"/>
                                          </p:val>
                                        </p:tav>
                                        <p:tav tm="90000">
                                          <p:val>
                                            <p:strVal val="ppt_y-0.011"/>
                                          </p:val>
                                        </p:tav>
                                        <p:tav tm="100000">
                                          <p:val>
                                            <p:strVal val="ppt_y"/>
                                          </p:val>
                                        </p:tav>
                                      </p:tavLst>
                                    </p:anim>
                                    <p:anim calcmode="lin" valueType="num">
                                      <p:cBhvr>
                                        <p:cTn id="37" dur="164" tmFilter="0, 0; 0.125,0.2665; 0.25,0.4; 0.375,0.465; 0.5,0.5;  0.625,0.535; 0.75,0.6; 0.875,0.7335; 1,1">
                                          <p:stCondLst>
                                            <p:cond delay="1656"/>
                                          </p:stCondLst>
                                        </p:cTn>
                                        <p:tgtEl>
                                          <p:spTgt spid="3">
                                            <p:txEl>
                                              <p:pRg st="0" end="0"/>
                                            </p:txEl>
                                          </p:spTgt>
                                        </p:tgtEl>
                                        <p:attrNameLst>
                                          <p:attrName>ppt_y</p:attrName>
                                        </p:attrNameLst>
                                      </p:cBhvr>
                                      <p:tavLst>
                                        <p:tav tm="0">
                                          <p:val>
                                            <p:strVal val="ppt_y"/>
                                          </p:val>
                                        </p:tav>
                                        <p:tav tm="10000">
                                          <p:val>
                                            <p:strVal val="ppt_y-0.004"/>
                                          </p:val>
                                        </p:tav>
                                        <p:tav tm="20000">
                                          <p:val>
                                            <p:strVal val="ppt_y-0.007"/>
                                          </p:val>
                                        </p:tav>
                                        <p:tav tm="30000">
                                          <p:val>
                                            <p:strVal val="ppt_y-0.010"/>
                                          </p:val>
                                        </p:tav>
                                        <p:tav tm="40000">
                                          <p:val>
                                            <p:strVal val="ppt_y-0.012"/>
                                          </p:val>
                                        </p:tav>
                                        <p:tav tm="50000">
                                          <p:val>
                                            <p:strVal val="ppt_y-0.0123"/>
                                          </p:val>
                                        </p:tav>
                                        <p:tav tm="60000">
                                          <p:val>
                                            <p:strVal val="ppt_y-0.012"/>
                                          </p:val>
                                        </p:tav>
                                        <p:tav tm="70000">
                                          <p:val>
                                            <p:strVal val="ppt_y-0.010"/>
                                          </p:val>
                                        </p:tav>
                                        <p:tav tm="80000">
                                          <p:val>
                                            <p:strVal val="ppt_y-0.007"/>
                                          </p:val>
                                        </p:tav>
                                        <p:tav tm="90000">
                                          <p:val>
                                            <p:strVal val="ppt_y-0.004"/>
                                          </p:val>
                                        </p:tav>
                                        <p:tav tm="100000">
                                          <p:val>
                                            <p:strVal val="ppt_y"/>
                                          </p:val>
                                        </p:tav>
                                      </p:tavLst>
                                    </p:anim>
                                    <p:anim calcmode="lin" valueType="num">
                                      <p:cBhvr>
                                        <p:cTn id="38" dur="180" accel="50000">
                                          <p:stCondLst>
                                            <p:cond delay="1820"/>
                                          </p:stCondLst>
                                        </p:cTn>
                                        <p:tgtEl>
                                          <p:spTgt spid="3">
                                            <p:txEl>
                                              <p:pRg st="0" end="0"/>
                                            </p:txEl>
                                          </p:spTgt>
                                        </p:tgtEl>
                                        <p:attrNameLst>
                                          <p:attrName>ppt_y</p:attrName>
                                        </p:attrNameLst>
                                      </p:cBhvr>
                                      <p:tavLst>
                                        <p:tav tm="0">
                                          <p:val>
                                            <p:strVal val="ppt_y"/>
                                          </p:val>
                                        </p:tav>
                                        <p:tav tm="100000">
                                          <p:val>
                                            <p:strVal val="ppt_y+ppt_h"/>
                                          </p:val>
                                        </p:tav>
                                      </p:tavLst>
                                    </p:anim>
                                    <p:animScale>
                                      <p:cBhvr>
                                        <p:cTn id="39" dur="26">
                                          <p:stCondLst>
                                            <p:cond delay="620"/>
                                          </p:stCondLst>
                                        </p:cTn>
                                        <p:tgtEl>
                                          <p:spTgt spid="3">
                                            <p:txEl>
                                              <p:pRg st="0" end="0"/>
                                            </p:txEl>
                                          </p:spTgt>
                                        </p:tgtEl>
                                      </p:cBhvr>
                                      <p:to x="100000" y="60000"/>
                                    </p:animScale>
                                    <p:animScale>
                                      <p:cBhvr>
                                        <p:cTn id="40" dur="166" decel="50000">
                                          <p:stCondLst>
                                            <p:cond delay="646"/>
                                          </p:stCondLst>
                                        </p:cTn>
                                        <p:tgtEl>
                                          <p:spTgt spid="3">
                                            <p:txEl>
                                              <p:pRg st="0" end="0"/>
                                            </p:txEl>
                                          </p:spTgt>
                                        </p:tgtEl>
                                      </p:cBhvr>
                                      <p:to x="100000" y="100000"/>
                                    </p:animScale>
                                    <p:animScale>
                                      <p:cBhvr>
                                        <p:cTn id="41" dur="26">
                                          <p:stCondLst>
                                            <p:cond delay="1312"/>
                                          </p:stCondLst>
                                        </p:cTn>
                                        <p:tgtEl>
                                          <p:spTgt spid="3">
                                            <p:txEl>
                                              <p:pRg st="0" end="0"/>
                                            </p:txEl>
                                          </p:spTgt>
                                        </p:tgtEl>
                                      </p:cBhvr>
                                      <p:to x="100000" y="80000"/>
                                    </p:animScale>
                                    <p:animScale>
                                      <p:cBhvr>
                                        <p:cTn id="42" dur="166" decel="50000">
                                          <p:stCondLst>
                                            <p:cond delay="1338"/>
                                          </p:stCondLst>
                                        </p:cTn>
                                        <p:tgtEl>
                                          <p:spTgt spid="3">
                                            <p:txEl>
                                              <p:pRg st="0" end="0"/>
                                            </p:txEl>
                                          </p:spTgt>
                                        </p:tgtEl>
                                      </p:cBhvr>
                                      <p:to x="100000" y="100000"/>
                                    </p:animScale>
                                    <p:animScale>
                                      <p:cBhvr>
                                        <p:cTn id="43" dur="26">
                                          <p:stCondLst>
                                            <p:cond delay="1642"/>
                                          </p:stCondLst>
                                        </p:cTn>
                                        <p:tgtEl>
                                          <p:spTgt spid="3">
                                            <p:txEl>
                                              <p:pRg st="0" end="0"/>
                                            </p:txEl>
                                          </p:spTgt>
                                        </p:tgtEl>
                                      </p:cBhvr>
                                      <p:to x="100000" y="90000"/>
                                    </p:animScale>
                                    <p:animScale>
                                      <p:cBhvr>
                                        <p:cTn id="44" dur="166" decel="50000">
                                          <p:stCondLst>
                                            <p:cond delay="1668"/>
                                          </p:stCondLst>
                                        </p:cTn>
                                        <p:tgtEl>
                                          <p:spTgt spid="3">
                                            <p:txEl>
                                              <p:pRg st="0" end="0"/>
                                            </p:txEl>
                                          </p:spTgt>
                                        </p:tgtEl>
                                      </p:cBhvr>
                                      <p:to x="100000" y="100000"/>
                                    </p:animScale>
                                    <p:animScale>
                                      <p:cBhvr>
                                        <p:cTn id="45" dur="26">
                                          <p:stCondLst>
                                            <p:cond delay="1808"/>
                                          </p:stCondLst>
                                        </p:cTn>
                                        <p:tgtEl>
                                          <p:spTgt spid="3">
                                            <p:txEl>
                                              <p:pRg st="0" end="0"/>
                                            </p:txEl>
                                          </p:spTgt>
                                        </p:tgtEl>
                                      </p:cBhvr>
                                      <p:to x="100000" y="95000"/>
                                    </p:animScale>
                                    <p:animScale>
                                      <p:cBhvr>
                                        <p:cTn id="46" dur="166" decel="50000">
                                          <p:stCondLst>
                                            <p:cond delay="1834"/>
                                          </p:stCondLst>
                                        </p:cTn>
                                        <p:tgtEl>
                                          <p:spTgt spid="3">
                                            <p:txEl>
                                              <p:pRg st="0" end="0"/>
                                            </p:txEl>
                                          </p:spTgt>
                                        </p:tgtEl>
                                      </p:cBhvr>
                                      <p:to x="100000" y="100000"/>
                                    </p:animScale>
                                    <p:set>
                                      <p:cBhvr>
                                        <p:cTn id="47" dur="1" fill="hold">
                                          <p:stCondLst>
                                            <p:cond delay="1999"/>
                                          </p:stCondLst>
                                        </p:cTn>
                                        <p:tgtEl>
                                          <p:spTgt spid="3">
                                            <p:txEl>
                                              <p:pRg st="0" end="0"/>
                                            </p:txEl>
                                          </p:spTgt>
                                        </p:tgtEl>
                                        <p:attrNameLst>
                                          <p:attrName>style.visibility</p:attrName>
                                        </p:attrNameLst>
                                      </p:cBhvr>
                                      <p:to>
                                        <p:strVal val="hidden"/>
                                      </p:to>
                                    </p:set>
                                  </p:childTnLst>
                                </p:cTn>
                              </p:par>
                            </p:childTnLst>
                          </p:cTn>
                        </p:par>
                      </p:childTnLst>
                    </p:cTn>
                  </p:par>
                  <p:par>
                    <p:cTn id="48" fill="hold">
                      <p:stCondLst>
                        <p:cond delay="indefinite"/>
                      </p:stCondLst>
                      <p:childTnLst>
                        <p:par>
                          <p:cTn id="49" fill="hold">
                            <p:stCondLst>
                              <p:cond delay="0"/>
                            </p:stCondLst>
                            <p:childTnLst>
                              <p:par>
                                <p:cTn id="50" presetID="42" presetClass="exit" presetSubtype="0" fill="hold" nodeType="clickEffect">
                                  <p:stCondLst>
                                    <p:cond delay="0"/>
                                  </p:stCondLst>
                                  <p:childTnLst>
                                    <p:animEffect transition="out" filter="fade">
                                      <p:cBhvr>
                                        <p:cTn id="51" dur="1000"/>
                                        <p:tgtEl>
                                          <p:spTgt spid="4"/>
                                        </p:tgtEl>
                                      </p:cBhvr>
                                    </p:animEffect>
                                    <p:anim calcmode="lin" valueType="num">
                                      <p:cBhvr>
                                        <p:cTn id="52" dur="1000"/>
                                        <p:tgtEl>
                                          <p:spTgt spid="4"/>
                                        </p:tgtEl>
                                        <p:attrNameLst>
                                          <p:attrName>ppt_x</p:attrName>
                                        </p:attrNameLst>
                                      </p:cBhvr>
                                      <p:tavLst>
                                        <p:tav tm="0">
                                          <p:val>
                                            <p:strVal val="ppt_x"/>
                                          </p:val>
                                        </p:tav>
                                        <p:tav tm="100000">
                                          <p:val>
                                            <p:strVal val="ppt_x"/>
                                          </p:val>
                                        </p:tav>
                                      </p:tavLst>
                                    </p:anim>
                                    <p:anim calcmode="lin" valueType="num">
                                      <p:cBhvr>
                                        <p:cTn id="53" dur="1000"/>
                                        <p:tgtEl>
                                          <p:spTgt spid="4"/>
                                        </p:tgtEl>
                                        <p:attrNameLst>
                                          <p:attrName>ppt_y</p:attrName>
                                        </p:attrNameLst>
                                      </p:cBhvr>
                                      <p:tavLst>
                                        <p:tav tm="0">
                                          <p:val>
                                            <p:strVal val="ppt_y"/>
                                          </p:val>
                                        </p:tav>
                                        <p:tav tm="100000">
                                          <p:val>
                                            <p:strVal val="ppt_y+.1"/>
                                          </p:val>
                                        </p:tav>
                                      </p:tavLst>
                                    </p:anim>
                                    <p:set>
                                      <p:cBhvr>
                                        <p:cTn id="54" dur="1" fill="hold">
                                          <p:stCondLst>
                                            <p:cond delay="999"/>
                                          </p:stCondLst>
                                        </p:cTn>
                                        <p:tgtEl>
                                          <p:spTgt spid="4"/>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2" grpId="1"/>
      <p:bldP spid="3" grpId="0" build="p"/>
      <p:bldP spid="3" grpId="1" build="p"/>
    </p:bld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B7B42F36-B3C1-4247-AF36-090F0134ED5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24" y="2"/>
            <a:ext cx="12188952" cy="6857996"/>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FEF131A2-E574-4D95-A322-C5FF0B64E82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rgbClr val="82766A">
              <a:alpha val="15000"/>
            </a:srgb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914400" rtl="0" eaLnBrk="1" fontAlgn="auto" latinLnBrk="0" hangingPunct="1">
              <a:lnSpc>
                <a:spcPct val="100000"/>
              </a:lnSpc>
              <a:spcBef>
                <a:spcPts val="0"/>
              </a:spcBef>
              <a:spcAft>
                <a:spcPts val="600"/>
              </a:spcAft>
              <a:buClrTx/>
              <a:buSzTx/>
              <a:buFontTx/>
              <a:buNone/>
              <a:tabLst/>
              <a:defRPr/>
            </a:pPr>
            <a:r>
              <a:rPr lang="en-US" sz="1800">
                <a:solidFill>
                  <a:srgbClr val="000000"/>
                </a:solidFill>
                <a:latin typeface="Times-Roman"/>
              </a:rPr>
              <a:t>FamilyID=Office_ArchiveTorn</a:t>
            </a:r>
            <a:endParaRPr lang="en-US" dirty="0"/>
          </a:p>
        </p:txBody>
      </p:sp>
      <p:sp>
        <p:nvSpPr>
          <p:cNvPr id="2" name="Title 1">
            <a:extLst>
              <a:ext uri="{FF2B5EF4-FFF2-40B4-BE49-F238E27FC236}">
                <a16:creationId xmlns:a16="http://schemas.microsoft.com/office/drawing/2014/main" id="{ECA2E525-08C9-5A85-8008-B8478FD700EF}"/>
              </a:ext>
            </a:extLst>
          </p:cNvPr>
          <p:cNvSpPr>
            <a:spLocks noGrp="1"/>
          </p:cNvSpPr>
          <p:nvPr>
            <p:ph type="title"/>
          </p:nvPr>
        </p:nvSpPr>
        <p:spPr>
          <a:xfrm>
            <a:off x="1132361" y="4748796"/>
            <a:ext cx="8804444" cy="1004048"/>
          </a:xfrm>
        </p:spPr>
        <p:txBody>
          <a:bodyPr vert="horz" lIns="91440" tIns="45720" rIns="91440" bIns="45720" rtlCol="0" anchor="b">
            <a:normAutofit/>
          </a:bodyPr>
          <a:lstStyle/>
          <a:p>
            <a:r>
              <a:rPr lang="es-US" sz="4800" dirty="0">
                <a:solidFill>
                  <a:schemeClr val="tx1">
                    <a:lumMod val="85000"/>
                    <a:lumOff val="15000"/>
                  </a:schemeClr>
                </a:solidFill>
                <a:latin typeface="Arabic Typesetting" panose="03020402040406030203" pitchFamily="66" charset="-78"/>
                <a:ea typeface="ADLaM Display" panose="02010000000000000000" pitchFamily="2" charset="0"/>
                <a:cs typeface="Arabic Typesetting" panose="03020402040406030203" pitchFamily="66" charset="-78"/>
              </a:rPr>
              <a:t>Ejemplos</a:t>
            </a:r>
            <a:endParaRPr lang="en-US" sz="4800" kern="1200" dirty="0">
              <a:solidFill>
                <a:schemeClr val="tx1">
                  <a:lumMod val="85000"/>
                  <a:lumOff val="15000"/>
                </a:schemeClr>
              </a:solidFill>
              <a:latin typeface="Arabic Typesetting" panose="03020402040406030203" pitchFamily="66" charset="-78"/>
              <a:ea typeface="ADLaM Display" panose="02010000000000000000" pitchFamily="2" charset="0"/>
              <a:cs typeface="Arabic Typesetting" panose="03020402040406030203" pitchFamily="66" charset="-78"/>
            </a:endParaRPr>
          </a:p>
        </p:txBody>
      </p:sp>
      <p:pic>
        <p:nvPicPr>
          <p:cNvPr id="9" name="Picture 8">
            <a:extLst>
              <a:ext uri="{FF2B5EF4-FFF2-40B4-BE49-F238E27FC236}">
                <a16:creationId xmlns:a16="http://schemas.microsoft.com/office/drawing/2014/main" id="{E5F06402-B876-5E2C-A77A-058F4E900D5F}"/>
              </a:ext>
            </a:extLst>
          </p:cNvPr>
          <p:cNvPicPr>
            <a:picLocks noChangeAspect="1"/>
          </p:cNvPicPr>
          <p:nvPr/>
        </p:nvPicPr>
        <p:blipFill>
          <a:blip r:embed="rId2">
            <a:extLst>
              <a:ext uri="{28A0092B-C50C-407E-A947-70E740481C1C}">
                <a14:useLocalDpi xmlns:a14="http://schemas.microsoft.com/office/drawing/2010/main" val="0"/>
              </a:ext>
            </a:extLst>
          </a:blip>
          <a:srcRect l="4346" r="42650" b="1"/>
          <a:stretch/>
        </p:blipFill>
        <p:spPr>
          <a:xfrm>
            <a:off x="4038601" y="10"/>
            <a:ext cx="4079551" cy="5121732"/>
          </a:xfrm>
          <a:custGeom>
            <a:avLst/>
            <a:gdLst/>
            <a:ahLst/>
            <a:cxnLst/>
            <a:rect l="l" t="t" r="r" b="b"/>
            <a:pathLst>
              <a:path w="4079551" h="5121742">
                <a:moveTo>
                  <a:pt x="0" y="0"/>
                </a:moveTo>
                <a:lnTo>
                  <a:pt x="1995194" y="0"/>
                </a:lnTo>
                <a:lnTo>
                  <a:pt x="2066032" y="17448"/>
                </a:lnTo>
                <a:cubicBezTo>
                  <a:pt x="2128997" y="23966"/>
                  <a:pt x="2110147" y="27214"/>
                  <a:pt x="2159511" y="26888"/>
                </a:cubicBezTo>
                <a:cubicBezTo>
                  <a:pt x="2164432" y="26525"/>
                  <a:pt x="2173850" y="35708"/>
                  <a:pt x="2192911" y="33431"/>
                </a:cubicBezTo>
                <a:cubicBezTo>
                  <a:pt x="2223081" y="37362"/>
                  <a:pt x="2206425" y="48416"/>
                  <a:pt x="2245068" y="52056"/>
                </a:cubicBezTo>
                <a:cubicBezTo>
                  <a:pt x="2241495" y="55478"/>
                  <a:pt x="2279354" y="53783"/>
                  <a:pt x="2283002" y="65933"/>
                </a:cubicBezTo>
                <a:cubicBezTo>
                  <a:pt x="2299420" y="69803"/>
                  <a:pt x="2324641" y="73066"/>
                  <a:pt x="2343575" y="75274"/>
                </a:cubicBezTo>
                <a:cubicBezTo>
                  <a:pt x="2371943" y="81224"/>
                  <a:pt x="2386065" y="87641"/>
                  <a:pt x="2390257" y="91880"/>
                </a:cubicBezTo>
                <a:cubicBezTo>
                  <a:pt x="2418657" y="98611"/>
                  <a:pt x="2415586" y="99822"/>
                  <a:pt x="2452878" y="114104"/>
                </a:cubicBezTo>
                <a:cubicBezTo>
                  <a:pt x="2474763" y="108974"/>
                  <a:pt x="2493568" y="120070"/>
                  <a:pt x="2502728" y="130204"/>
                </a:cubicBezTo>
                <a:cubicBezTo>
                  <a:pt x="2527501" y="139804"/>
                  <a:pt x="2581310" y="162727"/>
                  <a:pt x="2616700" y="165762"/>
                </a:cubicBezTo>
                <a:cubicBezTo>
                  <a:pt x="2670822" y="165032"/>
                  <a:pt x="2655678" y="176304"/>
                  <a:pt x="2679757" y="184874"/>
                </a:cubicBezTo>
                <a:cubicBezTo>
                  <a:pt x="2698501" y="195527"/>
                  <a:pt x="2695893" y="186329"/>
                  <a:pt x="2715454" y="199796"/>
                </a:cubicBezTo>
                <a:lnTo>
                  <a:pt x="2751684" y="215417"/>
                </a:lnTo>
                <a:lnTo>
                  <a:pt x="2795379" y="239878"/>
                </a:lnTo>
                <a:lnTo>
                  <a:pt x="2805381" y="246602"/>
                </a:lnTo>
                <a:cubicBezTo>
                  <a:pt x="2810511" y="246626"/>
                  <a:pt x="2813766" y="247045"/>
                  <a:pt x="2815845" y="247782"/>
                </a:cubicBezTo>
                <a:cubicBezTo>
                  <a:pt x="2815896" y="247881"/>
                  <a:pt x="2815949" y="247980"/>
                  <a:pt x="2816000" y="248079"/>
                </a:cubicBezTo>
                <a:lnTo>
                  <a:pt x="2830764" y="251040"/>
                </a:lnTo>
                <a:cubicBezTo>
                  <a:pt x="2847879" y="251404"/>
                  <a:pt x="2882218" y="277370"/>
                  <a:pt x="2898472" y="276678"/>
                </a:cubicBezTo>
                <a:cubicBezTo>
                  <a:pt x="2905647" y="293133"/>
                  <a:pt x="2902453" y="265766"/>
                  <a:pt x="2929804" y="280704"/>
                </a:cubicBezTo>
                <a:cubicBezTo>
                  <a:pt x="2941996" y="282696"/>
                  <a:pt x="2947122" y="284716"/>
                  <a:pt x="2957338" y="286247"/>
                </a:cubicBezTo>
                <a:cubicBezTo>
                  <a:pt x="2957479" y="286667"/>
                  <a:pt x="2990960" y="289467"/>
                  <a:pt x="2991101" y="289887"/>
                </a:cubicBezTo>
                <a:lnTo>
                  <a:pt x="3015504" y="293980"/>
                </a:lnTo>
                <a:lnTo>
                  <a:pt x="3021078" y="296051"/>
                </a:lnTo>
                <a:lnTo>
                  <a:pt x="3053567" y="292851"/>
                </a:lnTo>
                <a:lnTo>
                  <a:pt x="3069787" y="292672"/>
                </a:lnTo>
                <a:lnTo>
                  <a:pt x="3075539" y="289579"/>
                </a:lnTo>
                <a:cubicBezTo>
                  <a:pt x="3081105" y="287930"/>
                  <a:pt x="3088240" y="287741"/>
                  <a:pt x="3098888" y="290860"/>
                </a:cubicBezTo>
                <a:lnTo>
                  <a:pt x="3101129" y="292153"/>
                </a:lnTo>
                <a:lnTo>
                  <a:pt x="3133932" y="286561"/>
                </a:lnTo>
                <a:cubicBezTo>
                  <a:pt x="3140944" y="284784"/>
                  <a:pt x="3168952" y="294171"/>
                  <a:pt x="3174858" y="290616"/>
                </a:cubicBezTo>
                <a:cubicBezTo>
                  <a:pt x="3230764" y="295457"/>
                  <a:pt x="3264969" y="278925"/>
                  <a:pt x="3333227" y="290351"/>
                </a:cubicBezTo>
                <a:cubicBezTo>
                  <a:pt x="3378919" y="294938"/>
                  <a:pt x="3404596" y="294841"/>
                  <a:pt x="3434083" y="298450"/>
                </a:cubicBezTo>
                <a:cubicBezTo>
                  <a:pt x="3463570" y="302059"/>
                  <a:pt x="3491152" y="308462"/>
                  <a:pt x="3510149" y="312007"/>
                </a:cubicBezTo>
                <a:cubicBezTo>
                  <a:pt x="3529146" y="315552"/>
                  <a:pt x="3524019" y="317217"/>
                  <a:pt x="3548064" y="319723"/>
                </a:cubicBezTo>
                <a:cubicBezTo>
                  <a:pt x="3572109" y="322229"/>
                  <a:pt x="3631075" y="320322"/>
                  <a:pt x="3654421" y="327043"/>
                </a:cubicBezTo>
                <a:cubicBezTo>
                  <a:pt x="3679638" y="326359"/>
                  <a:pt x="3682937" y="337391"/>
                  <a:pt x="3696714" y="336075"/>
                </a:cubicBezTo>
                <a:cubicBezTo>
                  <a:pt x="3767949" y="352546"/>
                  <a:pt x="3827292" y="349618"/>
                  <a:pt x="3913983" y="346950"/>
                </a:cubicBezTo>
                <a:cubicBezTo>
                  <a:pt x="3971130" y="351831"/>
                  <a:pt x="3970098" y="354607"/>
                  <a:pt x="3995145" y="357420"/>
                </a:cubicBezTo>
                <a:cubicBezTo>
                  <a:pt x="4002790" y="360247"/>
                  <a:pt x="4006581" y="350414"/>
                  <a:pt x="4013468" y="354306"/>
                </a:cubicBezTo>
                <a:lnTo>
                  <a:pt x="4048834" y="359505"/>
                </a:lnTo>
                <a:lnTo>
                  <a:pt x="4074799" y="369645"/>
                </a:lnTo>
                <a:lnTo>
                  <a:pt x="4079551" y="370898"/>
                </a:lnTo>
                <a:lnTo>
                  <a:pt x="4079551" y="5121742"/>
                </a:lnTo>
                <a:lnTo>
                  <a:pt x="4068742" y="5113500"/>
                </a:lnTo>
                <a:cubicBezTo>
                  <a:pt x="4063338" y="5107661"/>
                  <a:pt x="4059868" y="5101409"/>
                  <a:pt x="4058894" y="5094665"/>
                </a:cubicBezTo>
                <a:cubicBezTo>
                  <a:pt x="3987852" y="5077156"/>
                  <a:pt x="4047488" y="5077984"/>
                  <a:pt x="3952029" y="5063154"/>
                </a:cubicBezTo>
                <a:cubicBezTo>
                  <a:pt x="3867363" y="5050598"/>
                  <a:pt x="3615061" y="5028910"/>
                  <a:pt x="3557637" y="5010001"/>
                </a:cubicBezTo>
                <a:cubicBezTo>
                  <a:pt x="3479990" y="5000422"/>
                  <a:pt x="3519950" y="4999882"/>
                  <a:pt x="3486145" y="5005680"/>
                </a:cubicBezTo>
                <a:cubicBezTo>
                  <a:pt x="3429218" y="5014226"/>
                  <a:pt x="3425986" y="4996913"/>
                  <a:pt x="3388517" y="4998135"/>
                </a:cubicBezTo>
                <a:cubicBezTo>
                  <a:pt x="3332792" y="4985135"/>
                  <a:pt x="3225211" y="4978839"/>
                  <a:pt x="3151800" y="4964999"/>
                </a:cubicBezTo>
                <a:cubicBezTo>
                  <a:pt x="3089955" y="4955605"/>
                  <a:pt x="3078013" y="4941781"/>
                  <a:pt x="3017820" y="4936923"/>
                </a:cubicBezTo>
                <a:cubicBezTo>
                  <a:pt x="2983861" y="4928606"/>
                  <a:pt x="2965335" y="4947639"/>
                  <a:pt x="2948051" y="4915098"/>
                </a:cubicBezTo>
                <a:cubicBezTo>
                  <a:pt x="2926332" y="4902193"/>
                  <a:pt x="2886343" y="4901643"/>
                  <a:pt x="2850186" y="4894812"/>
                </a:cubicBezTo>
                <a:cubicBezTo>
                  <a:pt x="2832001" y="4893294"/>
                  <a:pt x="2812810" y="4898744"/>
                  <a:pt x="2773357" y="4888477"/>
                </a:cubicBezTo>
                <a:cubicBezTo>
                  <a:pt x="2743350" y="4880689"/>
                  <a:pt x="2708497" y="4865066"/>
                  <a:pt x="2705025" y="4886289"/>
                </a:cubicBezTo>
                <a:cubicBezTo>
                  <a:pt x="2674575" y="4858628"/>
                  <a:pt x="2685763" y="4877642"/>
                  <a:pt x="2646233" y="4877189"/>
                </a:cubicBezTo>
                <a:cubicBezTo>
                  <a:pt x="2543240" y="4848149"/>
                  <a:pt x="2501889" y="4866909"/>
                  <a:pt x="2424169" y="4851885"/>
                </a:cubicBezTo>
                <a:cubicBezTo>
                  <a:pt x="2404486" y="4833480"/>
                  <a:pt x="2400682" y="4878338"/>
                  <a:pt x="2350685" y="4835310"/>
                </a:cubicBezTo>
                <a:cubicBezTo>
                  <a:pt x="2346969" y="4837458"/>
                  <a:pt x="2324430" y="4815003"/>
                  <a:pt x="2309189" y="4809282"/>
                </a:cubicBezTo>
                <a:cubicBezTo>
                  <a:pt x="2293948" y="4803561"/>
                  <a:pt x="2272811" y="4801970"/>
                  <a:pt x="2259235" y="4800986"/>
                </a:cubicBezTo>
                <a:cubicBezTo>
                  <a:pt x="2245658" y="4800001"/>
                  <a:pt x="2243609" y="4803372"/>
                  <a:pt x="2227729" y="4803372"/>
                </a:cubicBezTo>
                <a:cubicBezTo>
                  <a:pt x="2211848" y="4803372"/>
                  <a:pt x="2190174" y="4790407"/>
                  <a:pt x="2160878" y="4813279"/>
                </a:cubicBezTo>
                <a:cubicBezTo>
                  <a:pt x="2146951" y="4811561"/>
                  <a:pt x="2155252" y="4798893"/>
                  <a:pt x="2144167" y="4793069"/>
                </a:cubicBezTo>
                <a:cubicBezTo>
                  <a:pt x="2138625" y="4790157"/>
                  <a:pt x="2130209" y="4787368"/>
                  <a:pt x="2121162" y="4784859"/>
                </a:cubicBezTo>
                <a:lnTo>
                  <a:pt x="2094401" y="4778344"/>
                </a:lnTo>
                <a:lnTo>
                  <a:pt x="2094882" y="4776919"/>
                </a:lnTo>
                <a:cubicBezTo>
                  <a:pt x="2092677" y="4775558"/>
                  <a:pt x="2089097" y="4774323"/>
                  <a:pt x="2087794" y="4774223"/>
                </a:cubicBezTo>
                <a:cubicBezTo>
                  <a:pt x="2086491" y="4774123"/>
                  <a:pt x="2087466" y="4775159"/>
                  <a:pt x="2094371" y="4778337"/>
                </a:cubicBezTo>
                <a:lnTo>
                  <a:pt x="2094401" y="4778344"/>
                </a:lnTo>
                <a:lnTo>
                  <a:pt x="2093715" y="4780377"/>
                </a:lnTo>
                <a:cubicBezTo>
                  <a:pt x="2089515" y="4780985"/>
                  <a:pt x="2080286" y="4780711"/>
                  <a:pt x="2062375" y="4778549"/>
                </a:cubicBezTo>
                <a:cubicBezTo>
                  <a:pt x="2042674" y="4771181"/>
                  <a:pt x="2014477" y="4774492"/>
                  <a:pt x="1994248" y="4768862"/>
                </a:cubicBezTo>
                <a:cubicBezTo>
                  <a:pt x="1974019" y="4763231"/>
                  <a:pt x="1952871" y="4755713"/>
                  <a:pt x="1937256" y="4751678"/>
                </a:cubicBezTo>
                <a:cubicBezTo>
                  <a:pt x="1907785" y="4744300"/>
                  <a:pt x="1899543" y="4740617"/>
                  <a:pt x="1881810" y="4737737"/>
                </a:cubicBezTo>
                <a:cubicBezTo>
                  <a:pt x="1864077" y="4734858"/>
                  <a:pt x="1845240" y="4734501"/>
                  <a:pt x="1830859" y="4734403"/>
                </a:cubicBezTo>
                <a:cubicBezTo>
                  <a:pt x="1816479" y="4734305"/>
                  <a:pt x="1813540" y="4739700"/>
                  <a:pt x="1795527" y="4737148"/>
                </a:cubicBezTo>
                <a:cubicBezTo>
                  <a:pt x="1766274" y="4729435"/>
                  <a:pt x="1769196" y="4730400"/>
                  <a:pt x="1733366" y="4726150"/>
                </a:cubicBezTo>
                <a:lnTo>
                  <a:pt x="1642377" y="4726617"/>
                </a:lnTo>
                <a:lnTo>
                  <a:pt x="1611957" y="4723904"/>
                </a:lnTo>
                <a:cubicBezTo>
                  <a:pt x="1601202" y="4725929"/>
                  <a:pt x="1590447" y="4714121"/>
                  <a:pt x="1579694" y="4716145"/>
                </a:cubicBezTo>
                <a:lnTo>
                  <a:pt x="1529000" y="4712292"/>
                </a:lnTo>
                <a:cubicBezTo>
                  <a:pt x="1506629" y="4692374"/>
                  <a:pt x="1502551" y="4712551"/>
                  <a:pt x="1486695" y="4707303"/>
                </a:cubicBezTo>
                <a:cubicBezTo>
                  <a:pt x="1459462" y="4696523"/>
                  <a:pt x="1453852" y="4697563"/>
                  <a:pt x="1426366" y="4687718"/>
                </a:cubicBezTo>
                <a:cubicBezTo>
                  <a:pt x="1412560" y="4689453"/>
                  <a:pt x="1397512" y="4684365"/>
                  <a:pt x="1384037" y="4687843"/>
                </a:cubicBezTo>
                <a:lnTo>
                  <a:pt x="1346996" y="4686184"/>
                </a:lnTo>
                <a:lnTo>
                  <a:pt x="1308817" y="4690023"/>
                </a:lnTo>
                <a:lnTo>
                  <a:pt x="1268850" y="4701204"/>
                </a:lnTo>
                <a:cubicBezTo>
                  <a:pt x="1253323" y="4701949"/>
                  <a:pt x="1236826" y="4700974"/>
                  <a:pt x="1218909" y="4697243"/>
                </a:cubicBezTo>
                <a:cubicBezTo>
                  <a:pt x="1204883" y="4695263"/>
                  <a:pt x="1183521" y="4694006"/>
                  <a:pt x="1167081" y="4681108"/>
                </a:cubicBezTo>
                <a:cubicBezTo>
                  <a:pt x="1150641" y="4668210"/>
                  <a:pt x="1027982" y="4656956"/>
                  <a:pt x="1028065" y="4656732"/>
                </a:cubicBezTo>
                <a:cubicBezTo>
                  <a:pt x="997413" y="4653433"/>
                  <a:pt x="998916" y="4666066"/>
                  <a:pt x="983167" y="4667463"/>
                </a:cubicBezTo>
                <a:cubicBezTo>
                  <a:pt x="967418" y="4668859"/>
                  <a:pt x="959283" y="4663456"/>
                  <a:pt x="933575" y="4665113"/>
                </a:cubicBezTo>
                <a:cubicBezTo>
                  <a:pt x="907867" y="4666771"/>
                  <a:pt x="856664" y="4676890"/>
                  <a:pt x="828922" y="4677409"/>
                </a:cubicBezTo>
                <a:cubicBezTo>
                  <a:pt x="808598" y="4677652"/>
                  <a:pt x="807933" y="4665718"/>
                  <a:pt x="785859" y="4661311"/>
                </a:cubicBezTo>
                <a:cubicBezTo>
                  <a:pt x="764346" y="4676275"/>
                  <a:pt x="708123" y="4640980"/>
                  <a:pt x="709519" y="4662282"/>
                </a:cubicBezTo>
                <a:cubicBezTo>
                  <a:pt x="657776" y="4649495"/>
                  <a:pt x="666334" y="4651568"/>
                  <a:pt x="642835" y="4656529"/>
                </a:cubicBezTo>
                <a:lnTo>
                  <a:pt x="617041" y="4662947"/>
                </a:lnTo>
                <a:lnTo>
                  <a:pt x="530174" y="4659157"/>
                </a:lnTo>
                <a:lnTo>
                  <a:pt x="522967" y="4664296"/>
                </a:lnTo>
                <a:lnTo>
                  <a:pt x="505439" y="4665425"/>
                </a:lnTo>
                <a:lnTo>
                  <a:pt x="498947" y="4666124"/>
                </a:lnTo>
                <a:lnTo>
                  <a:pt x="494921" y="4663656"/>
                </a:lnTo>
                <a:cubicBezTo>
                  <a:pt x="492531" y="4662547"/>
                  <a:pt x="490756" y="4662473"/>
                  <a:pt x="489479" y="4664277"/>
                </a:cubicBezTo>
                <a:cubicBezTo>
                  <a:pt x="489277" y="4665254"/>
                  <a:pt x="489077" y="4666231"/>
                  <a:pt x="488876" y="4667208"/>
                </a:cubicBezTo>
                <a:lnTo>
                  <a:pt x="454603" y="4670897"/>
                </a:lnTo>
                <a:lnTo>
                  <a:pt x="208211" y="4676399"/>
                </a:lnTo>
                <a:cubicBezTo>
                  <a:pt x="153499" y="4693629"/>
                  <a:pt x="92158" y="4691047"/>
                  <a:pt x="29399" y="4685637"/>
                </a:cubicBezTo>
                <a:lnTo>
                  <a:pt x="0" y="4683114"/>
                </a:lnTo>
                <a:close/>
              </a:path>
            </a:pathLst>
          </a:custGeom>
        </p:spPr>
      </p:pic>
      <p:pic>
        <p:nvPicPr>
          <p:cNvPr id="8" name="Picture 7">
            <a:extLst>
              <a:ext uri="{FF2B5EF4-FFF2-40B4-BE49-F238E27FC236}">
                <a16:creationId xmlns:a16="http://schemas.microsoft.com/office/drawing/2014/main" id="{F9C71083-DA24-C23D-9DB4-281A42D3876B}"/>
              </a:ext>
            </a:extLst>
          </p:cNvPr>
          <p:cNvPicPr>
            <a:picLocks noChangeAspect="1"/>
          </p:cNvPicPr>
          <p:nvPr/>
        </p:nvPicPr>
        <p:blipFill>
          <a:blip r:embed="rId3">
            <a:extLst>
              <a:ext uri="{28A0092B-C50C-407E-A947-70E740481C1C}">
                <a14:useLocalDpi xmlns:a14="http://schemas.microsoft.com/office/drawing/2010/main" val="0"/>
              </a:ext>
            </a:extLst>
          </a:blip>
          <a:srcRect l="35561" r="21475" b="-1"/>
          <a:stretch/>
        </p:blipFill>
        <p:spPr>
          <a:xfrm>
            <a:off x="20" y="10"/>
            <a:ext cx="4044282" cy="4706602"/>
          </a:xfrm>
          <a:custGeom>
            <a:avLst/>
            <a:gdLst/>
            <a:ahLst/>
            <a:cxnLst/>
            <a:rect l="l" t="t" r="r" b="b"/>
            <a:pathLst>
              <a:path w="4044302" h="4706612">
                <a:moveTo>
                  <a:pt x="0" y="0"/>
                </a:moveTo>
                <a:lnTo>
                  <a:pt x="4044302" y="0"/>
                </a:lnTo>
                <a:lnTo>
                  <a:pt x="4044302" y="4683603"/>
                </a:lnTo>
                <a:lnTo>
                  <a:pt x="3973451" y="4677522"/>
                </a:lnTo>
                <a:cubicBezTo>
                  <a:pt x="3942015" y="4675526"/>
                  <a:pt x="3910877" y="4674945"/>
                  <a:pt x="3880688" y="4677902"/>
                </a:cubicBezTo>
                <a:cubicBezTo>
                  <a:pt x="3854349" y="4668373"/>
                  <a:pt x="3867024" y="4694267"/>
                  <a:pt x="3804472" y="4706612"/>
                </a:cubicBezTo>
                <a:cubicBezTo>
                  <a:pt x="3769790" y="4699764"/>
                  <a:pt x="3709689" y="4672031"/>
                  <a:pt x="3671141" y="4669214"/>
                </a:cubicBezTo>
                <a:cubicBezTo>
                  <a:pt x="3634430" y="4661806"/>
                  <a:pt x="3632993" y="4657630"/>
                  <a:pt x="3609792" y="4651280"/>
                </a:cubicBezTo>
                <a:cubicBezTo>
                  <a:pt x="3586591" y="4644931"/>
                  <a:pt x="3596838" y="4646444"/>
                  <a:pt x="3550675" y="4644949"/>
                </a:cubicBezTo>
                <a:cubicBezTo>
                  <a:pt x="3513195" y="4640338"/>
                  <a:pt x="3398385" y="4630109"/>
                  <a:pt x="3362699" y="4629669"/>
                </a:cubicBezTo>
                <a:cubicBezTo>
                  <a:pt x="3327014" y="4629229"/>
                  <a:pt x="3350265" y="4628980"/>
                  <a:pt x="3317820" y="4628473"/>
                </a:cubicBezTo>
                <a:cubicBezTo>
                  <a:pt x="3291761" y="4635373"/>
                  <a:pt x="3220279" y="4625153"/>
                  <a:pt x="3202541" y="4611353"/>
                </a:cubicBezTo>
                <a:cubicBezTo>
                  <a:pt x="3176498" y="4608414"/>
                  <a:pt x="3173034" y="4597692"/>
                  <a:pt x="3165095" y="4593183"/>
                </a:cubicBezTo>
                <a:cubicBezTo>
                  <a:pt x="3157156" y="4588674"/>
                  <a:pt x="3151440" y="4597640"/>
                  <a:pt x="3142614" y="4593521"/>
                </a:cubicBezTo>
                <a:cubicBezTo>
                  <a:pt x="3133788" y="4589402"/>
                  <a:pt x="3119786" y="4585666"/>
                  <a:pt x="3108607" y="4586122"/>
                </a:cubicBezTo>
                <a:cubicBezTo>
                  <a:pt x="3097429" y="4586579"/>
                  <a:pt x="3083057" y="4584832"/>
                  <a:pt x="3060172" y="4583967"/>
                </a:cubicBezTo>
                <a:cubicBezTo>
                  <a:pt x="3037288" y="4583102"/>
                  <a:pt x="3008898" y="4580847"/>
                  <a:pt x="2971297" y="4580934"/>
                </a:cubicBezTo>
                <a:cubicBezTo>
                  <a:pt x="2936460" y="4577753"/>
                  <a:pt x="2952539" y="4581456"/>
                  <a:pt x="2872577" y="4576652"/>
                </a:cubicBezTo>
                <a:cubicBezTo>
                  <a:pt x="2845447" y="4572221"/>
                  <a:pt x="2833971" y="4557733"/>
                  <a:pt x="2814205" y="4559580"/>
                </a:cubicBezTo>
                <a:cubicBezTo>
                  <a:pt x="2790909" y="4543112"/>
                  <a:pt x="2768526" y="4546849"/>
                  <a:pt x="2754311" y="4545459"/>
                </a:cubicBezTo>
                <a:cubicBezTo>
                  <a:pt x="2740096" y="4544070"/>
                  <a:pt x="2737019" y="4543662"/>
                  <a:pt x="2723224" y="4546010"/>
                </a:cubicBezTo>
                <a:cubicBezTo>
                  <a:pt x="2709430" y="4548359"/>
                  <a:pt x="2687410" y="4554101"/>
                  <a:pt x="2672793" y="4554314"/>
                </a:cubicBezTo>
                <a:cubicBezTo>
                  <a:pt x="2658176" y="4554527"/>
                  <a:pt x="2649574" y="4546685"/>
                  <a:pt x="2635521" y="4547286"/>
                </a:cubicBezTo>
                <a:cubicBezTo>
                  <a:pt x="2621467" y="4547887"/>
                  <a:pt x="2621767" y="4560245"/>
                  <a:pt x="2588471" y="4557919"/>
                </a:cubicBezTo>
                <a:lnTo>
                  <a:pt x="2439275" y="4540387"/>
                </a:lnTo>
                <a:cubicBezTo>
                  <a:pt x="2417784" y="4540194"/>
                  <a:pt x="2396292" y="4546221"/>
                  <a:pt x="2374801" y="4546028"/>
                </a:cubicBezTo>
                <a:cubicBezTo>
                  <a:pt x="2331700" y="4546603"/>
                  <a:pt x="2372806" y="4559122"/>
                  <a:pt x="2318618" y="4550990"/>
                </a:cubicBezTo>
                <a:cubicBezTo>
                  <a:pt x="2264430" y="4533528"/>
                  <a:pt x="2150787" y="4518120"/>
                  <a:pt x="2084135" y="4520400"/>
                </a:cubicBezTo>
                <a:lnTo>
                  <a:pt x="2010848" y="4500404"/>
                </a:lnTo>
                <a:lnTo>
                  <a:pt x="1962215" y="4501400"/>
                </a:lnTo>
                <a:lnTo>
                  <a:pt x="1926990" y="4495570"/>
                </a:lnTo>
                <a:cubicBezTo>
                  <a:pt x="1909127" y="4479452"/>
                  <a:pt x="1902510" y="4484082"/>
                  <a:pt x="1884649" y="4474880"/>
                </a:cubicBezTo>
                <a:cubicBezTo>
                  <a:pt x="1864462" y="4463930"/>
                  <a:pt x="1869383" y="4485922"/>
                  <a:pt x="1816219" y="4470938"/>
                </a:cubicBezTo>
                <a:cubicBezTo>
                  <a:pt x="1786214" y="4478916"/>
                  <a:pt x="1794086" y="4458547"/>
                  <a:pt x="1768335" y="4471096"/>
                </a:cubicBezTo>
                <a:cubicBezTo>
                  <a:pt x="1756010" y="4466078"/>
                  <a:pt x="1737157" y="4463295"/>
                  <a:pt x="1725889" y="4456707"/>
                </a:cubicBezTo>
                <a:lnTo>
                  <a:pt x="1704987" y="4453275"/>
                </a:lnTo>
                <a:lnTo>
                  <a:pt x="1678857" y="4447221"/>
                </a:lnTo>
                <a:lnTo>
                  <a:pt x="1674568" y="4435925"/>
                </a:lnTo>
                <a:lnTo>
                  <a:pt x="1634075" y="4429269"/>
                </a:lnTo>
                <a:cubicBezTo>
                  <a:pt x="1619699" y="4424763"/>
                  <a:pt x="1607040" y="4412316"/>
                  <a:pt x="1588492" y="4411465"/>
                </a:cubicBezTo>
                <a:cubicBezTo>
                  <a:pt x="1548666" y="4404488"/>
                  <a:pt x="1441540" y="4396830"/>
                  <a:pt x="1402240" y="4391911"/>
                </a:cubicBezTo>
                <a:cubicBezTo>
                  <a:pt x="1362940" y="4386992"/>
                  <a:pt x="1383536" y="4385271"/>
                  <a:pt x="1352691" y="4381952"/>
                </a:cubicBezTo>
                <a:cubicBezTo>
                  <a:pt x="1322602" y="4385447"/>
                  <a:pt x="1230331" y="4373936"/>
                  <a:pt x="1213419" y="4358161"/>
                </a:cubicBezTo>
                <a:cubicBezTo>
                  <a:pt x="1194291" y="4352958"/>
                  <a:pt x="1171642" y="4355246"/>
                  <a:pt x="1163347" y="4339486"/>
                </a:cubicBezTo>
                <a:cubicBezTo>
                  <a:pt x="1149374" y="4320060"/>
                  <a:pt x="1081104" y="4339702"/>
                  <a:pt x="1091517" y="4319884"/>
                </a:cubicBezTo>
                <a:cubicBezTo>
                  <a:pt x="1067291" y="4326517"/>
                  <a:pt x="1046078" y="4319455"/>
                  <a:pt x="1025956" y="4309010"/>
                </a:cubicBezTo>
                <a:lnTo>
                  <a:pt x="1004286" y="4296626"/>
                </a:lnTo>
                <a:lnTo>
                  <a:pt x="983819" y="4298478"/>
                </a:lnTo>
                <a:cubicBezTo>
                  <a:pt x="974051" y="4282658"/>
                  <a:pt x="953984" y="4293628"/>
                  <a:pt x="939204" y="4282411"/>
                </a:cubicBezTo>
                <a:lnTo>
                  <a:pt x="915836" y="4272323"/>
                </a:lnTo>
                <a:lnTo>
                  <a:pt x="899731" y="4266965"/>
                </a:lnTo>
                <a:lnTo>
                  <a:pt x="893886" y="4264715"/>
                </a:lnTo>
                <a:lnTo>
                  <a:pt x="889021" y="4266066"/>
                </a:lnTo>
                <a:cubicBezTo>
                  <a:pt x="886286" y="4266531"/>
                  <a:pt x="884573" y="4266166"/>
                  <a:pt x="884135" y="4264147"/>
                </a:cubicBezTo>
                <a:lnTo>
                  <a:pt x="884818" y="4261224"/>
                </a:lnTo>
                <a:lnTo>
                  <a:pt x="820228" y="4266638"/>
                </a:lnTo>
                <a:lnTo>
                  <a:pt x="788402" y="4263209"/>
                </a:lnTo>
                <a:cubicBezTo>
                  <a:pt x="756573" y="4279518"/>
                  <a:pt x="718864" y="4245871"/>
                  <a:pt x="687574" y="4276905"/>
                </a:cubicBezTo>
                <a:lnTo>
                  <a:pt x="556383" y="4277125"/>
                </a:lnTo>
                <a:lnTo>
                  <a:pt x="497122" y="4273689"/>
                </a:lnTo>
                <a:cubicBezTo>
                  <a:pt x="484020" y="4279519"/>
                  <a:pt x="445941" y="4269992"/>
                  <a:pt x="454008" y="4273811"/>
                </a:cubicBezTo>
                <a:lnTo>
                  <a:pt x="394229" y="4278215"/>
                </a:lnTo>
                <a:lnTo>
                  <a:pt x="386356" y="4282251"/>
                </a:lnTo>
                <a:lnTo>
                  <a:pt x="383576" y="4284364"/>
                </a:lnTo>
                <a:lnTo>
                  <a:pt x="370039" y="4285533"/>
                </a:lnTo>
                <a:cubicBezTo>
                  <a:pt x="361618" y="4289428"/>
                  <a:pt x="359083" y="4297501"/>
                  <a:pt x="350141" y="4300911"/>
                </a:cubicBezTo>
                <a:cubicBezTo>
                  <a:pt x="345670" y="4302616"/>
                  <a:pt x="339596" y="4303155"/>
                  <a:pt x="330385" y="4301424"/>
                </a:cubicBezTo>
                <a:cubicBezTo>
                  <a:pt x="329804" y="4289693"/>
                  <a:pt x="314374" y="4293109"/>
                  <a:pt x="297835" y="4297065"/>
                </a:cubicBezTo>
                <a:lnTo>
                  <a:pt x="282816" y="4299894"/>
                </a:lnTo>
                <a:lnTo>
                  <a:pt x="281368" y="4300653"/>
                </a:lnTo>
                <a:lnTo>
                  <a:pt x="280684" y="4300295"/>
                </a:lnTo>
                <a:lnTo>
                  <a:pt x="273908" y="4301571"/>
                </a:lnTo>
                <a:cubicBezTo>
                  <a:pt x="266799" y="4301990"/>
                  <a:pt x="261129" y="4300718"/>
                  <a:pt x="258614" y="4295926"/>
                </a:cubicBezTo>
                <a:cubicBezTo>
                  <a:pt x="242516" y="4327823"/>
                  <a:pt x="214979" y="4309338"/>
                  <a:pt x="182068" y="4323284"/>
                </a:cubicBezTo>
                <a:cubicBezTo>
                  <a:pt x="157942" y="4332898"/>
                  <a:pt x="153812" y="4326151"/>
                  <a:pt x="128666" y="4331122"/>
                </a:cubicBezTo>
                <a:cubicBezTo>
                  <a:pt x="77925" y="4373333"/>
                  <a:pt x="87445" y="4341355"/>
                  <a:pt x="21563" y="4371972"/>
                </a:cubicBezTo>
                <a:lnTo>
                  <a:pt x="0" y="4383632"/>
                </a:lnTo>
                <a:close/>
              </a:path>
            </a:pathLst>
          </a:custGeom>
        </p:spPr>
      </p:pic>
      <p:sp>
        <p:nvSpPr>
          <p:cNvPr id="18" name="Freeform: Shape 17">
            <a:extLst>
              <a:ext uri="{FF2B5EF4-FFF2-40B4-BE49-F238E27FC236}">
                <a16:creationId xmlns:a16="http://schemas.microsoft.com/office/drawing/2014/main" id="{696B4F8D-F261-41C2-B0A1-B0899F667F0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125900" y="4774216"/>
            <a:ext cx="7583" cy="4128"/>
          </a:xfrm>
          <a:custGeom>
            <a:avLst/>
            <a:gdLst>
              <a:gd name="connsiteX0" fmla="*/ 495 w 7583"/>
              <a:gd name="connsiteY0" fmla="*/ 7 h 4128"/>
              <a:gd name="connsiteX1" fmla="*/ 7583 w 7583"/>
              <a:gd name="connsiteY1" fmla="*/ 2703 h 4128"/>
              <a:gd name="connsiteX2" fmla="*/ 7102 w 7583"/>
              <a:gd name="connsiteY2" fmla="*/ 4128 h 4128"/>
              <a:gd name="connsiteX3" fmla="*/ 7072 w 7583"/>
              <a:gd name="connsiteY3" fmla="*/ 4121 h 4128"/>
              <a:gd name="connsiteX4" fmla="*/ 495 w 7583"/>
              <a:gd name="connsiteY4" fmla="*/ 7 h 412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583" h="4128">
                <a:moveTo>
                  <a:pt x="495" y="7"/>
                </a:moveTo>
                <a:cubicBezTo>
                  <a:pt x="1798" y="107"/>
                  <a:pt x="5378" y="1342"/>
                  <a:pt x="7583" y="2703"/>
                </a:cubicBezTo>
                <a:lnTo>
                  <a:pt x="7102" y="4128"/>
                </a:lnTo>
                <a:lnTo>
                  <a:pt x="7072" y="4121"/>
                </a:lnTo>
                <a:cubicBezTo>
                  <a:pt x="167" y="943"/>
                  <a:pt x="-808" y="-93"/>
                  <a:pt x="495" y="7"/>
                </a:cubicBezTo>
                <a:close/>
              </a:path>
            </a:pathLst>
          </a:custGeom>
          <a:solidFill>
            <a:srgbClr val="82766A">
              <a:alpha val="15000"/>
            </a:srgb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0" name="Freeform: Shape 19">
            <a:extLst>
              <a:ext uri="{FF2B5EF4-FFF2-40B4-BE49-F238E27FC236}">
                <a16:creationId xmlns:a16="http://schemas.microsoft.com/office/drawing/2014/main" id="{A3C7563A-4B20-4E0B-8548-374928B55F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125900" y="4774216"/>
            <a:ext cx="7583" cy="4128"/>
          </a:xfrm>
          <a:custGeom>
            <a:avLst/>
            <a:gdLst>
              <a:gd name="connsiteX0" fmla="*/ 495 w 7583"/>
              <a:gd name="connsiteY0" fmla="*/ 7 h 4128"/>
              <a:gd name="connsiteX1" fmla="*/ 7583 w 7583"/>
              <a:gd name="connsiteY1" fmla="*/ 2703 h 4128"/>
              <a:gd name="connsiteX2" fmla="*/ 7102 w 7583"/>
              <a:gd name="connsiteY2" fmla="*/ 4128 h 4128"/>
              <a:gd name="connsiteX3" fmla="*/ 7072 w 7583"/>
              <a:gd name="connsiteY3" fmla="*/ 4121 h 4128"/>
              <a:gd name="connsiteX4" fmla="*/ 495 w 7583"/>
              <a:gd name="connsiteY4" fmla="*/ 7 h 412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583" h="4128">
                <a:moveTo>
                  <a:pt x="495" y="7"/>
                </a:moveTo>
                <a:cubicBezTo>
                  <a:pt x="1798" y="107"/>
                  <a:pt x="5378" y="1342"/>
                  <a:pt x="7583" y="2703"/>
                </a:cubicBezTo>
                <a:lnTo>
                  <a:pt x="7102" y="4128"/>
                </a:lnTo>
                <a:lnTo>
                  <a:pt x="7072" y="4121"/>
                </a:lnTo>
                <a:cubicBezTo>
                  <a:pt x="167" y="943"/>
                  <a:pt x="-808" y="-93"/>
                  <a:pt x="495" y="7"/>
                </a:cubicBezTo>
                <a:close/>
              </a:path>
            </a:pathLst>
          </a:custGeom>
          <a:solidFill>
            <a:srgbClr val="82766A">
              <a:alpha val="15000"/>
            </a:srgb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pic>
        <p:nvPicPr>
          <p:cNvPr id="7" name="Content Placeholder 6">
            <a:extLst>
              <a:ext uri="{FF2B5EF4-FFF2-40B4-BE49-F238E27FC236}">
                <a16:creationId xmlns:a16="http://schemas.microsoft.com/office/drawing/2014/main" id="{F918B187-3B3A-C479-B58D-551BE45754A9}"/>
              </a:ext>
            </a:extLst>
          </p:cNvPr>
          <p:cNvPicPr>
            <a:picLocks noGrp="1" noChangeAspect="1"/>
          </p:cNvPicPr>
          <p:nvPr>
            <p:ph idx="1"/>
          </p:nvPr>
        </p:nvPicPr>
        <p:blipFill>
          <a:blip r:embed="rId4">
            <a:extLst>
              <a:ext uri="{28A0092B-C50C-407E-A947-70E740481C1C}">
                <a14:useLocalDpi xmlns:a14="http://schemas.microsoft.com/office/drawing/2010/main" val="0"/>
              </a:ext>
            </a:extLst>
          </a:blip>
          <a:srcRect l="23825" r="30278" b="-1"/>
          <a:stretch/>
        </p:blipFill>
        <p:spPr>
          <a:xfrm>
            <a:off x="8118152" y="370899"/>
            <a:ext cx="4073848" cy="5097855"/>
          </a:xfrm>
          <a:custGeom>
            <a:avLst/>
            <a:gdLst/>
            <a:ahLst/>
            <a:cxnLst/>
            <a:rect l="l" t="t" r="r" b="b"/>
            <a:pathLst>
              <a:path w="4073848" h="5097855">
                <a:moveTo>
                  <a:pt x="0" y="0"/>
                </a:moveTo>
                <a:lnTo>
                  <a:pt x="19820" y="5180"/>
                </a:lnTo>
                <a:lnTo>
                  <a:pt x="49402" y="7911"/>
                </a:lnTo>
                <a:cubicBezTo>
                  <a:pt x="58464" y="10327"/>
                  <a:pt x="59058" y="18121"/>
                  <a:pt x="71002" y="17994"/>
                </a:cubicBezTo>
                <a:cubicBezTo>
                  <a:pt x="107266" y="23166"/>
                  <a:pt x="172585" y="27649"/>
                  <a:pt x="221893" y="33346"/>
                </a:cubicBezTo>
                <a:cubicBezTo>
                  <a:pt x="246320" y="29951"/>
                  <a:pt x="281352" y="36453"/>
                  <a:pt x="291482" y="46142"/>
                </a:cubicBezTo>
                <a:cubicBezTo>
                  <a:pt x="303579" y="48837"/>
                  <a:pt x="332739" y="48886"/>
                  <a:pt x="344505" y="46978"/>
                </a:cubicBezTo>
                <a:cubicBezTo>
                  <a:pt x="354949" y="47257"/>
                  <a:pt x="356843" y="50945"/>
                  <a:pt x="370719" y="52379"/>
                </a:cubicBezTo>
                <a:cubicBezTo>
                  <a:pt x="385865" y="55758"/>
                  <a:pt x="418717" y="71770"/>
                  <a:pt x="432980" y="76777"/>
                </a:cubicBezTo>
                <a:cubicBezTo>
                  <a:pt x="447242" y="81784"/>
                  <a:pt x="432737" y="76599"/>
                  <a:pt x="456293" y="82419"/>
                </a:cubicBezTo>
                <a:cubicBezTo>
                  <a:pt x="464698" y="84403"/>
                  <a:pt x="462938" y="92138"/>
                  <a:pt x="481008" y="95827"/>
                </a:cubicBezTo>
                <a:cubicBezTo>
                  <a:pt x="499078" y="99517"/>
                  <a:pt x="539553" y="103782"/>
                  <a:pt x="564714" y="104556"/>
                </a:cubicBezTo>
                <a:cubicBezTo>
                  <a:pt x="592824" y="92037"/>
                  <a:pt x="582974" y="109081"/>
                  <a:pt x="634376" y="93326"/>
                </a:cubicBezTo>
                <a:cubicBezTo>
                  <a:pt x="635698" y="95341"/>
                  <a:pt x="656703" y="94474"/>
                  <a:pt x="678233" y="95822"/>
                </a:cubicBezTo>
                <a:cubicBezTo>
                  <a:pt x="699762" y="97170"/>
                  <a:pt x="745607" y="108465"/>
                  <a:pt x="763555" y="101412"/>
                </a:cubicBezTo>
                <a:lnTo>
                  <a:pt x="921892" y="100673"/>
                </a:lnTo>
                <a:lnTo>
                  <a:pt x="1012783" y="112509"/>
                </a:lnTo>
                <a:cubicBezTo>
                  <a:pt x="1044389" y="114404"/>
                  <a:pt x="1049697" y="123044"/>
                  <a:pt x="1070000" y="119654"/>
                </a:cubicBezTo>
                <a:cubicBezTo>
                  <a:pt x="1104224" y="121839"/>
                  <a:pt x="1082556" y="137881"/>
                  <a:pt x="1122043" y="124964"/>
                </a:cubicBezTo>
                <a:cubicBezTo>
                  <a:pt x="1111251" y="138700"/>
                  <a:pt x="1140599" y="121238"/>
                  <a:pt x="1160906" y="132297"/>
                </a:cubicBezTo>
                <a:cubicBezTo>
                  <a:pt x="1189386" y="124143"/>
                  <a:pt x="1218667" y="134414"/>
                  <a:pt x="1235955" y="135610"/>
                </a:cubicBezTo>
                <a:cubicBezTo>
                  <a:pt x="1253243" y="136806"/>
                  <a:pt x="1239866" y="140567"/>
                  <a:pt x="1264634" y="139474"/>
                </a:cubicBezTo>
                <a:lnTo>
                  <a:pt x="1299612" y="145010"/>
                </a:lnTo>
                <a:cubicBezTo>
                  <a:pt x="1297785" y="140439"/>
                  <a:pt x="1302846" y="141786"/>
                  <a:pt x="1316723" y="142501"/>
                </a:cubicBezTo>
                <a:lnTo>
                  <a:pt x="1353994" y="138427"/>
                </a:lnTo>
                <a:lnTo>
                  <a:pt x="1379571" y="142536"/>
                </a:lnTo>
                <a:cubicBezTo>
                  <a:pt x="1382999" y="142397"/>
                  <a:pt x="1407380" y="137923"/>
                  <a:pt x="1406891" y="134412"/>
                </a:cubicBezTo>
                <a:cubicBezTo>
                  <a:pt x="1433565" y="149140"/>
                  <a:pt x="1436234" y="139888"/>
                  <a:pt x="1463587" y="136134"/>
                </a:cubicBezTo>
                <a:cubicBezTo>
                  <a:pt x="1487038" y="137517"/>
                  <a:pt x="1466824" y="137982"/>
                  <a:pt x="1523495" y="139722"/>
                </a:cubicBezTo>
                <a:cubicBezTo>
                  <a:pt x="1545556" y="155891"/>
                  <a:pt x="1529698" y="128003"/>
                  <a:pt x="1573001" y="150645"/>
                </a:cubicBezTo>
                <a:cubicBezTo>
                  <a:pt x="1575121" y="148880"/>
                  <a:pt x="1601855" y="150499"/>
                  <a:pt x="1615848" y="152274"/>
                </a:cubicBezTo>
                <a:cubicBezTo>
                  <a:pt x="1629840" y="154049"/>
                  <a:pt x="1642482" y="151886"/>
                  <a:pt x="1656958" y="161298"/>
                </a:cubicBezTo>
                <a:cubicBezTo>
                  <a:pt x="1667535" y="164193"/>
                  <a:pt x="1648634" y="159956"/>
                  <a:pt x="1681709" y="164883"/>
                </a:cubicBezTo>
                <a:cubicBezTo>
                  <a:pt x="1714785" y="169810"/>
                  <a:pt x="1822594" y="186492"/>
                  <a:pt x="1855413" y="190858"/>
                </a:cubicBezTo>
                <a:cubicBezTo>
                  <a:pt x="1888232" y="195224"/>
                  <a:pt x="1865150" y="197788"/>
                  <a:pt x="1878624" y="198221"/>
                </a:cubicBezTo>
                <a:cubicBezTo>
                  <a:pt x="1892098" y="198654"/>
                  <a:pt x="1921110" y="191588"/>
                  <a:pt x="1936257" y="193458"/>
                </a:cubicBezTo>
                <a:cubicBezTo>
                  <a:pt x="1955273" y="195364"/>
                  <a:pt x="1958093" y="202665"/>
                  <a:pt x="1969506" y="202296"/>
                </a:cubicBezTo>
                <a:cubicBezTo>
                  <a:pt x="1980059" y="192079"/>
                  <a:pt x="1991264" y="192192"/>
                  <a:pt x="2009543" y="198388"/>
                </a:cubicBezTo>
                <a:cubicBezTo>
                  <a:pt x="2043643" y="201172"/>
                  <a:pt x="2043670" y="190662"/>
                  <a:pt x="2076599" y="192177"/>
                </a:cubicBezTo>
                <a:cubicBezTo>
                  <a:pt x="2091049" y="191598"/>
                  <a:pt x="2098780" y="194892"/>
                  <a:pt x="2122888" y="191618"/>
                </a:cubicBezTo>
                <a:cubicBezTo>
                  <a:pt x="2140054" y="192316"/>
                  <a:pt x="2174542" y="194072"/>
                  <a:pt x="2197782" y="183790"/>
                </a:cubicBezTo>
                <a:cubicBezTo>
                  <a:pt x="2222989" y="182481"/>
                  <a:pt x="2204683" y="182017"/>
                  <a:pt x="2232194" y="184607"/>
                </a:cubicBezTo>
                <a:cubicBezTo>
                  <a:pt x="2265802" y="185125"/>
                  <a:pt x="2279792" y="178894"/>
                  <a:pt x="2299212" y="180376"/>
                </a:cubicBezTo>
                <a:cubicBezTo>
                  <a:pt x="2311858" y="176121"/>
                  <a:pt x="2297536" y="181192"/>
                  <a:pt x="2346142" y="175851"/>
                </a:cubicBezTo>
                <a:cubicBezTo>
                  <a:pt x="2365406" y="185310"/>
                  <a:pt x="2381884" y="172374"/>
                  <a:pt x="2398368" y="174412"/>
                </a:cubicBezTo>
                <a:cubicBezTo>
                  <a:pt x="2424509" y="173378"/>
                  <a:pt x="2488760" y="173491"/>
                  <a:pt x="2512594" y="172027"/>
                </a:cubicBezTo>
                <a:cubicBezTo>
                  <a:pt x="2536428" y="170563"/>
                  <a:pt x="2511059" y="168382"/>
                  <a:pt x="2541375" y="165630"/>
                </a:cubicBezTo>
                <a:cubicBezTo>
                  <a:pt x="2597211" y="177879"/>
                  <a:pt x="2628371" y="155834"/>
                  <a:pt x="2684883" y="153136"/>
                </a:cubicBezTo>
                <a:cubicBezTo>
                  <a:pt x="2719188" y="136064"/>
                  <a:pt x="2743499" y="153798"/>
                  <a:pt x="2781009" y="140733"/>
                </a:cubicBezTo>
                <a:cubicBezTo>
                  <a:pt x="2806393" y="136738"/>
                  <a:pt x="2810080" y="140555"/>
                  <a:pt x="2824377" y="138690"/>
                </a:cubicBezTo>
                <a:cubicBezTo>
                  <a:pt x="2838674" y="136825"/>
                  <a:pt x="2854799" y="132329"/>
                  <a:pt x="2866792" y="129542"/>
                </a:cubicBezTo>
                <a:cubicBezTo>
                  <a:pt x="2873210" y="133180"/>
                  <a:pt x="2923100" y="126770"/>
                  <a:pt x="2921948" y="121966"/>
                </a:cubicBezTo>
                <a:cubicBezTo>
                  <a:pt x="2929361" y="123612"/>
                  <a:pt x="2949852" y="129984"/>
                  <a:pt x="2952165" y="122378"/>
                </a:cubicBezTo>
                <a:cubicBezTo>
                  <a:pt x="2990011" y="122297"/>
                  <a:pt x="3011272" y="121230"/>
                  <a:pt x="3044378" y="131368"/>
                </a:cubicBezTo>
                <a:cubicBezTo>
                  <a:pt x="3067906" y="135145"/>
                  <a:pt x="3051474" y="133118"/>
                  <a:pt x="3066117" y="135515"/>
                </a:cubicBezTo>
                <a:cubicBezTo>
                  <a:pt x="3080761" y="137912"/>
                  <a:pt x="3105156" y="133618"/>
                  <a:pt x="3129038" y="133048"/>
                </a:cubicBezTo>
                <a:cubicBezTo>
                  <a:pt x="3153252" y="133180"/>
                  <a:pt x="3181464" y="137262"/>
                  <a:pt x="3199396" y="138690"/>
                </a:cubicBezTo>
                <a:cubicBezTo>
                  <a:pt x="3217327" y="140118"/>
                  <a:pt x="3221605" y="139775"/>
                  <a:pt x="3236626" y="141617"/>
                </a:cubicBezTo>
                <a:cubicBezTo>
                  <a:pt x="3261693" y="138167"/>
                  <a:pt x="3282756" y="139985"/>
                  <a:pt x="3301529" y="147360"/>
                </a:cubicBezTo>
                <a:cubicBezTo>
                  <a:pt x="3316136" y="149253"/>
                  <a:pt x="3308650" y="153562"/>
                  <a:pt x="3319466" y="155359"/>
                </a:cubicBezTo>
                <a:cubicBezTo>
                  <a:pt x="3330283" y="157156"/>
                  <a:pt x="3337180" y="149032"/>
                  <a:pt x="3366431" y="150998"/>
                </a:cubicBezTo>
                <a:cubicBezTo>
                  <a:pt x="3376837" y="151395"/>
                  <a:pt x="3376489" y="159016"/>
                  <a:pt x="3398712" y="160121"/>
                </a:cubicBezTo>
                <a:cubicBezTo>
                  <a:pt x="3420936" y="161226"/>
                  <a:pt x="3510291" y="165983"/>
                  <a:pt x="3542998" y="167155"/>
                </a:cubicBezTo>
                <a:cubicBezTo>
                  <a:pt x="3575704" y="168327"/>
                  <a:pt x="3562463" y="165109"/>
                  <a:pt x="3578141" y="164774"/>
                </a:cubicBezTo>
                <a:cubicBezTo>
                  <a:pt x="3593820" y="164439"/>
                  <a:pt x="3612368" y="156036"/>
                  <a:pt x="3637070" y="165143"/>
                </a:cubicBezTo>
                <a:cubicBezTo>
                  <a:pt x="3655547" y="160298"/>
                  <a:pt x="3656022" y="171417"/>
                  <a:pt x="3676510" y="174285"/>
                </a:cubicBezTo>
                <a:cubicBezTo>
                  <a:pt x="3687814" y="178343"/>
                  <a:pt x="3701962" y="177166"/>
                  <a:pt x="3711295" y="179965"/>
                </a:cubicBezTo>
                <a:cubicBezTo>
                  <a:pt x="3720627" y="182764"/>
                  <a:pt x="3728005" y="183268"/>
                  <a:pt x="3734909" y="186315"/>
                </a:cubicBezTo>
                <a:cubicBezTo>
                  <a:pt x="3741813" y="189362"/>
                  <a:pt x="3743912" y="195469"/>
                  <a:pt x="3752716" y="198247"/>
                </a:cubicBezTo>
                <a:cubicBezTo>
                  <a:pt x="3761521" y="201025"/>
                  <a:pt x="3775291" y="205915"/>
                  <a:pt x="3785338" y="207746"/>
                </a:cubicBezTo>
                <a:cubicBezTo>
                  <a:pt x="3795386" y="209577"/>
                  <a:pt x="3793861" y="206743"/>
                  <a:pt x="3813002" y="209235"/>
                </a:cubicBezTo>
                <a:cubicBezTo>
                  <a:pt x="3844203" y="214556"/>
                  <a:pt x="3872302" y="218411"/>
                  <a:pt x="3907394" y="217935"/>
                </a:cubicBezTo>
                <a:cubicBezTo>
                  <a:pt x="3913972" y="227642"/>
                  <a:pt x="3924446" y="223236"/>
                  <a:pt x="3938455" y="218099"/>
                </a:cubicBezTo>
                <a:cubicBezTo>
                  <a:pt x="3964643" y="225179"/>
                  <a:pt x="4008872" y="230664"/>
                  <a:pt x="4053670" y="246493"/>
                </a:cubicBezTo>
                <a:cubicBezTo>
                  <a:pt x="4060026" y="249727"/>
                  <a:pt x="4064731" y="252068"/>
                  <a:pt x="4068686" y="253851"/>
                </a:cubicBezTo>
                <a:lnTo>
                  <a:pt x="4073848" y="255820"/>
                </a:lnTo>
                <a:lnTo>
                  <a:pt x="4073848" y="5096562"/>
                </a:lnTo>
                <a:lnTo>
                  <a:pt x="4062380" y="5097855"/>
                </a:lnTo>
                <a:cubicBezTo>
                  <a:pt x="4057192" y="5097055"/>
                  <a:pt x="4053199" y="5094472"/>
                  <a:pt x="4049820" y="5089388"/>
                </a:cubicBezTo>
                <a:cubicBezTo>
                  <a:pt x="4009878" y="5087267"/>
                  <a:pt x="3968705" y="5061632"/>
                  <a:pt x="3943125" y="5073727"/>
                </a:cubicBezTo>
                <a:cubicBezTo>
                  <a:pt x="3944749" y="5052314"/>
                  <a:pt x="3930432" y="5060350"/>
                  <a:pt x="3902578" y="5055197"/>
                </a:cubicBezTo>
                <a:cubicBezTo>
                  <a:pt x="3882656" y="5049199"/>
                  <a:pt x="3839627" y="5036588"/>
                  <a:pt x="3823591" y="5030823"/>
                </a:cubicBezTo>
                <a:cubicBezTo>
                  <a:pt x="3807556" y="5025058"/>
                  <a:pt x="3795270" y="5029266"/>
                  <a:pt x="3779178" y="5023718"/>
                </a:cubicBezTo>
                <a:cubicBezTo>
                  <a:pt x="3786402" y="5005404"/>
                  <a:pt x="3690441" y="5017899"/>
                  <a:pt x="3727041" y="5004453"/>
                </a:cubicBezTo>
                <a:cubicBezTo>
                  <a:pt x="3699629" y="4993542"/>
                  <a:pt x="3709708" y="4998999"/>
                  <a:pt x="3695215" y="5003935"/>
                </a:cubicBezTo>
                <a:cubicBezTo>
                  <a:pt x="3660744" y="4999180"/>
                  <a:pt x="3657695" y="4997754"/>
                  <a:pt x="3617918" y="5002257"/>
                </a:cubicBezTo>
                <a:cubicBezTo>
                  <a:pt x="3600258" y="5001551"/>
                  <a:pt x="3594004" y="4999083"/>
                  <a:pt x="3578292" y="4997633"/>
                </a:cubicBezTo>
                <a:cubicBezTo>
                  <a:pt x="3562580" y="4996183"/>
                  <a:pt x="3553912" y="4997238"/>
                  <a:pt x="3523647" y="4993560"/>
                </a:cubicBezTo>
                <a:cubicBezTo>
                  <a:pt x="3499709" y="4988949"/>
                  <a:pt x="3482330" y="4990238"/>
                  <a:pt x="3462999" y="4987582"/>
                </a:cubicBezTo>
                <a:cubicBezTo>
                  <a:pt x="3443667" y="4984927"/>
                  <a:pt x="3431887" y="4980755"/>
                  <a:pt x="3407661" y="4977626"/>
                </a:cubicBezTo>
                <a:cubicBezTo>
                  <a:pt x="3386862" y="4968882"/>
                  <a:pt x="3308417" y="4989840"/>
                  <a:pt x="3292705" y="4963636"/>
                </a:cubicBezTo>
                <a:cubicBezTo>
                  <a:pt x="3235824" y="4968918"/>
                  <a:pt x="3219730" y="4958334"/>
                  <a:pt x="3172975" y="4953691"/>
                </a:cubicBezTo>
                <a:cubicBezTo>
                  <a:pt x="3127763" y="4948837"/>
                  <a:pt x="3122071" y="4951787"/>
                  <a:pt x="3074842" y="4939189"/>
                </a:cubicBezTo>
                <a:cubicBezTo>
                  <a:pt x="3037951" y="4926629"/>
                  <a:pt x="3018156" y="4922664"/>
                  <a:pt x="2975114" y="4919945"/>
                </a:cubicBezTo>
                <a:cubicBezTo>
                  <a:pt x="2971916" y="4927359"/>
                  <a:pt x="2920569" y="4912496"/>
                  <a:pt x="2912264" y="4910306"/>
                </a:cubicBezTo>
                <a:cubicBezTo>
                  <a:pt x="2913215" y="4915182"/>
                  <a:pt x="2886096" y="4917324"/>
                  <a:pt x="2879068" y="4913219"/>
                </a:cubicBezTo>
                <a:cubicBezTo>
                  <a:pt x="2816888" y="4916083"/>
                  <a:pt x="2797908" y="4934735"/>
                  <a:pt x="2751306" y="4924939"/>
                </a:cubicBezTo>
                <a:cubicBezTo>
                  <a:pt x="2714930" y="4924870"/>
                  <a:pt x="2716667" y="4934409"/>
                  <a:pt x="2664406" y="4934300"/>
                </a:cubicBezTo>
                <a:cubicBezTo>
                  <a:pt x="2642420" y="4938458"/>
                  <a:pt x="2649006" y="4930226"/>
                  <a:pt x="2621651" y="4930533"/>
                </a:cubicBezTo>
                <a:cubicBezTo>
                  <a:pt x="2586738" y="4948131"/>
                  <a:pt x="2549613" y="4936664"/>
                  <a:pt x="2500282" y="4936142"/>
                </a:cubicBezTo>
                <a:cubicBezTo>
                  <a:pt x="2439944" y="4934837"/>
                  <a:pt x="2389504" y="4942093"/>
                  <a:pt x="2337000" y="4934320"/>
                </a:cubicBezTo>
                <a:cubicBezTo>
                  <a:pt x="2317698" y="4940567"/>
                  <a:pt x="2291907" y="4948971"/>
                  <a:pt x="2270703" y="4938111"/>
                </a:cubicBezTo>
                <a:cubicBezTo>
                  <a:pt x="2215033" y="4939841"/>
                  <a:pt x="2221532" y="4944790"/>
                  <a:pt x="2200316" y="4938470"/>
                </a:cubicBezTo>
                <a:cubicBezTo>
                  <a:pt x="2158078" y="4940893"/>
                  <a:pt x="2164891" y="4935351"/>
                  <a:pt x="2126710" y="4932347"/>
                </a:cubicBezTo>
                <a:cubicBezTo>
                  <a:pt x="2095620" y="4927728"/>
                  <a:pt x="2111086" y="4928153"/>
                  <a:pt x="2082324" y="4927593"/>
                </a:cubicBezTo>
                <a:cubicBezTo>
                  <a:pt x="2055130" y="4936130"/>
                  <a:pt x="2036508" y="4925578"/>
                  <a:pt x="2029206" y="4923365"/>
                </a:cubicBezTo>
                <a:cubicBezTo>
                  <a:pt x="2003508" y="4924806"/>
                  <a:pt x="1965456" y="4913048"/>
                  <a:pt x="1969765" y="4928228"/>
                </a:cubicBezTo>
                <a:cubicBezTo>
                  <a:pt x="1933670" y="4907655"/>
                  <a:pt x="1935015" y="4928539"/>
                  <a:pt x="1896446" y="4923240"/>
                </a:cubicBezTo>
                <a:cubicBezTo>
                  <a:pt x="1876120" y="4915707"/>
                  <a:pt x="1849790" y="4911657"/>
                  <a:pt x="1837029" y="4921066"/>
                </a:cubicBezTo>
                <a:cubicBezTo>
                  <a:pt x="1759478" y="4909120"/>
                  <a:pt x="1806390" y="4905512"/>
                  <a:pt x="1727326" y="4892968"/>
                </a:cubicBezTo>
                <a:cubicBezTo>
                  <a:pt x="1686312" y="4886651"/>
                  <a:pt x="1625466" y="4884219"/>
                  <a:pt x="1593578" y="4875201"/>
                </a:cubicBezTo>
                <a:cubicBezTo>
                  <a:pt x="1561690" y="4866183"/>
                  <a:pt x="1553872" y="4870257"/>
                  <a:pt x="1529199" y="4863739"/>
                </a:cubicBezTo>
                <a:cubicBezTo>
                  <a:pt x="1504527" y="4857222"/>
                  <a:pt x="1472957" y="4856729"/>
                  <a:pt x="1453102" y="4853389"/>
                </a:cubicBezTo>
                <a:cubicBezTo>
                  <a:pt x="1433246" y="4850048"/>
                  <a:pt x="1412604" y="4842097"/>
                  <a:pt x="1410062" y="4843700"/>
                </a:cubicBezTo>
                <a:cubicBezTo>
                  <a:pt x="1370061" y="4835203"/>
                  <a:pt x="1358114" y="4845698"/>
                  <a:pt x="1334230" y="4827940"/>
                </a:cubicBezTo>
                <a:cubicBezTo>
                  <a:pt x="1313790" y="4825698"/>
                  <a:pt x="1309169" y="4823751"/>
                  <a:pt x="1287424" y="4823328"/>
                </a:cubicBezTo>
                <a:cubicBezTo>
                  <a:pt x="1265680" y="4822905"/>
                  <a:pt x="1234048" y="4825438"/>
                  <a:pt x="1203760" y="4825401"/>
                </a:cubicBezTo>
                <a:cubicBezTo>
                  <a:pt x="1172376" y="4827120"/>
                  <a:pt x="1171591" y="4843575"/>
                  <a:pt x="1142353" y="4826911"/>
                </a:cubicBezTo>
                <a:cubicBezTo>
                  <a:pt x="1142648" y="4830450"/>
                  <a:pt x="1127453" y="4831600"/>
                  <a:pt x="1123543" y="4831484"/>
                </a:cubicBezTo>
                <a:lnTo>
                  <a:pt x="1092581" y="4833192"/>
                </a:lnTo>
                <a:lnTo>
                  <a:pt x="1089970" y="4827604"/>
                </a:lnTo>
                <a:cubicBezTo>
                  <a:pt x="1078405" y="4825299"/>
                  <a:pt x="1058546" y="4830811"/>
                  <a:pt x="1046990" y="4831800"/>
                </a:cubicBezTo>
                <a:lnTo>
                  <a:pt x="1020627" y="4833537"/>
                </a:lnTo>
                <a:lnTo>
                  <a:pt x="1010602" y="4832752"/>
                </a:lnTo>
                <a:lnTo>
                  <a:pt x="1006327" y="4832812"/>
                </a:lnTo>
                <a:lnTo>
                  <a:pt x="995285" y="4828639"/>
                </a:lnTo>
                <a:cubicBezTo>
                  <a:pt x="985016" y="4827594"/>
                  <a:pt x="977337" y="4820880"/>
                  <a:pt x="971197" y="4819859"/>
                </a:cubicBezTo>
                <a:cubicBezTo>
                  <a:pt x="965058" y="4818838"/>
                  <a:pt x="963247" y="4826590"/>
                  <a:pt x="958444" y="4822516"/>
                </a:cubicBezTo>
                <a:cubicBezTo>
                  <a:pt x="964528" y="4819545"/>
                  <a:pt x="954985" y="4817124"/>
                  <a:pt x="950776" y="4814966"/>
                </a:cubicBezTo>
                <a:lnTo>
                  <a:pt x="912589" y="4812307"/>
                </a:lnTo>
                <a:cubicBezTo>
                  <a:pt x="866435" y="4815189"/>
                  <a:pt x="882762" y="4802056"/>
                  <a:pt x="868646" y="4810372"/>
                </a:cubicBezTo>
                <a:cubicBezTo>
                  <a:pt x="833647" y="4816986"/>
                  <a:pt x="825964" y="4816964"/>
                  <a:pt x="813484" y="4815448"/>
                </a:cubicBezTo>
                <a:cubicBezTo>
                  <a:pt x="774068" y="4820782"/>
                  <a:pt x="767891" y="4822976"/>
                  <a:pt x="717218" y="4827378"/>
                </a:cubicBezTo>
                <a:cubicBezTo>
                  <a:pt x="688925" y="4839908"/>
                  <a:pt x="680839" y="4840723"/>
                  <a:pt x="659409" y="4845952"/>
                </a:cubicBezTo>
                <a:cubicBezTo>
                  <a:pt x="633011" y="4854112"/>
                  <a:pt x="639997" y="4860055"/>
                  <a:pt x="607917" y="4863927"/>
                </a:cubicBezTo>
                <a:cubicBezTo>
                  <a:pt x="591636" y="4868226"/>
                  <a:pt x="579429" y="4878384"/>
                  <a:pt x="569284" y="4882117"/>
                </a:cubicBezTo>
                <a:cubicBezTo>
                  <a:pt x="559139" y="4885850"/>
                  <a:pt x="555067" y="4884639"/>
                  <a:pt x="537968" y="4887374"/>
                </a:cubicBezTo>
                <a:cubicBezTo>
                  <a:pt x="526595" y="4886448"/>
                  <a:pt x="489777" y="4886423"/>
                  <a:pt x="482916" y="4888156"/>
                </a:cubicBezTo>
                <a:cubicBezTo>
                  <a:pt x="463365" y="4898273"/>
                  <a:pt x="445824" y="4886936"/>
                  <a:pt x="411637" y="4886771"/>
                </a:cubicBezTo>
                <a:lnTo>
                  <a:pt x="371262" y="4888142"/>
                </a:lnTo>
                <a:cubicBezTo>
                  <a:pt x="363928" y="4882747"/>
                  <a:pt x="306156" y="4880831"/>
                  <a:pt x="302060" y="4873520"/>
                </a:cubicBezTo>
                <a:cubicBezTo>
                  <a:pt x="280888" y="4866176"/>
                  <a:pt x="280811" y="4847663"/>
                  <a:pt x="248012" y="4840618"/>
                </a:cubicBezTo>
                <a:cubicBezTo>
                  <a:pt x="230331" y="4833575"/>
                  <a:pt x="240156" y="4851312"/>
                  <a:pt x="195979" y="4831260"/>
                </a:cubicBezTo>
                <a:cubicBezTo>
                  <a:pt x="165972" y="4807991"/>
                  <a:pt x="63439" y="4789506"/>
                  <a:pt x="10733" y="4758959"/>
                </a:cubicBezTo>
                <a:lnTo>
                  <a:pt x="0" y="4750844"/>
                </a:lnTo>
                <a:close/>
              </a:path>
            </a:pathLst>
          </a:custGeom>
        </p:spPr>
      </p:pic>
      <p:sp>
        <p:nvSpPr>
          <p:cNvPr id="10" name="TextBox 9">
            <a:extLst>
              <a:ext uri="{FF2B5EF4-FFF2-40B4-BE49-F238E27FC236}">
                <a16:creationId xmlns:a16="http://schemas.microsoft.com/office/drawing/2014/main" id="{C33F3B17-9042-F627-D9B6-23FD1734BDC0}"/>
              </a:ext>
            </a:extLst>
          </p:cNvPr>
          <p:cNvSpPr txBox="1"/>
          <p:nvPr/>
        </p:nvSpPr>
        <p:spPr>
          <a:xfrm>
            <a:off x="1130837" y="5737465"/>
            <a:ext cx="6350598" cy="923330"/>
          </a:xfrm>
          <a:prstGeom prst="rect">
            <a:avLst/>
          </a:prstGeom>
          <a:noFill/>
        </p:spPr>
        <p:txBody>
          <a:bodyPr wrap="square" rtlCol="0">
            <a:spAutoFit/>
          </a:bodyPr>
          <a:lstStyle/>
          <a:p>
            <a:pPr algn="l"/>
            <a:r>
              <a:rPr lang="es-US" dirty="0">
                <a:latin typeface="Batang" panose="02030600000101010101" pitchFamily="18" charset="-127"/>
                <a:ea typeface="Batang" panose="02030600000101010101" pitchFamily="18" charset="-127"/>
              </a:rPr>
              <a:t>Aquí se aprecian tres imágenes ilustrativas de la primavera y la polinización, algo fundamental en la primavera </a:t>
            </a:r>
          </a:p>
        </p:txBody>
      </p:sp>
    </p:spTree>
    <p:extLst>
      <p:ext uri="{BB962C8B-B14F-4D97-AF65-F5344CB8AC3E}">
        <p14:creationId xmlns:p14="http://schemas.microsoft.com/office/powerpoint/2010/main" val="3960994925"/>
      </p:ext>
    </p:extLst>
  </p:cSld>
  <p:clrMapOvr>
    <a:masterClrMapping/>
  </p:clrMapOvr>
  <mc:AlternateContent xmlns:mc="http://schemas.openxmlformats.org/markup-compatibility/2006" xmlns:p14="http://schemas.microsoft.com/office/powerpoint/2010/main">
    <mc:Choice Requires="p14">
      <p:transition spd="slow" p14:dur="1400">
        <p14:doors dir="ver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42" presetClass="entr" presetSubtype="0" fill="hold" grpId="0" nodeType="clickEffect">
                                  <p:stCondLst>
                                    <p:cond delay="0"/>
                                  </p:stCondLst>
                                  <p:childTnLst>
                                    <p:set>
                                      <p:cBhvr>
                                        <p:cTn id="12" dur="1" fill="hold">
                                          <p:stCondLst>
                                            <p:cond delay="0"/>
                                          </p:stCondLst>
                                        </p:cTn>
                                        <p:tgtEl>
                                          <p:spTgt spid="10"/>
                                        </p:tgtEl>
                                        <p:attrNameLst>
                                          <p:attrName>style.visibility</p:attrName>
                                        </p:attrNameLst>
                                      </p:cBhvr>
                                      <p:to>
                                        <p:strVal val="visible"/>
                                      </p:to>
                                    </p:set>
                                    <p:animEffect transition="in" filter="fade">
                                      <p:cBhvr>
                                        <p:cTn id="13" dur="1000"/>
                                        <p:tgtEl>
                                          <p:spTgt spid="10"/>
                                        </p:tgtEl>
                                      </p:cBhvr>
                                    </p:animEffect>
                                    <p:anim calcmode="lin" valueType="num">
                                      <p:cBhvr>
                                        <p:cTn id="14" dur="1000" fill="hold"/>
                                        <p:tgtEl>
                                          <p:spTgt spid="10"/>
                                        </p:tgtEl>
                                        <p:attrNameLst>
                                          <p:attrName>ppt_x</p:attrName>
                                        </p:attrNameLst>
                                      </p:cBhvr>
                                      <p:tavLst>
                                        <p:tav tm="0">
                                          <p:val>
                                            <p:strVal val="#ppt_x"/>
                                          </p:val>
                                        </p:tav>
                                        <p:tav tm="100000">
                                          <p:val>
                                            <p:strVal val="#ppt_x"/>
                                          </p:val>
                                        </p:tav>
                                      </p:tavLst>
                                    </p:anim>
                                    <p:anim calcmode="lin" valueType="num">
                                      <p:cBhvr>
                                        <p:cTn id="15" dur="1000" fill="hold"/>
                                        <p:tgtEl>
                                          <p:spTgt spid="10"/>
                                        </p:tgtEl>
                                        <p:attrNameLst>
                                          <p:attrName>ppt_y</p:attrName>
                                        </p:attrNameLst>
                                      </p:cBhvr>
                                      <p:tavLst>
                                        <p:tav tm="0">
                                          <p:val>
                                            <p:strVal val="#ppt_y+.1"/>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42" presetClass="exit" presetSubtype="0" fill="hold" grpId="1" nodeType="clickEffect">
                                  <p:stCondLst>
                                    <p:cond delay="0"/>
                                  </p:stCondLst>
                                  <p:childTnLst>
                                    <p:animEffect transition="out" filter="fade">
                                      <p:cBhvr>
                                        <p:cTn id="19" dur="1000"/>
                                        <p:tgtEl>
                                          <p:spTgt spid="2"/>
                                        </p:tgtEl>
                                      </p:cBhvr>
                                    </p:animEffect>
                                    <p:anim calcmode="lin" valueType="num">
                                      <p:cBhvr>
                                        <p:cTn id="20" dur="1000"/>
                                        <p:tgtEl>
                                          <p:spTgt spid="2"/>
                                        </p:tgtEl>
                                        <p:attrNameLst>
                                          <p:attrName>ppt_x</p:attrName>
                                        </p:attrNameLst>
                                      </p:cBhvr>
                                      <p:tavLst>
                                        <p:tav tm="0">
                                          <p:val>
                                            <p:strVal val="ppt_x"/>
                                          </p:val>
                                        </p:tav>
                                        <p:tav tm="100000">
                                          <p:val>
                                            <p:strVal val="ppt_x"/>
                                          </p:val>
                                        </p:tav>
                                      </p:tavLst>
                                    </p:anim>
                                    <p:anim calcmode="lin" valueType="num">
                                      <p:cBhvr>
                                        <p:cTn id="21" dur="1000"/>
                                        <p:tgtEl>
                                          <p:spTgt spid="2"/>
                                        </p:tgtEl>
                                        <p:attrNameLst>
                                          <p:attrName>ppt_y</p:attrName>
                                        </p:attrNameLst>
                                      </p:cBhvr>
                                      <p:tavLst>
                                        <p:tav tm="0">
                                          <p:val>
                                            <p:strVal val="ppt_y"/>
                                          </p:val>
                                        </p:tav>
                                        <p:tav tm="100000">
                                          <p:val>
                                            <p:strVal val="ppt_y+.1"/>
                                          </p:val>
                                        </p:tav>
                                      </p:tavLst>
                                    </p:anim>
                                    <p:set>
                                      <p:cBhvr>
                                        <p:cTn id="22" dur="1" fill="hold">
                                          <p:stCondLst>
                                            <p:cond delay="999"/>
                                          </p:stCondLst>
                                        </p:cTn>
                                        <p:tgtEl>
                                          <p:spTgt spid="2"/>
                                        </p:tgtEl>
                                        <p:attrNameLst>
                                          <p:attrName>style.visibility</p:attrName>
                                        </p:attrNameLst>
                                      </p:cBhvr>
                                      <p:to>
                                        <p:strVal val="hidden"/>
                                      </p:to>
                                    </p:set>
                                  </p:childTnLst>
                                </p:cTn>
                              </p:par>
                            </p:childTnLst>
                          </p:cTn>
                        </p:par>
                      </p:childTnLst>
                    </p:cTn>
                  </p:par>
                  <p:par>
                    <p:cTn id="23" fill="hold">
                      <p:stCondLst>
                        <p:cond delay="indefinite"/>
                      </p:stCondLst>
                      <p:childTnLst>
                        <p:par>
                          <p:cTn id="24" fill="hold">
                            <p:stCondLst>
                              <p:cond delay="0"/>
                            </p:stCondLst>
                            <p:childTnLst>
                              <p:par>
                                <p:cTn id="25" presetID="42" presetClass="exit" presetSubtype="0" fill="hold" grpId="1" nodeType="clickEffect">
                                  <p:stCondLst>
                                    <p:cond delay="0"/>
                                  </p:stCondLst>
                                  <p:childTnLst>
                                    <p:animEffect transition="out" filter="fade">
                                      <p:cBhvr>
                                        <p:cTn id="26" dur="1000"/>
                                        <p:tgtEl>
                                          <p:spTgt spid="10"/>
                                        </p:tgtEl>
                                      </p:cBhvr>
                                    </p:animEffect>
                                    <p:anim calcmode="lin" valueType="num">
                                      <p:cBhvr>
                                        <p:cTn id="27" dur="1000"/>
                                        <p:tgtEl>
                                          <p:spTgt spid="10"/>
                                        </p:tgtEl>
                                        <p:attrNameLst>
                                          <p:attrName>ppt_x</p:attrName>
                                        </p:attrNameLst>
                                      </p:cBhvr>
                                      <p:tavLst>
                                        <p:tav tm="0">
                                          <p:val>
                                            <p:strVal val="ppt_x"/>
                                          </p:val>
                                        </p:tav>
                                        <p:tav tm="100000">
                                          <p:val>
                                            <p:strVal val="ppt_x"/>
                                          </p:val>
                                        </p:tav>
                                      </p:tavLst>
                                    </p:anim>
                                    <p:anim calcmode="lin" valueType="num">
                                      <p:cBhvr>
                                        <p:cTn id="28" dur="1000"/>
                                        <p:tgtEl>
                                          <p:spTgt spid="10"/>
                                        </p:tgtEl>
                                        <p:attrNameLst>
                                          <p:attrName>ppt_y</p:attrName>
                                        </p:attrNameLst>
                                      </p:cBhvr>
                                      <p:tavLst>
                                        <p:tav tm="0">
                                          <p:val>
                                            <p:strVal val="ppt_y"/>
                                          </p:val>
                                        </p:tav>
                                        <p:tav tm="100000">
                                          <p:val>
                                            <p:strVal val="ppt_y+.1"/>
                                          </p:val>
                                        </p:tav>
                                      </p:tavLst>
                                    </p:anim>
                                    <p:set>
                                      <p:cBhvr>
                                        <p:cTn id="29" dur="1" fill="hold">
                                          <p:stCondLst>
                                            <p:cond delay="999"/>
                                          </p:stCondLst>
                                        </p:cTn>
                                        <p:tgtEl>
                                          <p:spTgt spid="10"/>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2" grpId="1"/>
      <p:bldP spid="10" grpId="0"/>
      <p:bldP spid="10" grpId="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91F554-148C-0137-363B-C13B168FE1EA}"/>
              </a:ext>
            </a:extLst>
          </p:cNvPr>
          <p:cNvSpPr>
            <a:spLocks noGrp="1"/>
          </p:cNvSpPr>
          <p:nvPr>
            <p:ph type="title"/>
          </p:nvPr>
        </p:nvSpPr>
        <p:spPr>
          <a:xfrm>
            <a:off x="2421435" y="0"/>
            <a:ext cx="7349124" cy="1325563"/>
          </a:xfrm>
        </p:spPr>
        <p:txBody>
          <a:bodyPr>
            <a:normAutofit/>
          </a:bodyPr>
          <a:lstStyle/>
          <a:p>
            <a:r>
              <a:rPr lang="es-US" sz="4800" dirty="0">
                <a:latin typeface="Arabic Typesetting" panose="03020402040406030203" pitchFamily="66" charset="-78"/>
                <a:cs typeface="Arabic Typesetting" panose="03020402040406030203" pitchFamily="66" charset="-78"/>
              </a:rPr>
              <a:t>Más información acerca de la primavera </a:t>
            </a:r>
            <a:endParaRPr lang="en-US" sz="4800" dirty="0">
              <a:latin typeface="Arabic Typesetting" panose="03020402040406030203" pitchFamily="66" charset="-78"/>
              <a:cs typeface="Arabic Typesetting" panose="03020402040406030203" pitchFamily="66" charset="-78"/>
            </a:endParaRPr>
          </a:p>
        </p:txBody>
      </p:sp>
      <p:pic>
        <p:nvPicPr>
          <p:cNvPr id="5" name="Picture 4">
            <a:extLst>
              <a:ext uri="{FF2B5EF4-FFF2-40B4-BE49-F238E27FC236}">
                <a16:creationId xmlns:a16="http://schemas.microsoft.com/office/drawing/2014/main" id="{23D7B6E2-7E85-8C9D-F15E-A3EAD957129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004673" y="3745376"/>
            <a:ext cx="4182651" cy="2744865"/>
          </a:xfrm>
          <a:prstGeom prst="rect">
            <a:avLst/>
          </a:prstGeom>
          <a:effectLst>
            <a:outerShdw blurRad="50800" dist="38100" dir="5400000" algn="t" rotWithShape="0">
              <a:prstClr val="black">
                <a:alpha val="40000"/>
              </a:prstClr>
            </a:outerShdw>
          </a:effectLst>
        </p:spPr>
      </p:pic>
      <p:graphicFrame>
        <p:nvGraphicFramePr>
          <p:cNvPr id="6" name="Diagram 5">
            <a:extLst>
              <a:ext uri="{FF2B5EF4-FFF2-40B4-BE49-F238E27FC236}">
                <a16:creationId xmlns:a16="http://schemas.microsoft.com/office/drawing/2014/main" id="{EA65AA1F-CD47-F908-3BFA-E1D3FEEDD209}"/>
              </a:ext>
            </a:extLst>
          </p:cNvPr>
          <p:cNvGraphicFramePr/>
          <p:nvPr>
            <p:extLst>
              <p:ext uri="{D42A27DB-BD31-4B8C-83A1-F6EECF244321}">
                <p14:modId xmlns:p14="http://schemas.microsoft.com/office/powerpoint/2010/main" val="749564959"/>
              </p:ext>
            </p:extLst>
          </p:nvPr>
        </p:nvGraphicFramePr>
        <p:xfrm>
          <a:off x="1550552" y="1322467"/>
          <a:ext cx="9090891" cy="2422909"/>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721338814"/>
      </p:ext>
    </p:extLst>
  </p:cSld>
  <p:clrMapOvr>
    <a:masterClrMapping/>
  </p:clrMapOvr>
  <mc:AlternateContent xmlns:mc="http://schemas.openxmlformats.org/markup-compatibility/2006" xmlns:p14="http://schemas.microsoft.com/office/powerpoint/2010/main">
    <mc:Choice Requires="p14">
      <p:transition spd="slow" p14:dur="1400">
        <p14:doors dir="ver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fade">
                                      <p:cBhvr>
                                        <p:cTn id="12" dur="500"/>
                                        <p:tgtEl>
                                          <p:spTgt spid="6"/>
                                        </p:tgtEl>
                                      </p:cBhvr>
                                    </p:animEffect>
                                  </p:childTnLst>
                                </p:cTn>
                              </p:par>
                            </p:childTnLst>
                          </p:cTn>
                        </p:par>
                      </p:childTnLst>
                    </p:cTn>
                  </p:par>
                  <p:par>
                    <p:cTn id="13" fill="hold">
                      <p:stCondLst>
                        <p:cond delay="indefinite"/>
                      </p:stCondLst>
                      <p:childTnLst>
                        <p:par>
                          <p:cTn id="14" fill="hold">
                            <p:stCondLst>
                              <p:cond delay="0"/>
                            </p:stCondLst>
                            <p:childTnLst>
                              <p:par>
                                <p:cTn id="15" presetID="42" presetClass="entr" presetSubtype="0" fill="hold" nodeType="click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fade">
                                      <p:cBhvr>
                                        <p:cTn id="17" dur="1000"/>
                                        <p:tgtEl>
                                          <p:spTgt spid="5"/>
                                        </p:tgtEl>
                                      </p:cBhvr>
                                    </p:animEffect>
                                    <p:anim calcmode="lin" valueType="num">
                                      <p:cBhvr>
                                        <p:cTn id="18" dur="1000" fill="hold"/>
                                        <p:tgtEl>
                                          <p:spTgt spid="5"/>
                                        </p:tgtEl>
                                        <p:attrNameLst>
                                          <p:attrName>ppt_x</p:attrName>
                                        </p:attrNameLst>
                                      </p:cBhvr>
                                      <p:tavLst>
                                        <p:tav tm="0">
                                          <p:val>
                                            <p:strVal val="#ppt_x"/>
                                          </p:val>
                                        </p:tav>
                                        <p:tav tm="100000">
                                          <p:val>
                                            <p:strVal val="#ppt_x"/>
                                          </p:val>
                                        </p:tav>
                                      </p:tavLst>
                                    </p:anim>
                                    <p:anim calcmode="lin" valueType="num">
                                      <p:cBhvr>
                                        <p:cTn id="19"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10" presetClass="exit" presetSubtype="0" fill="hold" grpId="1" nodeType="clickEffect">
                                  <p:stCondLst>
                                    <p:cond delay="0"/>
                                  </p:stCondLst>
                                  <p:childTnLst>
                                    <p:animEffect transition="out" filter="fade">
                                      <p:cBhvr>
                                        <p:cTn id="23" dur="500"/>
                                        <p:tgtEl>
                                          <p:spTgt spid="2"/>
                                        </p:tgtEl>
                                      </p:cBhvr>
                                    </p:animEffect>
                                    <p:set>
                                      <p:cBhvr>
                                        <p:cTn id="24" dur="1" fill="hold">
                                          <p:stCondLst>
                                            <p:cond delay="499"/>
                                          </p:stCondLst>
                                        </p:cTn>
                                        <p:tgtEl>
                                          <p:spTgt spid="2"/>
                                        </p:tgtEl>
                                        <p:attrNameLst>
                                          <p:attrName>style.visibility</p:attrName>
                                        </p:attrNameLst>
                                      </p:cBhvr>
                                      <p:to>
                                        <p:strVal val="hidden"/>
                                      </p:to>
                                    </p:set>
                                  </p:childTnLst>
                                </p:cTn>
                              </p:par>
                            </p:childTnLst>
                          </p:cTn>
                        </p:par>
                      </p:childTnLst>
                    </p:cTn>
                  </p:par>
                  <p:par>
                    <p:cTn id="25" fill="hold">
                      <p:stCondLst>
                        <p:cond delay="indefinite"/>
                      </p:stCondLst>
                      <p:childTnLst>
                        <p:par>
                          <p:cTn id="26" fill="hold">
                            <p:stCondLst>
                              <p:cond delay="0"/>
                            </p:stCondLst>
                            <p:childTnLst>
                              <p:par>
                                <p:cTn id="27" presetID="10" presetClass="exit" presetSubtype="0" fill="hold" grpId="1" nodeType="clickEffect">
                                  <p:stCondLst>
                                    <p:cond delay="0"/>
                                  </p:stCondLst>
                                  <p:childTnLst>
                                    <p:animEffect transition="out" filter="fade">
                                      <p:cBhvr>
                                        <p:cTn id="28" dur="500"/>
                                        <p:tgtEl>
                                          <p:spTgt spid="6"/>
                                        </p:tgtEl>
                                      </p:cBhvr>
                                    </p:animEffect>
                                    <p:set>
                                      <p:cBhvr>
                                        <p:cTn id="29" dur="1" fill="hold">
                                          <p:stCondLst>
                                            <p:cond delay="499"/>
                                          </p:stCondLst>
                                        </p:cTn>
                                        <p:tgtEl>
                                          <p:spTgt spid="6"/>
                                        </p:tgtEl>
                                        <p:attrNameLst>
                                          <p:attrName>style.visibility</p:attrName>
                                        </p:attrNameLst>
                                      </p:cBhvr>
                                      <p:to>
                                        <p:strVal val="hidden"/>
                                      </p:to>
                                    </p:set>
                                  </p:childTnLst>
                                </p:cTn>
                              </p:par>
                            </p:childTnLst>
                          </p:cTn>
                        </p:par>
                      </p:childTnLst>
                    </p:cTn>
                  </p:par>
                  <p:par>
                    <p:cTn id="30" fill="hold">
                      <p:stCondLst>
                        <p:cond delay="indefinite"/>
                      </p:stCondLst>
                      <p:childTnLst>
                        <p:par>
                          <p:cTn id="31" fill="hold">
                            <p:stCondLst>
                              <p:cond delay="0"/>
                            </p:stCondLst>
                            <p:childTnLst>
                              <p:par>
                                <p:cTn id="32" presetID="42" presetClass="exit" presetSubtype="0" fill="hold" nodeType="clickEffect">
                                  <p:stCondLst>
                                    <p:cond delay="0"/>
                                  </p:stCondLst>
                                  <p:childTnLst>
                                    <p:animEffect transition="out" filter="fade">
                                      <p:cBhvr>
                                        <p:cTn id="33" dur="1000"/>
                                        <p:tgtEl>
                                          <p:spTgt spid="5"/>
                                        </p:tgtEl>
                                      </p:cBhvr>
                                    </p:animEffect>
                                    <p:anim calcmode="lin" valueType="num">
                                      <p:cBhvr>
                                        <p:cTn id="34" dur="1000"/>
                                        <p:tgtEl>
                                          <p:spTgt spid="5"/>
                                        </p:tgtEl>
                                        <p:attrNameLst>
                                          <p:attrName>ppt_x</p:attrName>
                                        </p:attrNameLst>
                                      </p:cBhvr>
                                      <p:tavLst>
                                        <p:tav tm="0">
                                          <p:val>
                                            <p:strVal val="ppt_x"/>
                                          </p:val>
                                        </p:tav>
                                        <p:tav tm="100000">
                                          <p:val>
                                            <p:strVal val="ppt_x"/>
                                          </p:val>
                                        </p:tav>
                                      </p:tavLst>
                                    </p:anim>
                                    <p:anim calcmode="lin" valueType="num">
                                      <p:cBhvr>
                                        <p:cTn id="35" dur="1000"/>
                                        <p:tgtEl>
                                          <p:spTgt spid="5"/>
                                        </p:tgtEl>
                                        <p:attrNameLst>
                                          <p:attrName>ppt_y</p:attrName>
                                        </p:attrNameLst>
                                      </p:cBhvr>
                                      <p:tavLst>
                                        <p:tav tm="0">
                                          <p:val>
                                            <p:strVal val="ppt_y"/>
                                          </p:val>
                                        </p:tav>
                                        <p:tav tm="100000">
                                          <p:val>
                                            <p:strVal val="ppt_y+.1"/>
                                          </p:val>
                                        </p:tav>
                                      </p:tavLst>
                                    </p:anim>
                                    <p:set>
                                      <p:cBhvr>
                                        <p:cTn id="36" dur="1" fill="hold">
                                          <p:stCondLst>
                                            <p:cond delay="999"/>
                                          </p:stCondLst>
                                        </p:cTn>
                                        <p:tgtEl>
                                          <p:spTgt spid="5"/>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2" grpId="1"/>
      <p:bldGraphic spid="6" grpId="0">
        <p:bldAsOne/>
      </p:bldGraphic>
      <p:bldGraphic spid="6" grpId="1">
        <p:bldAsOne/>
      </p:bldGraphic>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484D10-2DE7-A8F5-438B-EC6681FCD8BF}"/>
              </a:ext>
            </a:extLst>
          </p:cNvPr>
          <p:cNvSpPr>
            <a:spLocks noGrp="1"/>
          </p:cNvSpPr>
          <p:nvPr>
            <p:ph type="ctrTitle"/>
          </p:nvPr>
        </p:nvSpPr>
        <p:spPr/>
        <p:txBody>
          <a:bodyPr/>
          <a:lstStyle/>
          <a:p>
            <a:r>
              <a:rPr lang="es-US" dirty="0">
                <a:latin typeface="Arabic Typesetting" panose="03020402040406030203" pitchFamily="66" charset="-78"/>
                <a:cs typeface="Arabic Typesetting" panose="03020402040406030203" pitchFamily="66" charset="-78"/>
              </a:rPr>
              <a:t>Hasta aquí llegó este rollo</a:t>
            </a:r>
            <a:endParaRPr lang="en-US" dirty="0">
              <a:latin typeface="Arabic Typesetting" panose="03020402040406030203" pitchFamily="66" charset="-78"/>
              <a:cs typeface="Arabic Typesetting" panose="03020402040406030203" pitchFamily="66" charset="-78"/>
            </a:endParaRPr>
          </a:p>
        </p:txBody>
      </p:sp>
      <p:sp>
        <p:nvSpPr>
          <p:cNvPr id="3" name="Content Placeholder 2">
            <a:extLst>
              <a:ext uri="{FF2B5EF4-FFF2-40B4-BE49-F238E27FC236}">
                <a16:creationId xmlns:a16="http://schemas.microsoft.com/office/drawing/2014/main" id="{E4D2F078-62D6-6902-A319-03A14A4DDEA1}"/>
              </a:ext>
            </a:extLst>
          </p:cNvPr>
          <p:cNvSpPr>
            <a:spLocks noGrp="1"/>
          </p:cNvSpPr>
          <p:nvPr>
            <p:ph type="subTitle" idx="1"/>
          </p:nvPr>
        </p:nvSpPr>
        <p:spPr/>
        <p:txBody>
          <a:bodyPr/>
          <a:lstStyle/>
          <a:p>
            <a:r>
              <a:rPr lang="es-US" dirty="0">
                <a:latin typeface="Batang" panose="02030600000101010101" pitchFamily="18" charset="-127"/>
                <a:ea typeface="Batang" panose="02030600000101010101" pitchFamily="18" charset="-127"/>
              </a:rPr>
              <a:t>Gracias por su atención plebes :)</a:t>
            </a:r>
            <a:endParaRPr lang="en-US" dirty="0">
              <a:latin typeface="Batang" panose="02030600000101010101" pitchFamily="18" charset="-127"/>
              <a:ea typeface="Batang" panose="02030600000101010101" pitchFamily="18" charset="-127"/>
            </a:endParaRPr>
          </a:p>
        </p:txBody>
      </p:sp>
    </p:spTree>
    <p:extLst>
      <p:ext uri="{BB962C8B-B14F-4D97-AF65-F5344CB8AC3E}">
        <p14:creationId xmlns:p14="http://schemas.microsoft.com/office/powerpoint/2010/main" val="3482058672"/>
      </p:ext>
    </p:extLst>
  </p:cSld>
  <p:clrMapOvr>
    <a:masterClrMapping/>
  </p:clrMapOvr>
  <mc:AlternateContent xmlns:mc="http://schemas.openxmlformats.org/markup-compatibility/2006" xmlns:p14="http://schemas.microsoft.com/office/powerpoint/2010/main">
    <mc:Choice Requires="p14">
      <p:transition spd="slow" p14:dur="1400">
        <p14:doors dir="ver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xit" presetSubtype="4" fill="hold" grpId="0" nodeType="clickEffect">
                                  <p:stCondLst>
                                    <p:cond delay="0"/>
                                  </p:stCondLst>
                                  <p:childTnLst>
                                    <p:animEffect transition="out" filter="wipe(down)">
                                      <p:cBhvr>
                                        <p:cTn id="11" dur="500"/>
                                        <p:tgtEl>
                                          <p:spTgt spid="3">
                                            <p:txEl>
                                              <p:pRg st="0" end="0"/>
                                            </p:txEl>
                                          </p:spTgt>
                                        </p:tgtEl>
                                      </p:cBhvr>
                                    </p:animEffect>
                                    <p:set>
                                      <p:cBhvr>
                                        <p:cTn id="12" dur="1" fill="hold">
                                          <p:stCondLst>
                                            <p:cond delay="499"/>
                                          </p:stCondLst>
                                        </p:cTn>
                                        <p:tgtEl>
                                          <p:spTgt spid="3">
                                            <p:txEl>
                                              <p:pRg st="0" end="0"/>
                                            </p:txEl>
                                          </p:spTgt>
                                        </p:tgtEl>
                                        <p:attrNameLst>
                                          <p:attrName>style.visibility</p:attrName>
                                        </p:attrNameLst>
                                      </p:cBhvr>
                                      <p:to>
                                        <p:strVal val="hidden"/>
                                      </p:to>
                                    </p:set>
                                  </p:childTnLst>
                                </p:cTn>
                              </p:par>
                            </p:childTnLst>
                          </p:cTn>
                        </p:par>
                      </p:childTnLst>
                    </p:cTn>
                  </p:par>
                  <p:par>
                    <p:cTn id="13" fill="hold">
                      <p:stCondLst>
                        <p:cond delay="indefinite"/>
                      </p:stCondLst>
                      <p:childTnLst>
                        <p:par>
                          <p:cTn id="14" fill="hold">
                            <p:stCondLst>
                              <p:cond delay="0"/>
                            </p:stCondLst>
                            <p:childTnLst>
                              <p:par>
                                <p:cTn id="15" presetID="42" presetClass="exit" presetSubtype="0" fill="hold" grpId="1" nodeType="clickEffect">
                                  <p:stCondLst>
                                    <p:cond delay="0"/>
                                  </p:stCondLst>
                                  <p:childTnLst>
                                    <p:animEffect transition="out" filter="fade">
                                      <p:cBhvr>
                                        <p:cTn id="16" dur="1000"/>
                                        <p:tgtEl>
                                          <p:spTgt spid="2"/>
                                        </p:tgtEl>
                                      </p:cBhvr>
                                    </p:animEffect>
                                    <p:anim calcmode="lin" valueType="num">
                                      <p:cBhvr>
                                        <p:cTn id="17" dur="1000"/>
                                        <p:tgtEl>
                                          <p:spTgt spid="2"/>
                                        </p:tgtEl>
                                        <p:attrNameLst>
                                          <p:attrName>ppt_x</p:attrName>
                                        </p:attrNameLst>
                                      </p:cBhvr>
                                      <p:tavLst>
                                        <p:tav tm="0">
                                          <p:val>
                                            <p:strVal val="ppt_x"/>
                                          </p:val>
                                        </p:tav>
                                        <p:tav tm="100000">
                                          <p:val>
                                            <p:strVal val="ppt_x"/>
                                          </p:val>
                                        </p:tav>
                                      </p:tavLst>
                                    </p:anim>
                                    <p:anim calcmode="lin" valueType="num">
                                      <p:cBhvr>
                                        <p:cTn id="18" dur="1000"/>
                                        <p:tgtEl>
                                          <p:spTgt spid="2"/>
                                        </p:tgtEl>
                                        <p:attrNameLst>
                                          <p:attrName>ppt_y</p:attrName>
                                        </p:attrNameLst>
                                      </p:cBhvr>
                                      <p:tavLst>
                                        <p:tav tm="0">
                                          <p:val>
                                            <p:strVal val="ppt_y"/>
                                          </p:val>
                                        </p:tav>
                                        <p:tav tm="100000">
                                          <p:val>
                                            <p:strVal val="ppt_y+.1"/>
                                          </p:val>
                                        </p:tav>
                                      </p:tavLst>
                                    </p:anim>
                                    <p:set>
                                      <p:cBhvr>
                                        <p:cTn id="19" dur="1" fill="hold">
                                          <p:stCondLst>
                                            <p:cond delay="999"/>
                                          </p:stCondLst>
                                        </p:cTn>
                                        <p:tgtEl>
                                          <p:spTgt spid="2"/>
                                        </p:tgtEl>
                                        <p:attrNameLst>
                                          <p:attrName>style.visibility</p:attrName>
                                        </p:attrNameLst>
                                      </p:cBhvr>
                                      <p:to>
                                        <p:strVal val="hidden"/>
                                      </p:to>
                                    </p:set>
                                  </p:childTnLst>
                                </p:cTn>
                              </p:par>
                            </p:childTnLst>
                          </p:cTn>
                        </p:par>
                      </p:childTnLst>
                    </p:cTn>
                  </p:par>
                  <p:par>
                    <p:cTn id="20" fill="hold">
                      <p:stCondLst>
                        <p:cond delay="indefinite"/>
                      </p:stCondLst>
                      <p:childTnLst>
                        <p:par>
                          <p:cTn id="21" fill="hold">
                            <p:stCondLst>
                              <p:cond delay="0"/>
                            </p:stCondLst>
                            <p:childTnLst>
                              <p:par>
                                <p:cTn id="22" presetID="42" presetClass="exit" presetSubtype="0" fill="hold" grpId="1" nodeType="clickEffect">
                                  <p:stCondLst>
                                    <p:cond delay="0"/>
                                  </p:stCondLst>
                                  <p:childTnLst>
                                    <p:animEffect transition="out" filter="fade">
                                      <p:cBhvr>
                                        <p:cTn id="23" dur="1000"/>
                                        <p:tgtEl>
                                          <p:spTgt spid="3">
                                            <p:txEl>
                                              <p:pRg st="0" end="0"/>
                                            </p:txEl>
                                          </p:spTgt>
                                        </p:tgtEl>
                                      </p:cBhvr>
                                    </p:animEffect>
                                    <p:anim calcmode="lin" valueType="num">
                                      <p:cBhvr>
                                        <p:cTn id="24" dur="1000"/>
                                        <p:tgtEl>
                                          <p:spTgt spid="3">
                                            <p:txEl>
                                              <p:pRg st="0" end="0"/>
                                            </p:txEl>
                                          </p:spTgt>
                                        </p:tgtEl>
                                        <p:attrNameLst>
                                          <p:attrName>ppt_x</p:attrName>
                                        </p:attrNameLst>
                                      </p:cBhvr>
                                      <p:tavLst>
                                        <p:tav tm="0">
                                          <p:val>
                                            <p:strVal val="ppt_x"/>
                                          </p:val>
                                        </p:tav>
                                        <p:tav tm="100000">
                                          <p:val>
                                            <p:strVal val="ppt_x"/>
                                          </p:val>
                                        </p:tav>
                                      </p:tavLst>
                                    </p:anim>
                                    <p:anim calcmode="lin" valueType="num">
                                      <p:cBhvr>
                                        <p:cTn id="25" dur="1000"/>
                                        <p:tgtEl>
                                          <p:spTgt spid="3">
                                            <p:txEl>
                                              <p:pRg st="0" end="0"/>
                                            </p:txEl>
                                          </p:spTgt>
                                        </p:tgtEl>
                                        <p:attrNameLst>
                                          <p:attrName>ppt_y</p:attrName>
                                        </p:attrNameLst>
                                      </p:cBhvr>
                                      <p:tavLst>
                                        <p:tav tm="0">
                                          <p:val>
                                            <p:strVal val="ppt_y"/>
                                          </p:val>
                                        </p:tav>
                                        <p:tav tm="100000">
                                          <p:val>
                                            <p:strVal val="ppt_y+.1"/>
                                          </p:val>
                                        </p:tav>
                                      </p:tavLst>
                                    </p:anim>
                                    <p:set>
                                      <p:cBhvr>
                                        <p:cTn id="26" dur="1" fill="hold">
                                          <p:stCondLst>
                                            <p:cond delay="999"/>
                                          </p:stCondLst>
                                        </p:cTn>
                                        <p:tgtEl>
                                          <p:spTgt spid="3">
                                            <p:txEl>
                                              <p:pRg st="0" end="0"/>
                                            </p:txEl>
                                          </p:spTgt>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2" grpId="1"/>
      <p:bldP spid="3" grpId="0" build="p"/>
      <p:bldP spid="3" grpId="1" build="p"/>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Application>Microsoft Office PowerPoint</Application>
  <PresentationFormat>Widescreen</PresentationFormat>
  <Slides>8</Slides>
  <Notes>0</Notes>
  <HiddenSlides>0</HiddenSlide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Office Theme</vt:lpstr>
      <vt:lpstr>La Primavera </vt:lpstr>
      <vt:lpstr>¿Qué son la estaciones del año?</vt:lpstr>
      <vt:lpstr>La primavera</vt:lpstr>
      <vt:lpstr>¿Qué ocurre en la primavera?</vt:lpstr>
      <vt:lpstr>La importancia de la primavera</vt:lpstr>
      <vt:lpstr>Ejemplos</vt:lpstr>
      <vt:lpstr>Más información acerca de la primavera </vt:lpstr>
      <vt:lpstr>Hasta aquí llegó este rollo</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La Primavera </dc:title>
  <dc:creator>Kid2 Inei</dc:creator>
  <cp:lastModifiedBy>Kid2 Inei</cp:lastModifiedBy>
  <cp:revision>9</cp:revision>
  <dcterms:created xsi:type="dcterms:W3CDTF">2025-03-13T14:32:54Z</dcterms:created>
  <dcterms:modified xsi:type="dcterms:W3CDTF">2025-03-13T15:54:49Z</dcterms:modified>
</cp:coreProperties>
</file>