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83F49-F156-49EC-80FD-8F3D1ADD4A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A688EA-EAC3-4E1C-8757-D0DBBCF4D814}">
      <dgm:prSet phldrT="[Texto]"/>
      <dgm:spPr/>
      <dgm:t>
        <a:bodyPr/>
        <a:lstStyle/>
        <a:p>
          <a:pPr>
            <a:buNone/>
          </a:pPr>
          <a:r>
            <a:rPr lang="es-MX" b="0" i="0" dirty="0"/>
            <a:t>Esta temporada se identifica tradicionalmente con el renacimiento de la naturaleza</a:t>
          </a:r>
          <a:endParaRPr lang="es-MX" dirty="0"/>
        </a:p>
      </dgm:t>
    </dgm:pt>
    <dgm:pt modelId="{F1949A52-2869-48A9-BE46-23E2FF0F0CE7}" type="parTrans" cxnId="{053BA4D1-1E29-4130-92BE-ED21DB5CC868}">
      <dgm:prSet/>
      <dgm:spPr/>
      <dgm:t>
        <a:bodyPr/>
        <a:lstStyle/>
        <a:p>
          <a:endParaRPr lang="es-MX"/>
        </a:p>
      </dgm:t>
    </dgm:pt>
    <dgm:pt modelId="{203C9814-F181-4C94-9CB7-B969ACDEAE42}" type="sibTrans" cxnId="{053BA4D1-1E29-4130-92BE-ED21DB5CC868}">
      <dgm:prSet/>
      <dgm:spPr/>
      <dgm:t>
        <a:bodyPr/>
        <a:lstStyle/>
        <a:p>
          <a:endParaRPr lang="es-MX"/>
        </a:p>
      </dgm:t>
    </dgm:pt>
    <dgm:pt modelId="{6CEEDD23-0F4F-4C84-8740-45946DE9D2AE}">
      <dgm:prSet phldrT="[Texto]"/>
      <dgm:spPr/>
      <dgm:t>
        <a:bodyPr/>
        <a:lstStyle/>
        <a:p>
          <a:pPr>
            <a:buNone/>
          </a:pPr>
          <a:r>
            <a:rPr lang="es-MX" b="0" i="0" dirty="0"/>
            <a:t>es una de las estaciones del año, que se caracteriza por el renacimiento de la naturaleza</a:t>
          </a:r>
          <a:endParaRPr lang="es-MX" dirty="0"/>
        </a:p>
      </dgm:t>
    </dgm:pt>
    <dgm:pt modelId="{8AAFECA9-A21A-472F-8FF7-5258F799743F}" type="parTrans" cxnId="{8DFC5AAE-F1BA-439E-8A90-AE121BC31838}">
      <dgm:prSet/>
      <dgm:spPr/>
      <dgm:t>
        <a:bodyPr/>
        <a:lstStyle/>
        <a:p>
          <a:endParaRPr lang="es-MX"/>
        </a:p>
      </dgm:t>
    </dgm:pt>
    <dgm:pt modelId="{E1BBC681-03B5-4230-B822-8DE620454AA8}" type="sibTrans" cxnId="{8DFC5AAE-F1BA-439E-8A90-AE121BC31838}">
      <dgm:prSet/>
      <dgm:spPr/>
      <dgm:t>
        <a:bodyPr/>
        <a:lstStyle/>
        <a:p>
          <a:endParaRPr lang="es-MX"/>
        </a:p>
      </dgm:t>
    </dgm:pt>
    <dgm:pt modelId="{1B6F77AE-7B3B-406C-9C3B-3E4652A64D62}">
      <dgm:prSet phldrT="[Texto]"/>
      <dgm:spPr/>
      <dgm:t>
        <a:bodyPr/>
        <a:lstStyle/>
        <a:p>
          <a:pPr>
            <a:buNone/>
          </a:pPr>
          <a:r>
            <a:rPr lang="es-MX" b="0" i="0" dirty="0"/>
            <a:t>un aumento de las temperaturas medias, el deshielo, la floración de las plantas, el despertar de los animales en hibernación y el regreso de las especies migratorias.</a:t>
          </a:r>
          <a:endParaRPr lang="es-MX" dirty="0"/>
        </a:p>
      </dgm:t>
    </dgm:pt>
    <dgm:pt modelId="{3738B0F4-F432-45BA-A5E3-1D3DAA48F74E}" type="parTrans" cxnId="{F8E53089-5988-405E-8AF8-C56E4257402E}">
      <dgm:prSet/>
      <dgm:spPr/>
      <dgm:t>
        <a:bodyPr/>
        <a:lstStyle/>
        <a:p>
          <a:endParaRPr lang="es-MX"/>
        </a:p>
      </dgm:t>
    </dgm:pt>
    <dgm:pt modelId="{8543C646-1CBA-47A4-AB85-A977BDD2A80C}" type="sibTrans" cxnId="{F8E53089-5988-405E-8AF8-C56E4257402E}">
      <dgm:prSet/>
      <dgm:spPr/>
      <dgm:t>
        <a:bodyPr/>
        <a:lstStyle/>
        <a:p>
          <a:endParaRPr lang="es-MX"/>
        </a:p>
      </dgm:t>
    </dgm:pt>
    <dgm:pt modelId="{FFEB0B8F-F22B-4C55-A86D-BF92D17D5F17}" type="pres">
      <dgm:prSet presAssocID="{5DE83F49-F156-49EC-80FD-8F3D1ADD4A4F}" presName="diagram" presStyleCnt="0">
        <dgm:presLayoutVars>
          <dgm:dir/>
          <dgm:resizeHandles val="exact"/>
        </dgm:presLayoutVars>
      </dgm:prSet>
      <dgm:spPr/>
    </dgm:pt>
    <dgm:pt modelId="{15CB191C-A517-42AC-969A-DF9AE97FBF0F}" type="pres">
      <dgm:prSet presAssocID="{49A688EA-EAC3-4E1C-8757-D0DBBCF4D814}" presName="node" presStyleLbl="node1" presStyleIdx="0" presStyleCnt="3">
        <dgm:presLayoutVars>
          <dgm:bulletEnabled val="1"/>
        </dgm:presLayoutVars>
      </dgm:prSet>
      <dgm:spPr/>
    </dgm:pt>
    <dgm:pt modelId="{86852688-1B69-455B-8805-12C90FED45BF}" type="pres">
      <dgm:prSet presAssocID="{203C9814-F181-4C94-9CB7-B969ACDEAE42}" presName="sibTrans" presStyleCnt="0"/>
      <dgm:spPr/>
    </dgm:pt>
    <dgm:pt modelId="{C438ED00-A89C-40F9-9710-D3002CDE31DC}" type="pres">
      <dgm:prSet presAssocID="{6CEEDD23-0F4F-4C84-8740-45946DE9D2AE}" presName="node" presStyleLbl="node1" presStyleIdx="1" presStyleCnt="3">
        <dgm:presLayoutVars>
          <dgm:bulletEnabled val="1"/>
        </dgm:presLayoutVars>
      </dgm:prSet>
      <dgm:spPr/>
    </dgm:pt>
    <dgm:pt modelId="{11177FA4-D247-424C-937A-BA7E717DD9FD}" type="pres">
      <dgm:prSet presAssocID="{E1BBC681-03B5-4230-B822-8DE620454AA8}" presName="sibTrans" presStyleCnt="0"/>
      <dgm:spPr/>
    </dgm:pt>
    <dgm:pt modelId="{70E4D64A-F432-424E-830E-59BF8700A8CD}" type="pres">
      <dgm:prSet presAssocID="{1B6F77AE-7B3B-406C-9C3B-3E4652A64D62}" presName="node" presStyleLbl="node1" presStyleIdx="2" presStyleCnt="3">
        <dgm:presLayoutVars>
          <dgm:bulletEnabled val="1"/>
        </dgm:presLayoutVars>
      </dgm:prSet>
      <dgm:spPr/>
    </dgm:pt>
  </dgm:ptLst>
  <dgm:cxnLst>
    <dgm:cxn modelId="{A23C0B47-61AA-4769-8924-2A53E216ADC4}" type="presOf" srcId="{1B6F77AE-7B3B-406C-9C3B-3E4652A64D62}" destId="{70E4D64A-F432-424E-830E-59BF8700A8CD}" srcOrd="0" destOrd="0" presId="urn:microsoft.com/office/officeart/2005/8/layout/default"/>
    <dgm:cxn modelId="{6686CF68-D92A-43BE-BEF3-6D5ACD4597DC}" type="presOf" srcId="{5DE83F49-F156-49EC-80FD-8F3D1ADD4A4F}" destId="{FFEB0B8F-F22B-4C55-A86D-BF92D17D5F17}" srcOrd="0" destOrd="0" presId="urn:microsoft.com/office/officeart/2005/8/layout/default"/>
    <dgm:cxn modelId="{48CF6D80-1B82-49B6-ACF9-81003BADBF42}" type="presOf" srcId="{49A688EA-EAC3-4E1C-8757-D0DBBCF4D814}" destId="{15CB191C-A517-42AC-969A-DF9AE97FBF0F}" srcOrd="0" destOrd="0" presId="urn:microsoft.com/office/officeart/2005/8/layout/default"/>
    <dgm:cxn modelId="{F8E53089-5988-405E-8AF8-C56E4257402E}" srcId="{5DE83F49-F156-49EC-80FD-8F3D1ADD4A4F}" destId="{1B6F77AE-7B3B-406C-9C3B-3E4652A64D62}" srcOrd="2" destOrd="0" parTransId="{3738B0F4-F432-45BA-A5E3-1D3DAA48F74E}" sibTransId="{8543C646-1CBA-47A4-AB85-A977BDD2A80C}"/>
    <dgm:cxn modelId="{8DFC5AAE-F1BA-439E-8A90-AE121BC31838}" srcId="{5DE83F49-F156-49EC-80FD-8F3D1ADD4A4F}" destId="{6CEEDD23-0F4F-4C84-8740-45946DE9D2AE}" srcOrd="1" destOrd="0" parTransId="{8AAFECA9-A21A-472F-8FF7-5258F799743F}" sibTransId="{E1BBC681-03B5-4230-B822-8DE620454AA8}"/>
    <dgm:cxn modelId="{053BA4D1-1E29-4130-92BE-ED21DB5CC868}" srcId="{5DE83F49-F156-49EC-80FD-8F3D1ADD4A4F}" destId="{49A688EA-EAC3-4E1C-8757-D0DBBCF4D814}" srcOrd="0" destOrd="0" parTransId="{F1949A52-2869-48A9-BE46-23E2FF0F0CE7}" sibTransId="{203C9814-F181-4C94-9CB7-B969ACDEAE42}"/>
    <dgm:cxn modelId="{8EC825E8-B321-412D-ACB0-DF36730F71A2}" type="presOf" srcId="{6CEEDD23-0F4F-4C84-8740-45946DE9D2AE}" destId="{C438ED00-A89C-40F9-9710-D3002CDE31DC}" srcOrd="0" destOrd="0" presId="urn:microsoft.com/office/officeart/2005/8/layout/default"/>
    <dgm:cxn modelId="{879C86D9-2F18-4047-9B63-8BBC5D7A0226}" type="presParOf" srcId="{FFEB0B8F-F22B-4C55-A86D-BF92D17D5F17}" destId="{15CB191C-A517-42AC-969A-DF9AE97FBF0F}" srcOrd="0" destOrd="0" presId="urn:microsoft.com/office/officeart/2005/8/layout/default"/>
    <dgm:cxn modelId="{503E3834-4AB5-41AA-B151-C115A4D130A3}" type="presParOf" srcId="{FFEB0B8F-F22B-4C55-A86D-BF92D17D5F17}" destId="{86852688-1B69-455B-8805-12C90FED45BF}" srcOrd="1" destOrd="0" presId="urn:microsoft.com/office/officeart/2005/8/layout/default"/>
    <dgm:cxn modelId="{7ECD7B0B-9BF2-4148-B4A0-D1C0EAEBC4B1}" type="presParOf" srcId="{FFEB0B8F-F22B-4C55-A86D-BF92D17D5F17}" destId="{C438ED00-A89C-40F9-9710-D3002CDE31DC}" srcOrd="2" destOrd="0" presId="urn:microsoft.com/office/officeart/2005/8/layout/default"/>
    <dgm:cxn modelId="{C400E8F9-810D-4C4A-8E46-86892D48FED9}" type="presParOf" srcId="{FFEB0B8F-F22B-4C55-A86D-BF92D17D5F17}" destId="{11177FA4-D247-424C-937A-BA7E717DD9FD}" srcOrd="3" destOrd="0" presId="urn:microsoft.com/office/officeart/2005/8/layout/default"/>
    <dgm:cxn modelId="{A6250C1B-EFE8-49B0-B3AE-E72B3784C46A}" type="presParOf" srcId="{FFEB0B8F-F22B-4C55-A86D-BF92D17D5F17}" destId="{70E4D64A-F432-424E-830E-59BF8700A8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191C-A517-42AC-969A-DF9AE97FBF0F}">
      <dsp:nvSpPr>
        <dsp:cNvPr id="0" name=""/>
        <dsp:cNvSpPr/>
      </dsp:nvSpPr>
      <dsp:spPr>
        <a:xfrm>
          <a:off x="0" y="75882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Esta temporada se identifica tradicionalmente con el renacimiento de la naturaleza</a:t>
          </a:r>
          <a:endParaRPr lang="es-MX" sz="1800" kern="1200" dirty="0"/>
        </a:p>
      </dsp:txBody>
      <dsp:txXfrm>
        <a:off x="0" y="758824"/>
        <a:ext cx="3000374" cy="1800225"/>
      </dsp:txXfrm>
    </dsp:sp>
    <dsp:sp modelId="{C438ED00-A89C-40F9-9710-D3002CDE31DC}">
      <dsp:nvSpPr>
        <dsp:cNvPr id="0" name=""/>
        <dsp:cNvSpPr/>
      </dsp:nvSpPr>
      <dsp:spPr>
        <a:xfrm>
          <a:off x="3300412" y="75882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es una de las estaciones del año, que se caracteriza por el renacimiento de la naturaleza</a:t>
          </a:r>
          <a:endParaRPr lang="es-MX" sz="1800" kern="1200" dirty="0"/>
        </a:p>
      </dsp:txBody>
      <dsp:txXfrm>
        <a:off x="3300412" y="758824"/>
        <a:ext cx="3000374" cy="1800225"/>
      </dsp:txXfrm>
    </dsp:sp>
    <dsp:sp modelId="{70E4D64A-F432-424E-830E-59BF8700A8CD}">
      <dsp:nvSpPr>
        <dsp:cNvPr id="0" name=""/>
        <dsp:cNvSpPr/>
      </dsp:nvSpPr>
      <dsp:spPr>
        <a:xfrm>
          <a:off x="6600824" y="75882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un aumento de las temperaturas medias, el deshielo, la floración de las plantas, el despertar de los animales en hibernación y el regreso de las especies migratorias.</a:t>
          </a:r>
          <a:endParaRPr lang="es-MX" sz="1800" kern="1200" dirty="0"/>
        </a:p>
      </dsp:txBody>
      <dsp:txXfrm>
        <a:off x="6600824" y="758824"/>
        <a:ext cx="3000374" cy="18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9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3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6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2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2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07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6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34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2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49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1527A-6BEB-4C5A-805F-116E877249F0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512A5B-9C9E-4DC2-AAE0-55A4A02656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8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078F1-E6EF-2710-438C-D2A3121E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73721"/>
            <a:ext cx="9601196" cy="1303867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s-MX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3695C4-0ED4-428B-C098-B927D8D9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1868"/>
            <a:ext cx="9601196" cy="3318936"/>
          </a:xfrm>
        </p:spPr>
        <p:txBody>
          <a:bodyPr/>
          <a:lstStyle/>
          <a:p>
            <a:r>
              <a:rPr lang="es-MX" dirty="0">
                <a:solidFill>
                  <a:srgbClr val="1F1F1F"/>
                </a:solidFill>
                <a:latin typeface="Google Sans"/>
              </a:rPr>
              <a:t>Nombre del alumno: José Ángel Dagnino Romero</a:t>
            </a:r>
          </a:p>
          <a:p>
            <a:r>
              <a:rPr lang="es-MX" dirty="0">
                <a:solidFill>
                  <a:srgbClr val="1F1F1F"/>
                </a:solidFill>
                <a:latin typeface="Google Sans"/>
              </a:rPr>
              <a:t>Nombre de la materia: Tecnología</a:t>
            </a:r>
            <a:endParaRPr lang="es-MX" dirty="0"/>
          </a:p>
        </p:txBody>
      </p:sp>
      <p:pic>
        <p:nvPicPr>
          <p:cNvPr id="4" name="Picture 2" descr="la primavera from concepto.de">
            <a:extLst>
              <a:ext uri="{FF2B5EF4-FFF2-40B4-BE49-F238E27FC236}">
                <a16:creationId xmlns:a16="http://schemas.microsoft.com/office/drawing/2014/main" id="{35E30944-713B-EDA9-E60A-530C6784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82" y="3577045"/>
            <a:ext cx="2378801" cy="23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C13E0-592E-FB97-0A26-2A6C83D7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1256453"/>
            <a:ext cx="9601196" cy="1303867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s-MX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</a:rPr>
              <a:t>¿Qué son las estaciones del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65F0A-4E26-6B08-E57E-C1723BB9E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periodos climáticos marcados por cambios en el clima, ecología y horas de luz del día, causados por la inclinación del eje terrestre y su movimiento alrededor del sol</a:t>
            </a:r>
            <a:endParaRPr lang="es-MX" dirty="0"/>
          </a:p>
        </p:txBody>
      </p:sp>
      <p:pic>
        <p:nvPicPr>
          <p:cNvPr id="2050" name="Picture 2" descr="Las estaciones del año | Wited">
            <a:extLst>
              <a:ext uri="{FF2B5EF4-FFF2-40B4-BE49-F238E27FC236}">
                <a16:creationId xmlns:a16="http://schemas.microsoft.com/office/drawing/2014/main" id="{72DE6824-FC3E-159E-766B-7843A9A192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2560320"/>
            <a:ext cx="4875452" cy="23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4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45A6F-BAC8-6413-1E5D-267E3A44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47892"/>
            <a:ext cx="9601196" cy="1303867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s-MX" dirty="0">
                <a:ln w="3175" cmpd="sng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>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800D2-AA80-C214-474F-B5347B43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112348"/>
          </a:xfrm>
        </p:spPr>
        <p:txBody>
          <a:bodyPr>
            <a:normAutofit/>
          </a:bodyPr>
          <a:lstStyle/>
          <a:p>
            <a:pPr algn="l" fontAlgn="ctr">
              <a:spcAft>
                <a:spcPts val="1500"/>
              </a:spcAft>
              <a:buNone/>
            </a:pPr>
            <a:r>
              <a:rPr lang="es-MX" b="0" i="0" dirty="0">
                <a:solidFill>
                  <a:srgbClr val="1F1F1F"/>
                </a:solidFill>
                <a:effectLst/>
                <a:latin typeface="Google Sans"/>
              </a:rPr>
              <a:t>La primavera es una de las cuatro estaciones del año, que se caracteriza por el aumento de la temperatura, el reverdecimiento de las plantas y el inicio de la floración. </a:t>
            </a:r>
          </a:p>
          <a:p>
            <a:pPr>
              <a:buNone/>
            </a:pPr>
            <a:br>
              <a:rPr lang="es-MX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656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C6418-6DA8-AFAD-8017-919E768C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3175" cmpd="sng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70C0"/>
                </a:solidFill>
                <a:effectLst>
                  <a:reflection blurRad="6350" stA="55000" endA="50" endPos="85000" dir="5400000" sy="-100000" algn="bl" rotWithShape="0"/>
                </a:effectLst>
                <a:latin typeface="Arial Rounded MT Bold" panose="020F0704030504030204" pitchFamily="34" charset="0"/>
              </a:rPr>
              <a:t>¿Qué ocurre en la primavera?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2BC3A-71D2-3AB2-BDE0-9986FC1D69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1F1F1F"/>
                </a:solidFill>
                <a:effectLst/>
                <a:latin typeface="Google Sans"/>
              </a:rPr>
              <a:t>En primavera, </a:t>
            </a:r>
            <a:r>
              <a:rPr lang="es-MX" b="0" i="0" dirty="0">
                <a:solidFill>
                  <a:srgbClr val="040C28"/>
                </a:solidFill>
                <a:effectLst/>
                <a:latin typeface="Google Sans"/>
              </a:rPr>
              <a:t>la temperatura se calienta, el aire se humedece más que en invierno, brotan nuevas hojas en los árboles y las flores se abren</a:t>
            </a:r>
            <a:r>
              <a:rPr lang="es-MX" b="0" i="0" dirty="0">
                <a:solidFill>
                  <a:srgbClr val="1F1F1F"/>
                </a:solidFill>
                <a:effectLst/>
                <a:latin typeface="Google Sans"/>
              </a:rPr>
              <a:t>, dejando un ambiente romántico en el aire y un hermoso paisaje en jardines, campos y parques.</a:t>
            </a:r>
            <a:endParaRPr lang="es-MX" dirty="0"/>
          </a:p>
        </p:txBody>
      </p:sp>
      <p:pic>
        <p:nvPicPr>
          <p:cNvPr id="4098" name="Picture 2" descr="LA PRIMAVERA by Giannis Córdova on Prezi">
            <a:extLst>
              <a:ext uri="{FF2B5EF4-FFF2-40B4-BE49-F238E27FC236}">
                <a16:creationId xmlns:a16="http://schemas.microsoft.com/office/drawing/2014/main" id="{413B5535-E0C6-34EE-1555-7B9AD6D343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41550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94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F8361-D6A0-63A8-AA2C-29417FD2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IMPORTANCIA DE 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AF944-7BA7-0760-876E-195C6727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ctr">
              <a:spcAft>
                <a:spcPts val="1500"/>
              </a:spcAft>
              <a:buNone/>
            </a:pP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La primavera es una estación del año que tiene una gran importancia para la naturaleza, la vida cotidiana, y la salud. </a:t>
            </a: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Importancia para la naturaleza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Simboliza el renacimiento de la naturaleza, con el deshielo, la floración de las plantas y el despertar de los animales </a:t>
            </a:r>
          </a:p>
          <a:p>
            <a:pPr algn="l" fontAlgn="ctr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Es una época ideal para las abejas, que recolectan polen y néctar de las flores 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Marca el inicio de una nueva temporada agrícola para las comunidades rurales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84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El mundo se viste de primavera. ¡Conoce estos lugares!">
            <a:extLst>
              <a:ext uri="{FF2B5EF4-FFF2-40B4-BE49-F238E27FC236}">
                <a16:creationId xmlns:a16="http://schemas.microsoft.com/office/drawing/2014/main" id="{55168719-C583-7C39-7A8F-C067A7E0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7" y="1723209"/>
            <a:ext cx="5708604" cy="32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2B914F-DEF0-D083-1C7A-0954CB221166}"/>
              </a:ext>
            </a:extLst>
          </p:cNvPr>
          <p:cNvSpPr txBox="1"/>
          <p:nvPr/>
        </p:nvSpPr>
        <p:spPr>
          <a:xfrm>
            <a:off x="7611292" y="2619078"/>
            <a:ext cx="3775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EJEMPLO</a:t>
            </a:r>
          </a:p>
          <a:p>
            <a:r>
              <a:rPr lang="es-MX" b="0" i="0" dirty="0">
                <a:solidFill>
                  <a:srgbClr val="001D35"/>
                </a:solidFill>
                <a:effectLst/>
                <a:latin typeface="Google Sans"/>
              </a:rPr>
              <a:t>el renacimiento de la naturaleza, con el aumento de la temperatura, la floración de plantas y el regreso de aves migratorias.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421489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8D95D-BE0C-93DA-9BD2-724E405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 Rounded MT Bold" panose="020F0704030504030204" pitchFamily="34" charset="0"/>
              </a:rPr>
              <a:t>características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6FC7C81-C846-2CB2-67CE-CA40D47C7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3541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5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FA4C6-D6CB-5630-63CD-5196D3F2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8" y="3185400"/>
            <a:ext cx="9601196" cy="1303867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s-MX" sz="8800" dirty="0">
                <a:ln w="3175" cmpd="sng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924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54</TotalTime>
  <Words>313</Words>
  <Application>Microsoft Office PowerPoint</Application>
  <PresentationFormat>Panorámica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Rounded MT Bold</vt:lpstr>
      <vt:lpstr>Garamond</vt:lpstr>
      <vt:lpstr>Google Sans</vt:lpstr>
      <vt:lpstr>Orgánico</vt:lpstr>
      <vt:lpstr>La primavera</vt:lpstr>
      <vt:lpstr>¿Qué son las estaciones del año?</vt:lpstr>
      <vt:lpstr>La primavera</vt:lpstr>
      <vt:lpstr>¿Qué ocurre en la primavera?</vt:lpstr>
      <vt:lpstr> IMPORTANCIA DE LA PRIMAVERA</vt:lpstr>
      <vt:lpstr>Presentación de PowerPoint</vt:lpstr>
      <vt:lpstr>características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ANGEL DAGNINO</dc:creator>
  <cp:lastModifiedBy>JOSE ANGEL DAGNINO</cp:lastModifiedBy>
  <cp:revision>2</cp:revision>
  <dcterms:created xsi:type="dcterms:W3CDTF">2025-03-13T14:56:47Z</dcterms:created>
  <dcterms:modified xsi:type="dcterms:W3CDTF">2025-03-13T16:07:00Z</dcterms:modified>
</cp:coreProperties>
</file>