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s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microsoft.com/office/2016/11/relationships/changesInfo" Target="changesInfos/changesInfo1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tableStyles" Target="tableStyles.xml" /><Relationship Id="rId5" Type="http://schemas.openxmlformats.org/officeDocument/2006/relationships/slide" Target="slides/slide4.xml" /><Relationship Id="rId10" Type="http://schemas.openxmlformats.org/officeDocument/2006/relationships/theme" Target="theme/theme1.xml" /><Relationship Id="rId4" Type="http://schemas.openxmlformats.org/officeDocument/2006/relationships/slide" Target="slides/slide3.xml" /><Relationship Id="rId9" Type="http://schemas.openxmlformats.org/officeDocument/2006/relationships/viewProps" Target="viewProps.xml" 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DDY ." userId="e6f306456bd5e7cf" providerId="LiveId" clId="{9E30020C-3379-064C-9211-D84ECC25CE76}"/>
    <pc:docChg chg="undo custSel addSld modSld">
      <pc:chgData name="ANDDY ." userId="e6f306456bd5e7cf" providerId="LiveId" clId="{9E30020C-3379-064C-9211-D84ECC25CE76}" dt="2025-03-13T15:24:19.113" v="416" actId="113"/>
      <pc:docMkLst>
        <pc:docMk/>
      </pc:docMkLst>
      <pc:sldChg chg="addSp modSp modTransition addAnim">
        <pc:chgData name="ANDDY ." userId="e6f306456bd5e7cf" providerId="LiveId" clId="{9E30020C-3379-064C-9211-D84ECC25CE76}" dt="2025-03-13T15:09:55.913" v="83" actId="14100"/>
        <pc:sldMkLst>
          <pc:docMk/>
          <pc:sldMk cId="1397046530" sldId="256"/>
        </pc:sldMkLst>
        <pc:spChg chg="mod">
          <ac:chgData name="ANDDY ." userId="e6f306456bd5e7cf" providerId="LiveId" clId="{9E30020C-3379-064C-9211-D84ECC25CE76}" dt="2025-03-13T15:08:43.500" v="18" actId="20577"/>
          <ac:spMkLst>
            <pc:docMk/>
            <pc:sldMk cId="1397046530" sldId="256"/>
            <ac:spMk id="2" creationId="{FEDACA5E-B07F-B386-BC77-2314B499B9B8}"/>
          </ac:spMkLst>
        </pc:spChg>
        <pc:spChg chg="mod">
          <ac:chgData name="ANDDY ." userId="e6f306456bd5e7cf" providerId="LiveId" clId="{9E30020C-3379-064C-9211-D84ECC25CE76}" dt="2025-03-13T15:09:11.061" v="76" actId="20577"/>
          <ac:spMkLst>
            <pc:docMk/>
            <pc:sldMk cId="1397046530" sldId="256"/>
            <ac:spMk id="3" creationId="{F7C91ED7-1288-7BBD-A0B0-E067E43F7CEB}"/>
          </ac:spMkLst>
        </pc:spChg>
        <pc:picChg chg="add mod ord">
          <ac:chgData name="ANDDY ." userId="e6f306456bd5e7cf" providerId="LiveId" clId="{9E30020C-3379-064C-9211-D84ECC25CE76}" dt="2025-03-13T15:09:55.913" v="83" actId="14100"/>
          <ac:picMkLst>
            <pc:docMk/>
            <pc:sldMk cId="1397046530" sldId="256"/>
            <ac:picMk id="4" creationId="{E1A72CCC-0A24-EA6D-FC8E-894C2452DEA9}"/>
          </ac:picMkLst>
        </pc:picChg>
      </pc:sldChg>
      <pc:sldChg chg="addSp modSp new modTransition addAnim">
        <pc:chgData name="ANDDY ." userId="e6f306456bd5e7cf" providerId="LiveId" clId="{9E30020C-3379-064C-9211-D84ECC25CE76}" dt="2025-03-13T15:13:14.945" v="195" actId="12563"/>
        <pc:sldMkLst>
          <pc:docMk/>
          <pc:sldMk cId="2260457519" sldId="257"/>
        </pc:sldMkLst>
        <pc:spChg chg="mod">
          <ac:chgData name="ANDDY ." userId="e6f306456bd5e7cf" providerId="LiveId" clId="{9E30020C-3379-064C-9211-D84ECC25CE76}" dt="2025-03-13T15:11:53.416" v="188" actId="27636"/>
          <ac:spMkLst>
            <pc:docMk/>
            <pc:sldMk cId="2260457519" sldId="257"/>
            <ac:spMk id="2" creationId="{266EB74B-A322-30BE-416B-F2D114C9F3C8}"/>
          </ac:spMkLst>
        </pc:spChg>
        <pc:spChg chg="mod">
          <ac:chgData name="ANDDY ." userId="e6f306456bd5e7cf" providerId="LiveId" clId="{9E30020C-3379-064C-9211-D84ECC25CE76}" dt="2025-03-13T15:11:49.160" v="186" actId="255"/>
          <ac:spMkLst>
            <pc:docMk/>
            <pc:sldMk cId="2260457519" sldId="257"/>
            <ac:spMk id="3" creationId="{7EADFCBD-B676-DBB0-1EAF-CFC4AC0E8BF5}"/>
          </ac:spMkLst>
        </pc:spChg>
        <pc:picChg chg="add mod ord">
          <ac:chgData name="ANDDY ." userId="e6f306456bd5e7cf" providerId="LiveId" clId="{9E30020C-3379-064C-9211-D84ECC25CE76}" dt="2025-03-13T15:12:19.655" v="191" actId="1076"/>
          <ac:picMkLst>
            <pc:docMk/>
            <pc:sldMk cId="2260457519" sldId="257"/>
            <ac:picMk id="4" creationId="{B9A67978-2AB5-0FFC-3761-DA20084F146F}"/>
          </ac:picMkLst>
        </pc:picChg>
      </pc:sldChg>
      <pc:sldChg chg="addSp delSp modSp new modTransition addAnim">
        <pc:chgData name="ANDDY ." userId="e6f306456bd5e7cf" providerId="LiveId" clId="{9E30020C-3379-064C-9211-D84ECC25CE76}" dt="2025-03-13T15:17:31.698" v="256" actId="12563"/>
        <pc:sldMkLst>
          <pc:docMk/>
          <pc:sldMk cId="3792393007" sldId="258"/>
        </pc:sldMkLst>
        <pc:spChg chg="mod">
          <ac:chgData name="ANDDY ." userId="e6f306456bd5e7cf" providerId="LiveId" clId="{9E30020C-3379-064C-9211-D84ECC25CE76}" dt="2025-03-13T15:16:36.251" v="246" actId="1076"/>
          <ac:spMkLst>
            <pc:docMk/>
            <pc:sldMk cId="3792393007" sldId="258"/>
            <ac:spMk id="2" creationId="{0053CCA9-9B3E-92A2-6465-3990171CADAD}"/>
          </ac:spMkLst>
        </pc:spChg>
        <pc:spChg chg="mod">
          <ac:chgData name="ANDDY ." userId="e6f306456bd5e7cf" providerId="LiveId" clId="{9E30020C-3379-064C-9211-D84ECC25CE76}" dt="2025-03-13T15:16:41.153" v="247" actId="1076"/>
          <ac:spMkLst>
            <pc:docMk/>
            <pc:sldMk cId="3792393007" sldId="258"/>
            <ac:spMk id="3" creationId="{23460644-00CF-CD18-35F8-E86F1BECA802}"/>
          </ac:spMkLst>
        </pc:spChg>
        <pc:picChg chg="add del mod">
          <ac:chgData name="ANDDY ." userId="e6f306456bd5e7cf" providerId="LiveId" clId="{9E30020C-3379-064C-9211-D84ECC25CE76}" dt="2025-03-13T15:15:56.992" v="240" actId="931"/>
          <ac:picMkLst>
            <pc:docMk/>
            <pc:sldMk cId="3792393007" sldId="258"/>
            <ac:picMk id="4" creationId="{D53F914A-2DE5-69B4-4E58-00AD338B8334}"/>
          </ac:picMkLst>
        </pc:picChg>
        <pc:picChg chg="add del">
          <ac:chgData name="ANDDY ." userId="e6f306456bd5e7cf" providerId="LiveId" clId="{9E30020C-3379-064C-9211-D84ECC25CE76}" dt="2025-03-13T15:16:08.591" v="242" actId="931"/>
          <ac:picMkLst>
            <pc:docMk/>
            <pc:sldMk cId="3792393007" sldId="258"/>
            <ac:picMk id="5" creationId="{908EBE32-E885-4265-07A7-06CBB327FB15}"/>
          </ac:picMkLst>
        </pc:picChg>
        <pc:picChg chg="add mod ord">
          <ac:chgData name="ANDDY ." userId="e6f306456bd5e7cf" providerId="LiveId" clId="{9E30020C-3379-064C-9211-D84ECC25CE76}" dt="2025-03-13T15:16:51.590" v="252" actId="1076"/>
          <ac:picMkLst>
            <pc:docMk/>
            <pc:sldMk cId="3792393007" sldId="258"/>
            <ac:picMk id="6" creationId="{5D60EB65-5AAC-57CC-81DB-0488C4F3A23A}"/>
          </ac:picMkLst>
        </pc:picChg>
      </pc:sldChg>
      <pc:sldChg chg="addSp modSp new modTransition addAnim">
        <pc:chgData name="ANDDY ." userId="e6f306456bd5e7cf" providerId="LiveId" clId="{9E30020C-3379-064C-9211-D84ECC25CE76}" dt="2025-03-13T15:20:34.546" v="314" actId="12563"/>
        <pc:sldMkLst>
          <pc:docMk/>
          <pc:sldMk cId="2589776083" sldId="259"/>
        </pc:sldMkLst>
        <pc:spChg chg="mod">
          <ac:chgData name="ANDDY ." userId="e6f306456bd5e7cf" providerId="LiveId" clId="{9E30020C-3379-064C-9211-D84ECC25CE76}" dt="2025-03-13T15:18:40.797" v="299" actId="255"/>
          <ac:spMkLst>
            <pc:docMk/>
            <pc:sldMk cId="2589776083" sldId="259"/>
            <ac:spMk id="2" creationId="{C6A54B08-6F03-DA10-5ACD-2743E267B108}"/>
          </ac:spMkLst>
        </pc:spChg>
        <pc:spChg chg="mod">
          <ac:chgData name="ANDDY ." userId="e6f306456bd5e7cf" providerId="LiveId" clId="{9E30020C-3379-064C-9211-D84ECC25CE76}" dt="2025-03-13T15:18:53.165" v="301" actId="255"/>
          <ac:spMkLst>
            <pc:docMk/>
            <pc:sldMk cId="2589776083" sldId="259"/>
            <ac:spMk id="3" creationId="{6C6A38EB-3298-EEBA-6068-D6442B4A4109}"/>
          </ac:spMkLst>
        </pc:spChg>
        <pc:picChg chg="add mod">
          <ac:chgData name="ANDDY ." userId="e6f306456bd5e7cf" providerId="LiveId" clId="{9E30020C-3379-064C-9211-D84ECC25CE76}" dt="2025-03-13T15:20:00.334" v="310" actId="1076"/>
          <ac:picMkLst>
            <pc:docMk/>
            <pc:sldMk cId="2589776083" sldId="259"/>
            <ac:picMk id="4" creationId="{1B25A61C-4309-BBF6-3FFF-34B36844A9F5}"/>
          </ac:picMkLst>
        </pc:picChg>
      </pc:sldChg>
      <pc:sldChg chg="addSp modSp new addAnim">
        <pc:chgData name="ANDDY ." userId="e6f306456bd5e7cf" providerId="LiveId" clId="{9E30020C-3379-064C-9211-D84ECC25CE76}" dt="2025-03-13T15:23:53.796" v="404" actId="27696"/>
        <pc:sldMkLst>
          <pc:docMk/>
          <pc:sldMk cId="853570631" sldId="260"/>
        </pc:sldMkLst>
        <pc:spChg chg="mod">
          <ac:chgData name="ANDDY ." userId="e6f306456bd5e7cf" providerId="LiveId" clId="{9E30020C-3379-064C-9211-D84ECC25CE76}" dt="2025-03-13T15:22:38.490" v="399" actId="113"/>
          <ac:spMkLst>
            <pc:docMk/>
            <pc:sldMk cId="853570631" sldId="260"/>
            <ac:spMk id="2" creationId="{3206D0FF-6294-3DEB-32D9-CF241BC74394}"/>
          </ac:spMkLst>
        </pc:spChg>
        <pc:spChg chg="mod">
          <ac:chgData name="ANDDY ." userId="e6f306456bd5e7cf" providerId="LiveId" clId="{9E30020C-3379-064C-9211-D84ECC25CE76}" dt="2025-03-13T15:22:31.038" v="397" actId="255"/>
          <ac:spMkLst>
            <pc:docMk/>
            <pc:sldMk cId="853570631" sldId="260"/>
            <ac:spMk id="3" creationId="{6B7602BB-DEB4-DEB4-7411-B62238468981}"/>
          </ac:spMkLst>
        </pc:spChg>
        <pc:picChg chg="add mod">
          <ac:chgData name="ANDDY ." userId="e6f306456bd5e7cf" providerId="LiveId" clId="{9E30020C-3379-064C-9211-D84ECC25CE76}" dt="2025-03-13T15:23:10.188" v="401" actId="1076"/>
          <ac:picMkLst>
            <pc:docMk/>
            <pc:sldMk cId="853570631" sldId="260"/>
            <ac:picMk id="4" creationId="{23DEACB1-157D-30DB-6C53-39936B616075}"/>
          </ac:picMkLst>
        </pc:picChg>
      </pc:sldChg>
      <pc:sldChg chg="modSp new">
        <pc:chgData name="ANDDY ." userId="e6f306456bd5e7cf" providerId="LiveId" clId="{9E30020C-3379-064C-9211-D84ECC25CE76}" dt="2025-03-13T15:24:19.113" v="416" actId="113"/>
        <pc:sldMkLst>
          <pc:docMk/>
          <pc:sldMk cId="1229466238" sldId="261"/>
        </pc:sldMkLst>
        <pc:spChg chg="mod">
          <ac:chgData name="ANDDY ." userId="e6f306456bd5e7cf" providerId="LiveId" clId="{9E30020C-3379-064C-9211-D84ECC25CE76}" dt="2025-03-13T15:24:19.113" v="416" actId="113"/>
          <ac:spMkLst>
            <pc:docMk/>
            <pc:sldMk cId="1229466238" sldId="261"/>
            <ac:spMk id="2" creationId="{372212E4-2C12-4BE2-98EE-742D1ABA5C5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EABC954-2CAE-91A1-8839-6FB5255DF5B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A443F26C-6114-FB28-067F-4829835F0D3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MX"/>
              <a:t>Haz clic para editar el estilo de subtítulo del patrón</a:t>
            </a:r>
            <a:endParaRPr lang="es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7A1AC3F-C8A2-F6C4-205F-70FF8FBCCE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BECA9-C27D-E948-A975-55D61569F336}" type="datetimeFigureOut">
              <a:rPr lang="es-US" smtClean="0"/>
              <a:t>3/13/2025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52F0348-357F-1738-0C6D-B8638FC90D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841D44E-DD06-DE10-CD81-5E8BABE605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82D08F-A7A3-5945-B2B2-6142A623BEDD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7205091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01B79E6-2EAF-A0D9-13C6-2C3B42479D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FBB5A6E3-5729-FB7B-FCAA-5518CD7B851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5CC91A3-5047-D7C8-4E65-548A498BCC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BECA9-C27D-E948-A975-55D61569F336}" type="datetimeFigureOut">
              <a:rPr lang="es-US" smtClean="0"/>
              <a:t>3/13/2025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B8C78ED-2EC5-C849-D9E0-11601301D6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531413B-EED2-86A5-3FE9-68EDB9BB3B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82D08F-A7A3-5945-B2B2-6142A623BEDD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7490393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4E20D615-B0EF-F198-133C-A7FFE80B3B5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01641376-1EC8-D7BC-FB1F-1A505C07237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F70EA1E-96ED-88FB-6C2C-4EF842117E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BECA9-C27D-E948-A975-55D61569F336}" type="datetimeFigureOut">
              <a:rPr lang="es-US" smtClean="0"/>
              <a:t>3/13/2025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8FC8DCD-0D98-1638-DB2B-B0332636AB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5401BCF-6492-219D-8750-CCFCB4ED38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82D08F-A7A3-5945-B2B2-6142A623BEDD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21222842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2522ADF-F9E2-68BA-AC8D-D1F6A2DD89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71B27C1-0A6F-6324-EA99-8CC86D8F0C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4E9E23B-6999-7326-DB77-87896EF4A5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BECA9-C27D-E948-A975-55D61569F336}" type="datetimeFigureOut">
              <a:rPr lang="es-US" smtClean="0"/>
              <a:t>3/13/2025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4000E39-4A15-2D78-F21B-060EEB36A4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6D9D590-A05C-85C2-E22E-A9EA0990C9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82D08F-A7A3-5945-B2B2-6142A623BEDD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42013571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8CDA585-742C-375B-3B4A-DFB061626E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2715D8C2-2A74-97B7-016C-F0E4B1562C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E8ED211-D98F-7F0A-157C-D60D1DD3AE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BECA9-C27D-E948-A975-55D61569F336}" type="datetimeFigureOut">
              <a:rPr lang="es-US" smtClean="0"/>
              <a:t>3/13/2025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80892A5-0F6E-4F4C-466C-B321BFAFB5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5D018E8-0848-48F6-5B82-B35190D79F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82D08F-A7A3-5945-B2B2-6142A623BEDD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38668971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3352CA7-B57A-D0EC-A8C7-FF68171A3B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846588B-09B7-670B-146B-A68A33D62FE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2F9CD2A5-71A7-4375-CFA6-FEA0767655B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2DC7BE47-CA36-1DB3-BA76-EF86225249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BECA9-C27D-E948-A975-55D61569F336}" type="datetimeFigureOut">
              <a:rPr lang="es-US" smtClean="0"/>
              <a:t>3/13/2025</a:t>
            </a:fld>
            <a:endParaRPr lang="es-U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3306E091-8F69-9B35-49D6-C9939DF5A2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C9E6D85B-EB0A-32E0-8589-54961A1670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82D08F-A7A3-5945-B2B2-6142A623BEDD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5679815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242E68B-2069-E3AC-8465-BD7821B25F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7D3A3990-96BB-D30D-0B90-84BD38B861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09F35050-CE29-02E7-34EA-26D1C00F588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47279533-CB20-A307-4B85-69F6B30563A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C02AC9F0-3023-2863-B44E-323D55E2BF2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B209CA89-238E-CC66-FAB1-486A375D47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BECA9-C27D-E948-A975-55D61569F336}" type="datetimeFigureOut">
              <a:rPr lang="es-US" smtClean="0"/>
              <a:t>3/13/2025</a:t>
            </a:fld>
            <a:endParaRPr lang="es-U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B6A33468-9E30-FCBF-7C58-F8587330FC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9D6C4782-5282-65A0-B307-941A227211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82D08F-A7A3-5945-B2B2-6142A623BEDD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23938097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17DD071-C7CE-6FCD-5FC2-7E09272710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4F0A0555-29A1-DA70-AD52-BA48ED5CE8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BECA9-C27D-E948-A975-55D61569F336}" type="datetimeFigureOut">
              <a:rPr lang="es-US" smtClean="0"/>
              <a:t>3/13/2025</a:t>
            </a:fld>
            <a:endParaRPr lang="es-U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2F6C3C1A-2E60-D3EF-3454-C4BD8B4EB3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05C5A8DC-C2B4-5DA7-93D2-733A59C0BA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82D08F-A7A3-5945-B2B2-6142A623BEDD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25040586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9868FDCA-414D-A034-5EE4-8C9CCD0E84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BECA9-C27D-E948-A975-55D61569F336}" type="datetimeFigureOut">
              <a:rPr lang="es-US" smtClean="0"/>
              <a:t>3/13/2025</a:t>
            </a:fld>
            <a:endParaRPr lang="es-U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61C644D7-DBFC-7E03-82D9-D6635E111C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A58F48E9-E3A1-2062-DC1E-5AB3148E27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82D08F-A7A3-5945-B2B2-6142A623BEDD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34147591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2C2B472-A6FF-1A25-9CDA-ABCD2EE2BD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D36CD27-C4CA-6ED1-253A-13FC61502D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77DEA0AC-0066-9408-74A6-7CD925A7BD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D2DC3190-407C-F566-C3E7-02217B2AC3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BECA9-C27D-E948-A975-55D61569F336}" type="datetimeFigureOut">
              <a:rPr lang="es-US" smtClean="0"/>
              <a:t>3/13/2025</a:t>
            </a:fld>
            <a:endParaRPr lang="es-U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85C3B6C5-73B6-3714-7D33-6F7DE519BA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3FBF9CC9-F1F7-4DAF-B893-39CBA400BE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82D08F-A7A3-5945-B2B2-6142A623BEDD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35807626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5CBED31-95F3-065F-D2F9-FD9B764D53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81237A0B-081F-5B4F-F90B-1F4DA679129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U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85E51693-36EF-97E4-F101-907B4D18AF2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67715F24-C2AB-4736-68E1-21E5B4636C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BECA9-C27D-E948-A975-55D61569F336}" type="datetimeFigureOut">
              <a:rPr lang="es-US" smtClean="0"/>
              <a:t>3/13/2025</a:t>
            </a:fld>
            <a:endParaRPr lang="es-U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8B50883E-BBA1-CBA8-2663-FB2FC824E8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7519C0A9-1B32-7796-9A0F-03594B50E6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82D08F-A7A3-5945-B2B2-6142A623BEDD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2436986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ECE45DD0-F8F8-F76E-E81C-4D9320B12E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8002B71-6064-B6D3-2DB0-9E2F8417AC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2E4C5C8-F11E-EA41-D67C-AC1D5F7CA7C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21BECA9-C27D-E948-A975-55D61569F336}" type="datetimeFigureOut">
              <a:rPr lang="es-US" smtClean="0"/>
              <a:t>3/13/2025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474819F-3061-D1D7-711C-24F8E147F16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EAB1A9A-7BE4-6C14-5C40-3A13FCD8927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082D08F-A7A3-5945-B2B2-6142A623BEDD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8039369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1.xml" 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 /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 /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 /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 /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E1A72CCC-0A24-EA6D-FC8E-894C2452DEA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255944" cy="8164103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FEDACA5E-B07F-B386-BC77-2314B499B9B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US" dirty="0"/>
              <a:t>La primavera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7C91ED7-1288-7BBD-A0B0-E067E43F7CE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US" dirty="0"/>
              <a:t>De: Andrés Medina Mojardin</a:t>
            </a:r>
          </a:p>
          <a:p>
            <a:r>
              <a:rPr lang="es-US" dirty="0"/>
              <a:t>Tecnología </a:t>
            </a:r>
          </a:p>
        </p:txBody>
      </p:sp>
    </p:spTree>
    <p:extLst>
      <p:ext uri="{BB962C8B-B14F-4D97-AF65-F5344CB8AC3E}">
        <p14:creationId xmlns:p14="http://schemas.microsoft.com/office/powerpoint/2010/main" val="139704653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drap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B9A67978-2AB5-0FFC-3761-DA20084F146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41520" y="3429000"/>
            <a:ext cx="3108960" cy="3328416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266EB74B-A322-30BE-416B-F2D114C9F3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US" sz="6000" b="1" dirty="0"/>
              <a:t>¿Qué son las estaciones del año?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EADFCBD-B676-DBB0-1EAF-CFC4AC0E8B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US" sz="3600" dirty="0"/>
              <a:t>Son periodos climáticos marcados por cambios en el clima, ecología y horas de luz del día, causados por la inclinación del eje terrestre y su movimiento alrededor del sol</a:t>
            </a:r>
          </a:p>
        </p:txBody>
      </p:sp>
    </p:spTree>
    <p:extLst>
      <p:ext uri="{BB962C8B-B14F-4D97-AF65-F5344CB8AC3E}">
        <p14:creationId xmlns:p14="http://schemas.microsoft.com/office/powerpoint/2010/main" val="226045751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crush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>
            <a:extLst>
              <a:ext uri="{FF2B5EF4-FFF2-40B4-BE49-F238E27FC236}">
                <a16:creationId xmlns:a16="http://schemas.microsoft.com/office/drawing/2014/main" id="{5D60EB65-5AAC-57CC-81DB-0488C4F3A23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97870" y="3863995"/>
            <a:ext cx="4470312" cy="2972757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0053CCA9-9B3E-92A2-6465-3990171CAD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67742"/>
            <a:ext cx="10515600" cy="1325563"/>
          </a:xfrm>
        </p:spPr>
        <p:txBody>
          <a:bodyPr>
            <a:normAutofit/>
          </a:bodyPr>
          <a:lstStyle/>
          <a:p>
            <a:r>
              <a:rPr lang="es-US" sz="6000" b="1" dirty="0"/>
              <a:t>¿Qué es la primavera?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3460644-00CF-CD18-35F8-E86F1BECA8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906646"/>
            <a:ext cx="10515600" cy="4351338"/>
          </a:xfrm>
        </p:spPr>
        <p:txBody>
          <a:bodyPr>
            <a:normAutofit/>
          </a:bodyPr>
          <a:lstStyle/>
          <a:p>
            <a:r>
              <a:rPr lang="es-US" sz="4000" dirty="0"/>
              <a:t>La primavera es una de las cuatro estaciones, junto con el verano, el otoño y el invierno. Esta estación se caracteriza por un ascenso gradual de la temperatura, días más largos y soleados, y la floración y el reverdecimiento de las plantas y los árboles.</a:t>
            </a:r>
          </a:p>
        </p:txBody>
      </p:sp>
    </p:spTree>
    <p:extLst>
      <p:ext uri="{BB962C8B-B14F-4D97-AF65-F5344CB8AC3E}">
        <p14:creationId xmlns:p14="http://schemas.microsoft.com/office/powerpoint/2010/main" val="379239300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250">
        <p15:prstTrans prst="origami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6A54B08-6F03-DA10-5ACD-2743E267B1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US" sz="6000" b="1" dirty="0"/>
              <a:t>¿Qué ocurre en la primavera?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C6A38EB-3298-EEBA-6068-D6442B4A41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US" sz="3600" dirty="0"/>
              <a:t>En primavera, la temperatura se calienta, el aire se humedece más que en invierno, brotan nuevas hojas en los árboles y las flores se abren, dejando un ambiente romántico en el aire y un hermoso paisaje en jardines, campos y parques.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1B25A61C-4309-BBF6-3FFF-34B36844A9F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0746" y="4316868"/>
            <a:ext cx="3810508" cy="25411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977608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airplan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206D0FF-6294-3DEB-32D9-CF241BC743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US" sz="6000" b="1" dirty="0"/>
              <a:t>Importancia de la primavera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B7602BB-DEB4-DEB4-7411-B622384689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US" sz="4000" dirty="0"/>
              <a:t>Primavera es la estación de la renovación, el crecimiento y los nuevos comienzos de las plantas en el mundo 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23DEACB1-157D-30DB-6C53-39936B6160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14750" y="3686175"/>
            <a:ext cx="4762500" cy="3171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35706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2212E4-2C12-4BE2-98EE-742D1ABA5C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US" sz="6000" b="1" dirty="0"/>
              <a:t>Ejemplos: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4BEF5F2-F545-6E14-43D1-D5A1EC8D72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122946623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Panorámica</PresentationFormat>
  <Slides>6</Slides>
  <Notes>0</Notes>
  <HiddenSlides>0</HiddenSlide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7" baseType="lpstr">
      <vt:lpstr>Tema de Office</vt:lpstr>
      <vt:lpstr>La primavera</vt:lpstr>
      <vt:lpstr>¿Qué son las estaciones del año?</vt:lpstr>
      <vt:lpstr>¿Qué es la primavera?</vt:lpstr>
      <vt:lpstr>¿Qué ocurre en la primavera?</vt:lpstr>
      <vt:lpstr>Importancia de la primavera</vt:lpstr>
      <vt:lpstr>Ejemplos: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primavera</dc:title>
  <dc:creator>ANDDY .</dc:creator>
  <cp:lastModifiedBy>ANDDY .</cp:lastModifiedBy>
  <cp:revision>1</cp:revision>
  <dcterms:created xsi:type="dcterms:W3CDTF">2025-03-13T15:08:35Z</dcterms:created>
  <dcterms:modified xsi:type="dcterms:W3CDTF">2025-03-13T15:24:26Z</dcterms:modified>
</cp:coreProperties>
</file>