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s-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tableStyles" Target="tableStyles.xml" /><Relationship Id="rId3" Type="http://schemas.openxmlformats.org/officeDocument/2006/relationships/slide" Target="slides/slide2.xml" /><Relationship Id="rId7" Type="http://schemas.openxmlformats.org/officeDocument/2006/relationships/slide" Target="slides/slide6.xml" /><Relationship Id="rId12" Type="http://schemas.openxmlformats.org/officeDocument/2006/relationships/theme" Target="theme/theme1.xml" /><Relationship Id="rId2" Type="http://schemas.openxmlformats.org/officeDocument/2006/relationships/slide" Target="slides/slide1.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viewProps" Target="viewProps.xml" /><Relationship Id="rId5" Type="http://schemas.openxmlformats.org/officeDocument/2006/relationships/slide" Target="slides/slide4.xml" /><Relationship Id="rId10" Type="http://schemas.openxmlformats.org/officeDocument/2006/relationships/presProps" Target="presProps.xml" /><Relationship Id="rId4" Type="http://schemas.openxmlformats.org/officeDocument/2006/relationships/slide" Target="slides/slide3.xml" /><Relationship Id="rId9" Type="http://schemas.openxmlformats.org/officeDocument/2006/relationships/slide" Target="slides/slide8.xml" /></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880A7B-F6C1-394D-A231-77A60BD85FBD}" type="doc">
      <dgm:prSet loTypeId="urn:microsoft.com/office/officeart/2005/8/layout/hierarchy3" loCatId="convert" qsTypeId="urn:microsoft.com/office/officeart/2005/8/quickstyle/simple1" qsCatId="simple" csTypeId="urn:microsoft.com/office/officeart/2005/8/colors/accent1_2" csCatId="accent1" phldr="1"/>
      <dgm:spPr/>
      <dgm:t>
        <a:bodyPr/>
        <a:lstStyle/>
        <a:p>
          <a:endParaRPr lang="es-MX"/>
        </a:p>
      </dgm:t>
    </dgm:pt>
    <dgm:pt modelId="{F7F0FA0D-E405-5944-AF7F-BB5FB91A698A}">
      <dgm:prSet phldrT="[Texto]" phldr="0"/>
      <dgm:spPr/>
      <dgm:t>
        <a:bodyPr/>
        <a:lstStyle/>
        <a:p>
          <a:r>
            <a:rPr lang="es-US" dirty="0"/>
            <a:t>Ventajas</a:t>
          </a:r>
          <a:endParaRPr lang="es-MX" dirty="0"/>
        </a:p>
      </dgm:t>
    </dgm:pt>
    <dgm:pt modelId="{E97A0CAB-A675-D340-A7C9-A6D1E1582E3C}" type="parTrans" cxnId="{58EC38CE-339A-554D-B125-9F3C2AAB9E9D}">
      <dgm:prSet/>
      <dgm:spPr/>
      <dgm:t>
        <a:bodyPr/>
        <a:lstStyle/>
        <a:p>
          <a:endParaRPr lang="es-MX"/>
        </a:p>
      </dgm:t>
    </dgm:pt>
    <dgm:pt modelId="{E9D7D500-5A05-CC40-8C58-B5FE69FDADA8}" type="sibTrans" cxnId="{58EC38CE-339A-554D-B125-9F3C2AAB9E9D}">
      <dgm:prSet/>
      <dgm:spPr/>
      <dgm:t>
        <a:bodyPr/>
        <a:lstStyle/>
        <a:p>
          <a:endParaRPr lang="es-MX"/>
        </a:p>
      </dgm:t>
    </dgm:pt>
    <dgm:pt modelId="{ACE101D5-408B-B747-B220-9E567EAD343D}">
      <dgm:prSet phldrT="[Texto]" phldr="0"/>
      <dgm:spPr/>
      <dgm:t>
        <a:bodyPr/>
        <a:lstStyle/>
        <a:p>
          <a:r>
            <a:rPr lang="es-US" dirty="0"/>
            <a:t>Salen muchas flores </a:t>
          </a:r>
          <a:endParaRPr lang="es-MX" dirty="0"/>
        </a:p>
      </dgm:t>
    </dgm:pt>
    <dgm:pt modelId="{2E40C4CE-F08B-214E-BF88-386E1326D8C8}" type="parTrans" cxnId="{9816465D-984B-2B46-8566-F9084AB8200A}">
      <dgm:prSet/>
      <dgm:spPr/>
      <dgm:t>
        <a:bodyPr/>
        <a:lstStyle/>
        <a:p>
          <a:endParaRPr lang="es-MX"/>
        </a:p>
      </dgm:t>
    </dgm:pt>
    <dgm:pt modelId="{A03136A1-37EA-EB49-8169-FDEFB7AA030C}" type="sibTrans" cxnId="{9816465D-984B-2B46-8566-F9084AB8200A}">
      <dgm:prSet/>
      <dgm:spPr/>
      <dgm:t>
        <a:bodyPr/>
        <a:lstStyle/>
        <a:p>
          <a:endParaRPr lang="es-MX"/>
        </a:p>
      </dgm:t>
    </dgm:pt>
    <dgm:pt modelId="{90082F13-9552-2442-9ADF-5318A64FD048}">
      <dgm:prSet phldrT="[Texto]" phldr="0"/>
      <dgm:spPr/>
      <dgm:t>
        <a:bodyPr/>
        <a:lstStyle/>
        <a:p>
          <a:r>
            <a:rPr lang="es-US" dirty="0"/>
            <a:t>Hay lindos paisajes </a:t>
          </a:r>
          <a:endParaRPr lang="es-MX" dirty="0"/>
        </a:p>
      </dgm:t>
    </dgm:pt>
    <dgm:pt modelId="{1C9D3FB0-3A7C-A24C-9F3A-217AAE21DEB6}" type="parTrans" cxnId="{8462F464-BC4D-5C42-91DB-AA34616DB58A}">
      <dgm:prSet/>
      <dgm:spPr/>
      <dgm:t>
        <a:bodyPr/>
        <a:lstStyle/>
        <a:p>
          <a:endParaRPr lang="es-MX"/>
        </a:p>
      </dgm:t>
    </dgm:pt>
    <dgm:pt modelId="{C075E03D-0703-0648-84B5-6BC4F09E5FC7}" type="sibTrans" cxnId="{8462F464-BC4D-5C42-91DB-AA34616DB58A}">
      <dgm:prSet/>
      <dgm:spPr/>
      <dgm:t>
        <a:bodyPr/>
        <a:lstStyle/>
        <a:p>
          <a:endParaRPr lang="es-MX"/>
        </a:p>
      </dgm:t>
    </dgm:pt>
    <dgm:pt modelId="{72F13D11-02B4-CA48-AD80-898F7904FDFF}">
      <dgm:prSet phldrT="[Texto]" phldr="0"/>
      <dgm:spPr/>
      <dgm:t>
        <a:bodyPr/>
        <a:lstStyle/>
        <a:p>
          <a:r>
            <a:rPr lang="es-US" dirty="0"/>
            <a:t>Desventajas</a:t>
          </a:r>
          <a:endParaRPr lang="es-MX" dirty="0"/>
        </a:p>
      </dgm:t>
    </dgm:pt>
    <dgm:pt modelId="{730A8041-0965-F449-818A-B9E9DCBD4E71}" type="parTrans" cxnId="{27E5CF7F-C66A-E14D-9178-BCEBEB71D6D0}">
      <dgm:prSet/>
      <dgm:spPr/>
      <dgm:t>
        <a:bodyPr/>
        <a:lstStyle/>
        <a:p>
          <a:endParaRPr lang="es-MX"/>
        </a:p>
      </dgm:t>
    </dgm:pt>
    <dgm:pt modelId="{EA4FB6A9-913E-D643-8AA9-B3CDE3773AC5}" type="sibTrans" cxnId="{27E5CF7F-C66A-E14D-9178-BCEBEB71D6D0}">
      <dgm:prSet/>
      <dgm:spPr/>
      <dgm:t>
        <a:bodyPr/>
        <a:lstStyle/>
        <a:p>
          <a:endParaRPr lang="es-MX"/>
        </a:p>
      </dgm:t>
    </dgm:pt>
    <dgm:pt modelId="{6DDAC24A-5EE0-0144-A719-74446C874792}">
      <dgm:prSet phldrT="[Texto]" phldr="0"/>
      <dgm:spPr/>
      <dgm:t>
        <a:bodyPr/>
        <a:lstStyle/>
        <a:p>
          <a:r>
            <a:rPr lang="es-US" dirty="0"/>
            <a:t>Cambios de temperatura </a:t>
          </a:r>
        </a:p>
      </dgm:t>
    </dgm:pt>
    <dgm:pt modelId="{89F8F73B-B61A-3148-AFFD-85EE2510B4B8}" type="parTrans" cxnId="{7C02E969-5B55-194D-92B5-D9623C0B1B35}">
      <dgm:prSet/>
      <dgm:spPr/>
      <dgm:t>
        <a:bodyPr/>
        <a:lstStyle/>
        <a:p>
          <a:endParaRPr lang="es-MX"/>
        </a:p>
      </dgm:t>
    </dgm:pt>
    <dgm:pt modelId="{87C8102C-291C-5449-9436-5C0B10D967B3}" type="sibTrans" cxnId="{7C02E969-5B55-194D-92B5-D9623C0B1B35}">
      <dgm:prSet/>
      <dgm:spPr/>
      <dgm:t>
        <a:bodyPr/>
        <a:lstStyle/>
        <a:p>
          <a:endParaRPr lang="es-MX"/>
        </a:p>
      </dgm:t>
    </dgm:pt>
    <dgm:pt modelId="{A5D686FC-9C80-6D4E-98B5-6B982223D342}">
      <dgm:prSet phldrT="[Texto]" phldr="0"/>
      <dgm:spPr/>
      <dgm:t>
        <a:bodyPr/>
        <a:lstStyle/>
        <a:p>
          <a:r>
            <a:rPr lang="es-US" dirty="0"/>
            <a:t>Hace mucho calor</a:t>
          </a:r>
          <a:endParaRPr lang="es-MX" dirty="0"/>
        </a:p>
      </dgm:t>
    </dgm:pt>
    <dgm:pt modelId="{47E1E568-8E27-C841-89E0-0CBEA8524ABB}" type="parTrans" cxnId="{10950551-ED28-DD4B-A397-96F3BA3C2E79}">
      <dgm:prSet/>
      <dgm:spPr/>
      <dgm:t>
        <a:bodyPr/>
        <a:lstStyle/>
        <a:p>
          <a:endParaRPr lang="es-MX"/>
        </a:p>
      </dgm:t>
    </dgm:pt>
    <dgm:pt modelId="{E3C7A33F-0A91-F342-9493-4A4642972494}" type="sibTrans" cxnId="{10950551-ED28-DD4B-A397-96F3BA3C2E79}">
      <dgm:prSet/>
      <dgm:spPr/>
      <dgm:t>
        <a:bodyPr/>
        <a:lstStyle/>
        <a:p>
          <a:endParaRPr lang="es-MX"/>
        </a:p>
      </dgm:t>
    </dgm:pt>
    <dgm:pt modelId="{22F8FCC6-5AB8-6443-8208-D1756E4D5C9B}" type="pres">
      <dgm:prSet presAssocID="{41880A7B-F6C1-394D-A231-77A60BD85FBD}" presName="diagram" presStyleCnt="0">
        <dgm:presLayoutVars>
          <dgm:chPref val="1"/>
          <dgm:dir/>
          <dgm:animOne val="branch"/>
          <dgm:animLvl val="lvl"/>
          <dgm:resizeHandles/>
        </dgm:presLayoutVars>
      </dgm:prSet>
      <dgm:spPr/>
    </dgm:pt>
    <dgm:pt modelId="{CFF6E7EC-26D0-7846-A72A-4BFAF0710A50}" type="pres">
      <dgm:prSet presAssocID="{F7F0FA0D-E405-5944-AF7F-BB5FB91A698A}" presName="root" presStyleCnt="0"/>
      <dgm:spPr/>
    </dgm:pt>
    <dgm:pt modelId="{A02B19A1-4A68-D642-8245-D36982B03F72}" type="pres">
      <dgm:prSet presAssocID="{F7F0FA0D-E405-5944-AF7F-BB5FB91A698A}" presName="rootComposite" presStyleCnt="0"/>
      <dgm:spPr/>
    </dgm:pt>
    <dgm:pt modelId="{BC89F85C-3A44-9A4E-ABFC-A77F96363C2E}" type="pres">
      <dgm:prSet presAssocID="{F7F0FA0D-E405-5944-AF7F-BB5FB91A698A}" presName="rootText" presStyleLbl="node1" presStyleIdx="0" presStyleCnt="2"/>
      <dgm:spPr/>
    </dgm:pt>
    <dgm:pt modelId="{8CFBF047-5473-084C-88DA-60CE3B472A8E}" type="pres">
      <dgm:prSet presAssocID="{F7F0FA0D-E405-5944-AF7F-BB5FB91A698A}" presName="rootConnector" presStyleLbl="node1" presStyleIdx="0" presStyleCnt="2"/>
      <dgm:spPr/>
    </dgm:pt>
    <dgm:pt modelId="{D7DA799A-BD85-C946-8B4B-5DFFF01D03EF}" type="pres">
      <dgm:prSet presAssocID="{F7F0FA0D-E405-5944-AF7F-BB5FB91A698A}" presName="childShape" presStyleCnt="0"/>
      <dgm:spPr/>
    </dgm:pt>
    <dgm:pt modelId="{63820D95-8B0B-8142-9BCC-E48172BAEFC9}" type="pres">
      <dgm:prSet presAssocID="{2E40C4CE-F08B-214E-BF88-386E1326D8C8}" presName="Name13" presStyleLbl="parChTrans1D2" presStyleIdx="0" presStyleCnt="4"/>
      <dgm:spPr/>
    </dgm:pt>
    <dgm:pt modelId="{E59A2828-6710-C649-803F-25E737085890}" type="pres">
      <dgm:prSet presAssocID="{ACE101D5-408B-B747-B220-9E567EAD343D}" presName="childText" presStyleLbl="bgAcc1" presStyleIdx="0" presStyleCnt="4">
        <dgm:presLayoutVars>
          <dgm:bulletEnabled val="1"/>
        </dgm:presLayoutVars>
      </dgm:prSet>
      <dgm:spPr/>
    </dgm:pt>
    <dgm:pt modelId="{8939E73B-078E-5F45-9B0B-6043AB866EDE}" type="pres">
      <dgm:prSet presAssocID="{1C9D3FB0-3A7C-A24C-9F3A-217AAE21DEB6}" presName="Name13" presStyleLbl="parChTrans1D2" presStyleIdx="1" presStyleCnt="4"/>
      <dgm:spPr/>
    </dgm:pt>
    <dgm:pt modelId="{920D102F-6B98-C54D-9E07-DBC235AD16B3}" type="pres">
      <dgm:prSet presAssocID="{90082F13-9552-2442-9ADF-5318A64FD048}" presName="childText" presStyleLbl="bgAcc1" presStyleIdx="1" presStyleCnt="4">
        <dgm:presLayoutVars>
          <dgm:bulletEnabled val="1"/>
        </dgm:presLayoutVars>
      </dgm:prSet>
      <dgm:spPr/>
    </dgm:pt>
    <dgm:pt modelId="{3D6788AB-4A73-C342-AB7F-486467F8D7B1}" type="pres">
      <dgm:prSet presAssocID="{72F13D11-02B4-CA48-AD80-898F7904FDFF}" presName="root" presStyleCnt="0"/>
      <dgm:spPr/>
    </dgm:pt>
    <dgm:pt modelId="{6E0A2A00-9F07-654E-A724-9344CE0E3782}" type="pres">
      <dgm:prSet presAssocID="{72F13D11-02B4-CA48-AD80-898F7904FDFF}" presName="rootComposite" presStyleCnt="0"/>
      <dgm:spPr/>
    </dgm:pt>
    <dgm:pt modelId="{0A689FB9-8BDE-E340-B69A-9E20BCD9B6E0}" type="pres">
      <dgm:prSet presAssocID="{72F13D11-02B4-CA48-AD80-898F7904FDFF}" presName="rootText" presStyleLbl="node1" presStyleIdx="1" presStyleCnt="2"/>
      <dgm:spPr/>
    </dgm:pt>
    <dgm:pt modelId="{1663840E-F562-6043-AC14-F35A9A1CB954}" type="pres">
      <dgm:prSet presAssocID="{72F13D11-02B4-CA48-AD80-898F7904FDFF}" presName="rootConnector" presStyleLbl="node1" presStyleIdx="1" presStyleCnt="2"/>
      <dgm:spPr/>
    </dgm:pt>
    <dgm:pt modelId="{AEEB5BCF-73EB-944A-9A56-8CC0B48A654B}" type="pres">
      <dgm:prSet presAssocID="{72F13D11-02B4-CA48-AD80-898F7904FDFF}" presName="childShape" presStyleCnt="0"/>
      <dgm:spPr/>
    </dgm:pt>
    <dgm:pt modelId="{46A494C8-F459-C84C-A93C-E12766855776}" type="pres">
      <dgm:prSet presAssocID="{89F8F73B-B61A-3148-AFFD-85EE2510B4B8}" presName="Name13" presStyleLbl="parChTrans1D2" presStyleIdx="2" presStyleCnt="4"/>
      <dgm:spPr/>
    </dgm:pt>
    <dgm:pt modelId="{D4608373-0E65-6D44-933C-FCD72ACE3878}" type="pres">
      <dgm:prSet presAssocID="{6DDAC24A-5EE0-0144-A719-74446C874792}" presName="childText" presStyleLbl="bgAcc1" presStyleIdx="2" presStyleCnt="4">
        <dgm:presLayoutVars>
          <dgm:bulletEnabled val="1"/>
        </dgm:presLayoutVars>
      </dgm:prSet>
      <dgm:spPr/>
    </dgm:pt>
    <dgm:pt modelId="{79B53340-A269-D741-903B-D8C5BA5C8BEE}" type="pres">
      <dgm:prSet presAssocID="{47E1E568-8E27-C841-89E0-0CBEA8524ABB}" presName="Name13" presStyleLbl="parChTrans1D2" presStyleIdx="3" presStyleCnt="4"/>
      <dgm:spPr/>
    </dgm:pt>
    <dgm:pt modelId="{BF6ACBFC-A3E9-D54A-B6BA-36033899EDF8}" type="pres">
      <dgm:prSet presAssocID="{A5D686FC-9C80-6D4E-98B5-6B982223D342}" presName="childText" presStyleLbl="bgAcc1" presStyleIdx="3" presStyleCnt="4">
        <dgm:presLayoutVars>
          <dgm:bulletEnabled val="1"/>
        </dgm:presLayoutVars>
      </dgm:prSet>
      <dgm:spPr/>
    </dgm:pt>
  </dgm:ptLst>
  <dgm:cxnLst>
    <dgm:cxn modelId="{06161407-45FB-B34F-8FD9-71B1E9C55CEC}" type="presOf" srcId="{72F13D11-02B4-CA48-AD80-898F7904FDFF}" destId="{1663840E-F562-6043-AC14-F35A9A1CB954}" srcOrd="1" destOrd="0" presId="urn:microsoft.com/office/officeart/2005/8/layout/hierarchy3"/>
    <dgm:cxn modelId="{E2E6631A-DF8A-754D-B4E1-38C74CCC5E43}" type="presOf" srcId="{F7F0FA0D-E405-5944-AF7F-BB5FB91A698A}" destId="{8CFBF047-5473-084C-88DA-60CE3B472A8E}" srcOrd="1" destOrd="0" presId="urn:microsoft.com/office/officeart/2005/8/layout/hierarchy3"/>
    <dgm:cxn modelId="{21922E1B-D3C8-3749-BE20-66EDDCF7DE53}" type="presOf" srcId="{72F13D11-02B4-CA48-AD80-898F7904FDFF}" destId="{0A689FB9-8BDE-E340-B69A-9E20BCD9B6E0}" srcOrd="0" destOrd="0" presId="urn:microsoft.com/office/officeart/2005/8/layout/hierarchy3"/>
    <dgm:cxn modelId="{DAE90E30-FBEB-B343-A791-D09D11213B8F}" type="presOf" srcId="{F7F0FA0D-E405-5944-AF7F-BB5FB91A698A}" destId="{BC89F85C-3A44-9A4E-ABFC-A77F96363C2E}" srcOrd="0" destOrd="0" presId="urn:microsoft.com/office/officeart/2005/8/layout/hierarchy3"/>
    <dgm:cxn modelId="{9816465D-984B-2B46-8566-F9084AB8200A}" srcId="{F7F0FA0D-E405-5944-AF7F-BB5FB91A698A}" destId="{ACE101D5-408B-B747-B220-9E567EAD343D}" srcOrd="0" destOrd="0" parTransId="{2E40C4CE-F08B-214E-BF88-386E1326D8C8}" sibTransId="{A03136A1-37EA-EB49-8169-FDEFB7AA030C}"/>
    <dgm:cxn modelId="{58F06D61-7E44-7C4D-A3D0-D490E192B11D}" type="presOf" srcId="{90082F13-9552-2442-9ADF-5318A64FD048}" destId="{920D102F-6B98-C54D-9E07-DBC235AD16B3}" srcOrd="0" destOrd="0" presId="urn:microsoft.com/office/officeart/2005/8/layout/hierarchy3"/>
    <dgm:cxn modelId="{8462F464-BC4D-5C42-91DB-AA34616DB58A}" srcId="{F7F0FA0D-E405-5944-AF7F-BB5FB91A698A}" destId="{90082F13-9552-2442-9ADF-5318A64FD048}" srcOrd="1" destOrd="0" parTransId="{1C9D3FB0-3A7C-A24C-9F3A-217AAE21DEB6}" sibTransId="{C075E03D-0703-0648-84B5-6BC4F09E5FC7}"/>
    <dgm:cxn modelId="{7C02E969-5B55-194D-92B5-D9623C0B1B35}" srcId="{72F13D11-02B4-CA48-AD80-898F7904FDFF}" destId="{6DDAC24A-5EE0-0144-A719-74446C874792}" srcOrd="0" destOrd="0" parTransId="{89F8F73B-B61A-3148-AFFD-85EE2510B4B8}" sibTransId="{87C8102C-291C-5449-9436-5C0B10D967B3}"/>
    <dgm:cxn modelId="{BBEF5170-43EB-A34B-A963-39B81A02B343}" type="presOf" srcId="{A5D686FC-9C80-6D4E-98B5-6B982223D342}" destId="{BF6ACBFC-A3E9-D54A-B6BA-36033899EDF8}" srcOrd="0" destOrd="0" presId="urn:microsoft.com/office/officeart/2005/8/layout/hierarchy3"/>
    <dgm:cxn modelId="{10950551-ED28-DD4B-A397-96F3BA3C2E79}" srcId="{72F13D11-02B4-CA48-AD80-898F7904FDFF}" destId="{A5D686FC-9C80-6D4E-98B5-6B982223D342}" srcOrd="1" destOrd="0" parTransId="{47E1E568-8E27-C841-89E0-0CBEA8524ABB}" sibTransId="{E3C7A33F-0A91-F342-9493-4A4642972494}"/>
    <dgm:cxn modelId="{B8237D73-5FA9-4C46-B079-A9037B42795E}" type="presOf" srcId="{2E40C4CE-F08B-214E-BF88-386E1326D8C8}" destId="{63820D95-8B0B-8142-9BCC-E48172BAEFC9}" srcOrd="0" destOrd="0" presId="urn:microsoft.com/office/officeart/2005/8/layout/hierarchy3"/>
    <dgm:cxn modelId="{27E5CF7F-C66A-E14D-9178-BCEBEB71D6D0}" srcId="{41880A7B-F6C1-394D-A231-77A60BD85FBD}" destId="{72F13D11-02B4-CA48-AD80-898F7904FDFF}" srcOrd="1" destOrd="0" parTransId="{730A8041-0965-F449-818A-B9E9DCBD4E71}" sibTransId="{EA4FB6A9-913E-D643-8AA9-B3CDE3773AC5}"/>
    <dgm:cxn modelId="{413B8D80-DE91-0A44-91AF-0CAEF511B235}" type="presOf" srcId="{1C9D3FB0-3A7C-A24C-9F3A-217AAE21DEB6}" destId="{8939E73B-078E-5F45-9B0B-6043AB866EDE}" srcOrd="0" destOrd="0" presId="urn:microsoft.com/office/officeart/2005/8/layout/hierarchy3"/>
    <dgm:cxn modelId="{D1759390-E84B-7F46-B211-FA85FC9F977C}" type="presOf" srcId="{41880A7B-F6C1-394D-A231-77A60BD85FBD}" destId="{22F8FCC6-5AB8-6443-8208-D1756E4D5C9B}" srcOrd="0" destOrd="0" presId="urn:microsoft.com/office/officeart/2005/8/layout/hierarchy3"/>
    <dgm:cxn modelId="{E79FE8A4-7CEE-D842-8822-E2CD27F112D9}" type="presOf" srcId="{6DDAC24A-5EE0-0144-A719-74446C874792}" destId="{D4608373-0E65-6D44-933C-FCD72ACE3878}" srcOrd="0" destOrd="0" presId="urn:microsoft.com/office/officeart/2005/8/layout/hierarchy3"/>
    <dgm:cxn modelId="{58EC38CE-339A-554D-B125-9F3C2AAB9E9D}" srcId="{41880A7B-F6C1-394D-A231-77A60BD85FBD}" destId="{F7F0FA0D-E405-5944-AF7F-BB5FB91A698A}" srcOrd="0" destOrd="0" parTransId="{E97A0CAB-A675-D340-A7C9-A6D1E1582E3C}" sibTransId="{E9D7D500-5A05-CC40-8C58-B5FE69FDADA8}"/>
    <dgm:cxn modelId="{AC7CD9DC-745B-C74D-B764-19BCF7B37AB1}" type="presOf" srcId="{89F8F73B-B61A-3148-AFFD-85EE2510B4B8}" destId="{46A494C8-F459-C84C-A93C-E12766855776}" srcOrd="0" destOrd="0" presId="urn:microsoft.com/office/officeart/2005/8/layout/hierarchy3"/>
    <dgm:cxn modelId="{B72C3AE1-3611-B845-A7EF-A5E812389786}" type="presOf" srcId="{47E1E568-8E27-C841-89E0-0CBEA8524ABB}" destId="{79B53340-A269-D741-903B-D8C5BA5C8BEE}" srcOrd="0" destOrd="0" presId="urn:microsoft.com/office/officeart/2005/8/layout/hierarchy3"/>
    <dgm:cxn modelId="{7BDF4BFC-A674-324C-B7C0-54ED4D397481}" type="presOf" srcId="{ACE101D5-408B-B747-B220-9E567EAD343D}" destId="{E59A2828-6710-C649-803F-25E737085890}" srcOrd="0" destOrd="0" presId="urn:microsoft.com/office/officeart/2005/8/layout/hierarchy3"/>
    <dgm:cxn modelId="{2269C42C-20DA-444D-B402-2280B0D56A1D}" type="presParOf" srcId="{22F8FCC6-5AB8-6443-8208-D1756E4D5C9B}" destId="{CFF6E7EC-26D0-7846-A72A-4BFAF0710A50}" srcOrd="0" destOrd="0" presId="urn:microsoft.com/office/officeart/2005/8/layout/hierarchy3"/>
    <dgm:cxn modelId="{D935360C-F9A2-9546-BD30-BFB99B71F08C}" type="presParOf" srcId="{CFF6E7EC-26D0-7846-A72A-4BFAF0710A50}" destId="{A02B19A1-4A68-D642-8245-D36982B03F72}" srcOrd="0" destOrd="0" presId="urn:microsoft.com/office/officeart/2005/8/layout/hierarchy3"/>
    <dgm:cxn modelId="{46530B70-5EE1-FF4C-BAAF-9F36FA63D509}" type="presParOf" srcId="{A02B19A1-4A68-D642-8245-D36982B03F72}" destId="{BC89F85C-3A44-9A4E-ABFC-A77F96363C2E}" srcOrd="0" destOrd="0" presId="urn:microsoft.com/office/officeart/2005/8/layout/hierarchy3"/>
    <dgm:cxn modelId="{2699C2E9-6281-0042-BBF9-E004019DADA9}" type="presParOf" srcId="{A02B19A1-4A68-D642-8245-D36982B03F72}" destId="{8CFBF047-5473-084C-88DA-60CE3B472A8E}" srcOrd="1" destOrd="0" presId="urn:microsoft.com/office/officeart/2005/8/layout/hierarchy3"/>
    <dgm:cxn modelId="{0140F08F-3DD2-F947-A2EA-2E202D6CF6AF}" type="presParOf" srcId="{CFF6E7EC-26D0-7846-A72A-4BFAF0710A50}" destId="{D7DA799A-BD85-C946-8B4B-5DFFF01D03EF}" srcOrd="1" destOrd="0" presId="urn:microsoft.com/office/officeart/2005/8/layout/hierarchy3"/>
    <dgm:cxn modelId="{A149AAA9-22FB-AB4A-A3C1-0AA2CC8222CB}" type="presParOf" srcId="{D7DA799A-BD85-C946-8B4B-5DFFF01D03EF}" destId="{63820D95-8B0B-8142-9BCC-E48172BAEFC9}" srcOrd="0" destOrd="0" presId="urn:microsoft.com/office/officeart/2005/8/layout/hierarchy3"/>
    <dgm:cxn modelId="{891A55C9-A8EC-8E4E-B1DA-7BE24392D513}" type="presParOf" srcId="{D7DA799A-BD85-C946-8B4B-5DFFF01D03EF}" destId="{E59A2828-6710-C649-803F-25E737085890}" srcOrd="1" destOrd="0" presId="urn:microsoft.com/office/officeart/2005/8/layout/hierarchy3"/>
    <dgm:cxn modelId="{F902D5C7-8966-FC47-AA49-2644A9D26A6F}" type="presParOf" srcId="{D7DA799A-BD85-C946-8B4B-5DFFF01D03EF}" destId="{8939E73B-078E-5F45-9B0B-6043AB866EDE}" srcOrd="2" destOrd="0" presId="urn:microsoft.com/office/officeart/2005/8/layout/hierarchy3"/>
    <dgm:cxn modelId="{34FB384F-809F-0A4A-B8EC-AD8ED81931BD}" type="presParOf" srcId="{D7DA799A-BD85-C946-8B4B-5DFFF01D03EF}" destId="{920D102F-6B98-C54D-9E07-DBC235AD16B3}" srcOrd="3" destOrd="0" presId="urn:microsoft.com/office/officeart/2005/8/layout/hierarchy3"/>
    <dgm:cxn modelId="{AC01333E-6129-0545-BC19-DBDAFF995ACA}" type="presParOf" srcId="{22F8FCC6-5AB8-6443-8208-D1756E4D5C9B}" destId="{3D6788AB-4A73-C342-AB7F-486467F8D7B1}" srcOrd="1" destOrd="0" presId="urn:microsoft.com/office/officeart/2005/8/layout/hierarchy3"/>
    <dgm:cxn modelId="{F2816263-C75D-EB42-A428-8474751FEE26}" type="presParOf" srcId="{3D6788AB-4A73-C342-AB7F-486467F8D7B1}" destId="{6E0A2A00-9F07-654E-A724-9344CE0E3782}" srcOrd="0" destOrd="0" presId="urn:microsoft.com/office/officeart/2005/8/layout/hierarchy3"/>
    <dgm:cxn modelId="{DF03AF73-7152-7A40-9C78-7F773218536A}" type="presParOf" srcId="{6E0A2A00-9F07-654E-A724-9344CE0E3782}" destId="{0A689FB9-8BDE-E340-B69A-9E20BCD9B6E0}" srcOrd="0" destOrd="0" presId="urn:microsoft.com/office/officeart/2005/8/layout/hierarchy3"/>
    <dgm:cxn modelId="{8F9B812A-3F6E-194F-B444-6CE8AFAD7F4D}" type="presParOf" srcId="{6E0A2A00-9F07-654E-A724-9344CE0E3782}" destId="{1663840E-F562-6043-AC14-F35A9A1CB954}" srcOrd="1" destOrd="0" presId="urn:microsoft.com/office/officeart/2005/8/layout/hierarchy3"/>
    <dgm:cxn modelId="{CE914268-4442-684F-AEF9-A6D0B97FDDB2}" type="presParOf" srcId="{3D6788AB-4A73-C342-AB7F-486467F8D7B1}" destId="{AEEB5BCF-73EB-944A-9A56-8CC0B48A654B}" srcOrd="1" destOrd="0" presId="urn:microsoft.com/office/officeart/2005/8/layout/hierarchy3"/>
    <dgm:cxn modelId="{A4C99C34-E128-EF45-8A12-81A95D2FC56A}" type="presParOf" srcId="{AEEB5BCF-73EB-944A-9A56-8CC0B48A654B}" destId="{46A494C8-F459-C84C-A93C-E12766855776}" srcOrd="0" destOrd="0" presId="urn:microsoft.com/office/officeart/2005/8/layout/hierarchy3"/>
    <dgm:cxn modelId="{5F6F0976-EF8A-614D-8CE0-87CD8664C327}" type="presParOf" srcId="{AEEB5BCF-73EB-944A-9A56-8CC0B48A654B}" destId="{D4608373-0E65-6D44-933C-FCD72ACE3878}" srcOrd="1" destOrd="0" presId="urn:microsoft.com/office/officeart/2005/8/layout/hierarchy3"/>
    <dgm:cxn modelId="{7034EC41-7A75-B24C-8652-40CAD71B3497}" type="presParOf" srcId="{AEEB5BCF-73EB-944A-9A56-8CC0B48A654B}" destId="{79B53340-A269-D741-903B-D8C5BA5C8BEE}" srcOrd="2" destOrd="0" presId="urn:microsoft.com/office/officeart/2005/8/layout/hierarchy3"/>
    <dgm:cxn modelId="{8408D0AC-7C36-D940-8AA2-CFB4672AA305}" type="presParOf" srcId="{AEEB5BCF-73EB-944A-9A56-8CC0B48A654B}" destId="{BF6ACBFC-A3E9-D54A-B6BA-36033899EDF8}"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89F85C-3A44-9A4E-ABFC-A77F96363C2E}">
      <dsp:nvSpPr>
        <dsp:cNvPr id="0" name=""/>
        <dsp:cNvSpPr/>
      </dsp:nvSpPr>
      <dsp:spPr>
        <a:xfrm>
          <a:off x="1403602" y="1058"/>
          <a:ext cx="2485269" cy="124263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2865" tIns="41910" rIns="62865" bIns="41910" numCol="1" spcCol="1270" anchor="ctr" anchorCtr="0">
          <a:noAutofit/>
        </a:bodyPr>
        <a:lstStyle/>
        <a:p>
          <a:pPr marL="0" lvl="0" indent="0" algn="ctr" defTabSz="1466850">
            <a:lnSpc>
              <a:spcPct val="90000"/>
            </a:lnSpc>
            <a:spcBef>
              <a:spcPct val="0"/>
            </a:spcBef>
            <a:spcAft>
              <a:spcPct val="35000"/>
            </a:spcAft>
            <a:buNone/>
          </a:pPr>
          <a:r>
            <a:rPr lang="es-US" sz="3300" kern="1200" dirty="0"/>
            <a:t>Ventajas</a:t>
          </a:r>
          <a:endParaRPr lang="es-MX" sz="3300" kern="1200" dirty="0"/>
        </a:p>
      </dsp:txBody>
      <dsp:txXfrm>
        <a:off x="1439998" y="37454"/>
        <a:ext cx="2412477" cy="1169842"/>
      </dsp:txXfrm>
    </dsp:sp>
    <dsp:sp modelId="{63820D95-8B0B-8142-9BCC-E48172BAEFC9}">
      <dsp:nvSpPr>
        <dsp:cNvPr id="0" name=""/>
        <dsp:cNvSpPr/>
      </dsp:nvSpPr>
      <dsp:spPr>
        <a:xfrm>
          <a:off x="1652129" y="1243693"/>
          <a:ext cx="248526" cy="931975"/>
        </a:xfrm>
        <a:custGeom>
          <a:avLst/>
          <a:gdLst/>
          <a:ahLst/>
          <a:cxnLst/>
          <a:rect l="0" t="0" r="0" b="0"/>
          <a:pathLst>
            <a:path>
              <a:moveTo>
                <a:pt x="0" y="0"/>
              </a:moveTo>
              <a:lnTo>
                <a:pt x="0" y="931975"/>
              </a:lnTo>
              <a:lnTo>
                <a:pt x="248526" y="931975"/>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59A2828-6710-C649-803F-25E737085890}">
      <dsp:nvSpPr>
        <dsp:cNvPr id="0" name=""/>
        <dsp:cNvSpPr/>
      </dsp:nvSpPr>
      <dsp:spPr>
        <a:xfrm>
          <a:off x="1900656" y="1554351"/>
          <a:ext cx="1988215" cy="1242634"/>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33020" rIns="49530" bIns="33020" numCol="1" spcCol="1270" anchor="ctr" anchorCtr="0">
          <a:noAutofit/>
        </a:bodyPr>
        <a:lstStyle/>
        <a:p>
          <a:pPr marL="0" lvl="0" indent="0" algn="ctr" defTabSz="1155700">
            <a:lnSpc>
              <a:spcPct val="90000"/>
            </a:lnSpc>
            <a:spcBef>
              <a:spcPct val="0"/>
            </a:spcBef>
            <a:spcAft>
              <a:spcPct val="35000"/>
            </a:spcAft>
            <a:buNone/>
          </a:pPr>
          <a:r>
            <a:rPr lang="es-US" sz="2600" kern="1200" dirty="0"/>
            <a:t>Salen muchas flores </a:t>
          </a:r>
          <a:endParaRPr lang="es-MX" sz="2600" kern="1200" dirty="0"/>
        </a:p>
      </dsp:txBody>
      <dsp:txXfrm>
        <a:off x="1937052" y="1590747"/>
        <a:ext cx="1915423" cy="1169842"/>
      </dsp:txXfrm>
    </dsp:sp>
    <dsp:sp modelId="{8939E73B-078E-5F45-9B0B-6043AB866EDE}">
      <dsp:nvSpPr>
        <dsp:cNvPr id="0" name=""/>
        <dsp:cNvSpPr/>
      </dsp:nvSpPr>
      <dsp:spPr>
        <a:xfrm>
          <a:off x="1652129" y="1243693"/>
          <a:ext cx="248526" cy="2485269"/>
        </a:xfrm>
        <a:custGeom>
          <a:avLst/>
          <a:gdLst/>
          <a:ahLst/>
          <a:cxnLst/>
          <a:rect l="0" t="0" r="0" b="0"/>
          <a:pathLst>
            <a:path>
              <a:moveTo>
                <a:pt x="0" y="0"/>
              </a:moveTo>
              <a:lnTo>
                <a:pt x="0" y="2485269"/>
              </a:lnTo>
              <a:lnTo>
                <a:pt x="248526" y="2485269"/>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20D102F-6B98-C54D-9E07-DBC235AD16B3}">
      <dsp:nvSpPr>
        <dsp:cNvPr id="0" name=""/>
        <dsp:cNvSpPr/>
      </dsp:nvSpPr>
      <dsp:spPr>
        <a:xfrm>
          <a:off x="1900656" y="3107644"/>
          <a:ext cx="1988215" cy="1242634"/>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33020" rIns="49530" bIns="33020" numCol="1" spcCol="1270" anchor="ctr" anchorCtr="0">
          <a:noAutofit/>
        </a:bodyPr>
        <a:lstStyle/>
        <a:p>
          <a:pPr marL="0" lvl="0" indent="0" algn="ctr" defTabSz="1155700">
            <a:lnSpc>
              <a:spcPct val="90000"/>
            </a:lnSpc>
            <a:spcBef>
              <a:spcPct val="0"/>
            </a:spcBef>
            <a:spcAft>
              <a:spcPct val="35000"/>
            </a:spcAft>
            <a:buNone/>
          </a:pPr>
          <a:r>
            <a:rPr lang="es-US" sz="2600" kern="1200" dirty="0"/>
            <a:t>Hay lindos paisajes </a:t>
          </a:r>
          <a:endParaRPr lang="es-MX" sz="2600" kern="1200" dirty="0"/>
        </a:p>
      </dsp:txBody>
      <dsp:txXfrm>
        <a:off x="1937052" y="3144040"/>
        <a:ext cx="1915423" cy="1169842"/>
      </dsp:txXfrm>
    </dsp:sp>
    <dsp:sp modelId="{0A689FB9-8BDE-E340-B69A-9E20BCD9B6E0}">
      <dsp:nvSpPr>
        <dsp:cNvPr id="0" name=""/>
        <dsp:cNvSpPr/>
      </dsp:nvSpPr>
      <dsp:spPr>
        <a:xfrm>
          <a:off x="4510189" y="1058"/>
          <a:ext cx="2485269" cy="124263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2865" tIns="41910" rIns="62865" bIns="41910" numCol="1" spcCol="1270" anchor="ctr" anchorCtr="0">
          <a:noAutofit/>
        </a:bodyPr>
        <a:lstStyle/>
        <a:p>
          <a:pPr marL="0" lvl="0" indent="0" algn="ctr" defTabSz="1466850">
            <a:lnSpc>
              <a:spcPct val="90000"/>
            </a:lnSpc>
            <a:spcBef>
              <a:spcPct val="0"/>
            </a:spcBef>
            <a:spcAft>
              <a:spcPct val="35000"/>
            </a:spcAft>
            <a:buNone/>
          </a:pPr>
          <a:r>
            <a:rPr lang="es-US" sz="3300" kern="1200" dirty="0"/>
            <a:t>Desventajas</a:t>
          </a:r>
          <a:endParaRPr lang="es-MX" sz="3300" kern="1200" dirty="0"/>
        </a:p>
      </dsp:txBody>
      <dsp:txXfrm>
        <a:off x="4546585" y="37454"/>
        <a:ext cx="2412477" cy="1169842"/>
      </dsp:txXfrm>
    </dsp:sp>
    <dsp:sp modelId="{46A494C8-F459-C84C-A93C-E12766855776}">
      <dsp:nvSpPr>
        <dsp:cNvPr id="0" name=""/>
        <dsp:cNvSpPr/>
      </dsp:nvSpPr>
      <dsp:spPr>
        <a:xfrm>
          <a:off x="4758716" y="1243693"/>
          <a:ext cx="248526" cy="931975"/>
        </a:xfrm>
        <a:custGeom>
          <a:avLst/>
          <a:gdLst/>
          <a:ahLst/>
          <a:cxnLst/>
          <a:rect l="0" t="0" r="0" b="0"/>
          <a:pathLst>
            <a:path>
              <a:moveTo>
                <a:pt x="0" y="0"/>
              </a:moveTo>
              <a:lnTo>
                <a:pt x="0" y="931975"/>
              </a:lnTo>
              <a:lnTo>
                <a:pt x="248526" y="931975"/>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4608373-0E65-6D44-933C-FCD72ACE3878}">
      <dsp:nvSpPr>
        <dsp:cNvPr id="0" name=""/>
        <dsp:cNvSpPr/>
      </dsp:nvSpPr>
      <dsp:spPr>
        <a:xfrm>
          <a:off x="5007242" y="1554351"/>
          <a:ext cx="1988215" cy="1242634"/>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33020" rIns="49530" bIns="33020" numCol="1" spcCol="1270" anchor="ctr" anchorCtr="0">
          <a:noAutofit/>
        </a:bodyPr>
        <a:lstStyle/>
        <a:p>
          <a:pPr marL="0" lvl="0" indent="0" algn="ctr" defTabSz="1155700">
            <a:lnSpc>
              <a:spcPct val="90000"/>
            </a:lnSpc>
            <a:spcBef>
              <a:spcPct val="0"/>
            </a:spcBef>
            <a:spcAft>
              <a:spcPct val="35000"/>
            </a:spcAft>
            <a:buNone/>
          </a:pPr>
          <a:r>
            <a:rPr lang="es-US" sz="2600" kern="1200" dirty="0"/>
            <a:t>Cambios de temperatura </a:t>
          </a:r>
        </a:p>
      </dsp:txBody>
      <dsp:txXfrm>
        <a:off x="5043638" y="1590747"/>
        <a:ext cx="1915423" cy="1169842"/>
      </dsp:txXfrm>
    </dsp:sp>
    <dsp:sp modelId="{79B53340-A269-D741-903B-D8C5BA5C8BEE}">
      <dsp:nvSpPr>
        <dsp:cNvPr id="0" name=""/>
        <dsp:cNvSpPr/>
      </dsp:nvSpPr>
      <dsp:spPr>
        <a:xfrm>
          <a:off x="4758716" y="1243693"/>
          <a:ext cx="248526" cy="2485269"/>
        </a:xfrm>
        <a:custGeom>
          <a:avLst/>
          <a:gdLst/>
          <a:ahLst/>
          <a:cxnLst/>
          <a:rect l="0" t="0" r="0" b="0"/>
          <a:pathLst>
            <a:path>
              <a:moveTo>
                <a:pt x="0" y="0"/>
              </a:moveTo>
              <a:lnTo>
                <a:pt x="0" y="2485269"/>
              </a:lnTo>
              <a:lnTo>
                <a:pt x="248526" y="2485269"/>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F6ACBFC-A3E9-D54A-B6BA-36033899EDF8}">
      <dsp:nvSpPr>
        <dsp:cNvPr id="0" name=""/>
        <dsp:cNvSpPr/>
      </dsp:nvSpPr>
      <dsp:spPr>
        <a:xfrm>
          <a:off x="5007242" y="3107644"/>
          <a:ext cx="1988215" cy="1242634"/>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33020" rIns="49530" bIns="33020" numCol="1" spcCol="1270" anchor="ctr" anchorCtr="0">
          <a:noAutofit/>
        </a:bodyPr>
        <a:lstStyle/>
        <a:p>
          <a:pPr marL="0" lvl="0" indent="0" algn="ctr" defTabSz="1155700">
            <a:lnSpc>
              <a:spcPct val="90000"/>
            </a:lnSpc>
            <a:spcBef>
              <a:spcPct val="0"/>
            </a:spcBef>
            <a:spcAft>
              <a:spcPct val="35000"/>
            </a:spcAft>
            <a:buNone/>
          </a:pPr>
          <a:r>
            <a:rPr lang="es-US" sz="2600" kern="1200" dirty="0"/>
            <a:t>Hace mucho calor</a:t>
          </a:r>
          <a:endParaRPr lang="es-MX" sz="2600" kern="1200" dirty="0"/>
        </a:p>
      </dsp:txBody>
      <dsp:txXfrm>
        <a:off x="5043638" y="3144040"/>
        <a:ext cx="1915423" cy="116984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02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2322C5-FE1E-D711-6614-888D0769407C}"/>
              </a:ext>
            </a:extLst>
          </p:cNvPr>
          <p:cNvSpPr>
            <a:spLocks noGrp="1"/>
          </p:cNvSpPr>
          <p:nvPr>
            <p:ph type="ctrTitle"/>
          </p:nvPr>
        </p:nvSpPr>
        <p:spPr>
          <a:xfrm>
            <a:off x="1524000" y="1122363"/>
            <a:ext cx="9144000" cy="2387600"/>
          </a:xfrm>
        </p:spPr>
        <p:txBody>
          <a:bodyPr anchor="b"/>
          <a:lstStyle>
            <a:lvl1pPr algn="ctr">
              <a:defRPr sz="6000"/>
            </a:lvl1pPr>
          </a:lstStyle>
          <a:p>
            <a:r>
              <a:rPr lang="es-MX"/>
              <a:t>Haz clic para modificar el estilo de título del patrón</a:t>
            </a:r>
            <a:endParaRPr lang="es-US"/>
          </a:p>
        </p:txBody>
      </p:sp>
      <p:sp>
        <p:nvSpPr>
          <p:cNvPr id="3" name="Subtítulo 2">
            <a:extLst>
              <a:ext uri="{FF2B5EF4-FFF2-40B4-BE49-F238E27FC236}">
                <a16:creationId xmlns:a16="http://schemas.microsoft.com/office/drawing/2014/main" id="{DF5F0DFF-4F62-7339-3473-1410AA14F11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a:t>Haz clic para editar el estilo de subtítulo del patrón</a:t>
            </a:r>
            <a:endParaRPr lang="es-US"/>
          </a:p>
        </p:txBody>
      </p:sp>
      <p:sp>
        <p:nvSpPr>
          <p:cNvPr id="4" name="Marcador de fecha 3">
            <a:extLst>
              <a:ext uri="{FF2B5EF4-FFF2-40B4-BE49-F238E27FC236}">
                <a16:creationId xmlns:a16="http://schemas.microsoft.com/office/drawing/2014/main" id="{EF8D68F3-6F37-1F0C-6A2C-B94B285A926C}"/>
              </a:ext>
            </a:extLst>
          </p:cNvPr>
          <p:cNvSpPr>
            <a:spLocks noGrp="1"/>
          </p:cNvSpPr>
          <p:nvPr>
            <p:ph type="dt" sz="half" idx="10"/>
          </p:nvPr>
        </p:nvSpPr>
        <p:spPr/>
        <p:txBody>
          <a:bodyPr/>
          <a:lstStyle/>
          <a:p>
            <a:fld id="{146B2633-EC43-E649-96A7-09453B53D1F0}" type="datetimeFigureOut">
              <a:rPr lang="es-US" smtClean="0"/>
              <a:t>3/13/2025</a:t>
            </a:fld>
            <a:endParaRPr lang="es-US"/>
          </a:p>
        </p:txBody>
      </p:sp>
      <p:sp>
        <p:nvSpPr>
          <p:cNvPr id="5" name="Marcador de pie de página 4">
            <a:extLst>
              <a:ext uri="{FF2B5EF4-FFF2-40B4-BE49-F238E27FC236}">
                <a16:creationId xmlns:a16="http://schemas.microsoft.com/office/drawing/2014/main" id="{CB0DAC9B-F665-50F8-C175-3475B32B13C9}"/>
              </a:ext>
            </a:extLst>
          </p:cNvPr>
          <p:cNvSpPr>
            <a:spLocks noGrp="1"/>
          </p:cNvSpPr>
          <p:nvPr>
            <p:ph type="ftr" sz="quarter" idx="11"/>
          </p:nvPr>
        </p:nvSpPr>
        <p:spPr/>
        <p:txBody>
          <a:bodyPr/>
          <a:lstStyle/>
          <a:p>
            <a:endParaRPr lang="es-US"/>
          </a:p>
        </p:txBody>
      </p:sp>
      <p:sp>
        <p:nvSpPr>
          <p:cNvPr id="6" name="Marcador de número de diapositiva 5">
            <a:extLst>
              <a:ext uri="{FF2B5EF4-FFF2-40B4-BE49-F238E27FC236}">
                <a16:creationId xmlns:a16="http://schemas.microsoft.com/office/drawing/2014/main" id="{759B8603-748D-B8F6-D3FD-1681307EFAA3}"/>
              </a:ext>
            </a:extLst>
          </p:cNvPr>
          <p:cNvSpPr>
            <a:spLocks noGrp="1"/>
          </p:cNvSpPr>
          <p:nvPr>
            <p:ph type="sldNum" sz="quarter" idx="12"/>
          </p:nvPr>
        </p:nvSpPr>
        <p:spPr/>
        <p:txBody>
          <a:bodyPr/>
          <a:lstStyle/>
          <a:p>
            <a:fld id="{3AA8C84E-D494-C94D-9F04-2E46DEF83DA0}" type="slidenum">
              <a:rPr lang="es-US" smtClean="0"/>
              <a:t>‹Nº›</a:t>
            </a:fld>
            <a:endParaRPr lang="es-US"/>
          </a:p>
        </p:txBody>
      </p:sp>
    </p:spTree>
    <p:extLst>
      <p:ext uri="{BB962C8B-B14F-4D97-AF65-F5344CB8AC3E}">
        <p14:creationId xmlns:p14="http://schemas.microsoft.com/office/powerpoint/2010/main" val="3452210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D702651-4B8E-84A0-3FA9-F0709DE21366}"/>
              </a:ext>
            </a:extLst>
          </p:cNvPr>
          <p:cNvSpPr>
            <a:spLocks noGrp="1"/>
          </p:cNvSpPr>
          <p:nvPr>
            <p:ph type="title"/>
          </p:nvPr>
        </p:nvSpPr>
        <p:spPr/>
        <p:txBody>
          <a:bodyPr/>
          <a:lstStyle/>
          <a:p>
            <a:r>
              <a:rPr lang="es-MX"/>
              <a:t>Haz clic para modificar el estilo de título del patrón</a:t>
            </a:r>
            <a:endParaRPr lang="es-US"/>
          </a:p>
        </p:txBody>
      </p:sp>
      <p:sp>
        <p:nvSpPr>
          <p:cNvPr id="3" name="Marcador de texto vertical 2">
            <a:extLst>
              <a:ext uri="{FF2B5EF4-FFF2-40B4-BE49-F238E27FC236}">
                <a16:creationId xmlns:a16="http://schemas.microsoft.com/office/drawing/2014/main" id="{EBC7BD9F-9714-EC87-64B1-4E3120AB6AA9}"/>
              </a:ext>
            </a:extLst>
          </p:cNvPr>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US"/>
          </a:p>
        </p:txBody>
      </p:sp>
      <p:sp>
        <p:nvSpPr>
          <p:cNvPr id="4" name="Marcador de fecha 3">
            <a:extLst>
              <a:ext uri="{FF2B5EF4-FFF2-40B4-BE49-F238E27FC236}">
                <a16:creationId xmlns:a16="http://schemas.microsoft.com/office/drawing/2014/main" id="{5660DF93-8069-1AA0-0391-B15EFBFBB054}"/>
              </a:ext>
            </a:extLst>
          </p:cNvPr>
          <p:cNvSpPr>
            <a:spLocks noGrp="1"/>
          </p:cNvSpPr>
          <p:nvPr>
            <p:ph type="dt" sz="half" idx="10"/>
          </p:nvPr>
        </p:nvSpPr>
        <p:spPr/>
        <p:txBody>
          <a:bodyPr/>
          <a:lstStyle/>
          <a:p>
            <a:fld id="{146B2633-EC43-E649-96A7-09453B53D1F0}" type="datetimeFigureOut">
              <a:rPr lang="es-US" smtClean="0"/>
              <a:t>3/13/2025</a:t>
            </a:fld>
            <a:endParaRPr lang="es-US"/>
          </a:p>
        </p:txBody>
      </p:sp>
      <p:sp>
        <p:nvSpPr>
          <p:cNvPr id="5" name="Marcador de pie de página 4">
            <a:extLst>
              <a:ext uri="{FF2B5EF4-FFF2-40B4-BE49-F238E27FC236}">
                <a16:creationId xmlns:a16="http://schemas.microsoft.com/office/drawing/2014/main" id="{181F0BFF-F344-E917-77BC-8BED5761A4D0}"/>
              </a:ext>
            </a:extLst>
          </p:cNvPr>
          <p:cNvSpPr>
            <a:spLocks noGrp="1"/>
          </p:cNvSpPr>
          <p:nvPr>
            <p:ph type="ftr" sz="quarter" idx="11"/>
          </p:nvPr>
        </p:nvSpPr>
        <p:spPr/>
        <p:txBody>
          <a:bodyPr/>
          <a:lstStyle/>
          <a:p>
            <a:endParaRPr lang="es-US"/>
          </a:p>
        </p:txBody>
      </p:sp>
      <p:sp>
        <p:nvSpPr>
          <p:cNvPr id="6" name="Marcador de número de diapositiva 5">
            <a:extLst>
              <a:ext uri="{FF2B5EF4-FFF2-40B4-BE49-F238E27FC236}">
                <a16:creationId xmlns:a16="http://schemas.microsoft.com/office/drawing/2014/main" id="{43B14B24-085E-AA32-19F1-D14CFAE33BE8}"/>
              </a:ext>
            </a:extLst>
          </p:cNvPr>
          <p:cNvSpPr>
            <a:spLocks noGrp="1"/>
          </p:cNvSpPr>
          <p:nvPr>
            <p:ph type="sldNum" sz="quarter" idx="12"/>
          </p:nvPr>
        </p:nvSpPr>
        <p:spPr/>
        <p:txBody>
          <a:bodyPr/>
          <a:lstStyle/>
          <a:p>
            <a:fld id="{3AA8C84E-D494-C94D-9F04-2E46DEF83DA0}" type="slidenum">
              <a:rPr lang="es-US" smtClean="0"/>
              <a:t>‹Nº›</a:t>
            </a:fld>
            <a:endParaRPr lang="es-US"/>
          </a:p>
        </p:txBody>
      </p:sp>
    </p:spTree>
    <p:extLst>
      <p:ext uri="{BB962C8B-B14F-4D97-AF65-F5344CB8AC3E}">
        <p14:creationId xmlns:p14="http://schemas.microsoft.com/office/powerpoint/2010/main" val="36247159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8EB2ABE-532C-D582-91FC-740B9E04E42B}"/>
              </a:ext>
            </a:extLst>
          </p:cNvPr>
          <p:cNvSpPr>
            <a:spLocks noGrp="1"/>
          </p:cNvSpPr>
          <p:nvPr>
            <p:ph type="title" orient="vert"/>
          </p:nvPr>
        </p:nvSpPr>
        <p:spPr>
          <a:xfrm>
            <a:off x="8724900" y="365125"/>
            <a:ext cx="2628900" cy="5811838"/>
          </a:xfrm>
        </p:spPr>
        <p:txBody>
          <a:bodyPr vert="eaVert"/>
          <a:lstStyle/>
          <a:p>
            <a:r>
              <a:rPr lang="es-MX"/>
              <a:t>Haz clic para modificar el estilo de título del patrón</a:t>
            </a:r>
            <a:endParaRPr lang="es-US"/>
          </a:p>
        </p:txBody>
      </p:sp>
      <p:sp>
        <p:nvSpPr>
          <p:cNvPr id="3" name="Marcador de texto vertical 2">
            <a:extLst>
              <a:ext uri="{FF2B5EF4-FFF2-40B4-BE49-F238E27FC236}">
                <a16:creationId xmlns:a16="http://schemas.microsoft.com/office/drawing/2014/main" id="{A9598FCA-8733-B32E-D8C8-25DF63A79D09}"/>
              </a:ext>
            </a:extLst>
          </p:cNvPr>
          <p:cNvSpPr>
            <a:spLocks noGrp="1"/>
          </p:cNvSpPr>
          <p:nvPr>
            <p:ph type="body" orient="vert" idx="1"/>
          </p:nvPr>
        </p:nvSpPr>
        <p:spPr>
          <a:xfrm>
            <a:off x="838200" y="365125"/>
            <a:ext cx="7734300" cy="5811838"/>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US"/>
          </a:p>
        </p:txBody>
      </p:sp>
      <p:sp>
        <p:nvSpPr>
          <p:cNvPr id="4" name="Marcador de fecha 3">
            <a:extLst>
              <a:ext uri="{FF2B5EF4-FFF2-40B4-BE49-F238E27FC236}">
                <a16:creationId xmlns:a16="http://schemas.microsoft.com/office/drawing/2014/main" id="{D2A50F23-61D8-8F3A-537D-A824A413F015}"/>
              </a:ext>
            </a:extLst>
          </p:cNvPr>
          <p:cNvSpPr>
            <a:spLocks noGrp="1"/>
          </p:cNvSpPr>
          <p:nvPr>
            <p:ph type="dt" sz="half" idx="10"/>
          </p:nvPr>
        </p:nvSpPr>
        <p:spPr/>
        <p:txBody>
          <a:bodyPr/>
          <a:lstStyle/>
          <a:p>
            <a:fld id="{146B2633-EC43-E649-96A7-09453B53D1F0}" type="datetimeFigureOut">
              <a:rPr lang="es-US" smtClean="0"/>
              <a:t>3/13/2025</a:t>
            </a:fld>
            <a:endParaRPr lang="es-US"/>
          </a:p>
        </p:txBody>
      </p:sp>
      <p:sp>
        <p:nvSpPr>
          <p:cNvPr id="5" name="Marcador de pie de página 4">
            <a:extLst>
              <a:ext uri="{FF2B5EF4-FFF2-40B4-BE49-F238E27FC236}">
                <a16:creationId xmlns:a16="http://schemas.microsoft.com/office/drawing/2014/main" id="{4C77B5F4-2B1E-6F18-B9AF-A2EAF247E6CB}"/>
              </a:ext>
            </a:extLst>
          </p:cNvPr>
          <p:cNvSpPr>
            <a:spLocks noGrp="1"/>
          </p:cNvSpPr>
          <p:nvPr>
            <p:ph type="ftr" sz="quarter" idx="11"/>
          </p:nvPr>
        </p:nvSpPr>
        <p:spPr/>
        <p:txBody>
          <a:bodyPr/>
          <a:lstStyle/>
          <a:p>
            <a:endParaRPr lang="es-US"/>
          </a:p>
        </p:txBody>
      </p:sp>
      <p:sp>
        <p:nvSpPr>
          <p:cNvPr id="6" name="Marcador de número de diapositiva 5">
            <a:extLst>
              <a:ext uri="{FF2B5EF4-FFF2-40B4-BE49-F238E27FC236}">
                <a16:creationId xmlns:a16="http://schemas.microsoft.com/office/drawing/2014/main" id="{D101D028-068B-1F84-F81A-F331DB91CA7B}"/>
              </a:ext>
            </a:extLst>
          </p:cNvPr>
          <p:cNvSpPr>
            <a:spLocks noGrp="1"/>
          </p:cNvSpPr>
          <p:nvPr>
            <p:ph type="sldNum" sz="quarter" idx="12"/>
          </p:nvPr>
        </p:nvSpPr>
        <p:spPr/>
        <p:txBody>
          <a:bodyPr/>
          <a:lstStyle/>
          <a:p>
            <a:fld id="{3AA8C84E-D494-C94D-9F04-2E46DEF83DA0}" type="slidenum">
              <a:rPr lang="es-US" smtClean="0"/>
              <a:t>‹Nº›</a:t>
            </a:fld>
            <a:endParaRPr lang="es-US"/>
          </a:p>
        </p:txBody>
      </p:sp>
    </p:spTree>
    <p:extLst>
      <p:ext uri="{BB962C8B-B14F-4D97-AF65-F5344CB8AC3E}">
        <p14:creationId xmlns:p14="http://schemas.microsoft.com/office/powerpoint/2010/main" val="16557306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26CAE38-F15D-ACED-F529-B89BD3B8CD31}"/>
              </a:ext>
            </a:extLst>
          </p:cNvPr>
          <p:cNvSpPr>
            <a:spLocks noGrp="1"/>
          </p:cNvSpPr>
          <p:nvPr>
            <p:ph type="title"/>
          </p:nvPr>
        </p:nvSpPr>
        <p:spPr/>
        <p:txBody>
          <a:bodyPr/>
          <a:lstStyle/>
          <a:p>
            <a:r>
              <a:rPr lang="es-MX"/>
              <a:t>Haz clic para modificar el estilo de título del patrón</a:t>
            </a:r>
            <a:endParaRPr lang="es-US"/>
          </a:p>
        </p:txBody>
      </p:sp>
      <p:sp>
        <p:nvSpPr>
          <p:cNvPr id="3" name="Marcador de contenido 2">
            <a:extLst>
              <a:ext uri="{FF2B5EF4-FFF2-40B4-BE49-F238E27FC236}">
                <a16:creationId xmlns:a16="http://schemas.microsoft.com/office/drawing/2014/main" id="{5E165CCA-5741-BACD-64A2-4A74FC885E3D}"/>
              </a:ext>
            </a:extLst>
          </p:cNvPr>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US"/>
          </a:p>
        </p:txBody>
      </p:sp>
      <p:sp>
        <p:nvSpPr>
          <p:cNvPr id="4" name="Marcador de fecha 3">
            <a:extLst>
              <a:ext uri="{FF2B5EF4-FFF2-40B4-BE49-F238E27FC236}">
                <a16:creationId xmlns:a16="http://schemas.microsoft.com/office/drawing/2014/main" id="{2961F434-9BCC-5988-749D-AAE3A295725A}"/>
              </a:ext>
            </a:extLst>
          </p:cNvPr>
          <p:cNvSpPr>
            <a:spLocks noGrp="1"/>
          </p:cNvSpPr>
          <p:nvPr>
            <p:ph type="dt" sz="half" idx="10"/>
          </p:nvPr>
        </p:nvSpPr>
        <p:spPr/>
        <p:txBody>
          <a:bodyPr/>
          <a:lstStyle/>
          <a:p>
            <a:fld id="{146B2633-EC43-E649-96A7-09453B53D1F0}" type="datetimeFigureOut">
              <a:rPr lang="es-US" smtClean="0"/>
              <a:t>3/13/2025</a:t>
            </a:fld>
            <a:endParaRPr lang="es-US"/>
          </a:p>
        </p:txBody>
      </p:sp>
      <p:sp>
        <p:nvSpPr>
          <p:cNvPr id="5" name="Marcador de pie de página 4">
            <a:extLst>
              <a:ext uri="{FF2B5EF4-FFF2-40B4-BE49-F238E27FC236}">
                <a16:creationId xmlns:a16="http://schemas.microsoft.com/office/drawing/2014/main" id="{D57DF8B3-FF64-B1C5-3504-ABF256EF8D7B}"/>
              </a:ext>
            </a:extLst>
          </p:cNvPr>
          <p:cNvSpPr>
            <a:spLocks noGrp="1"/>
          </p:cNvSpPr>
          <p:nvPr>
            <p:ph type="ftr" sz="quarter" idx="11"/>
          </p:nvPr>
        </p:nvSpPr>
        <p:spPr/>
        <p:txBody>
          <a:bodyPr/>
          <a:lstStyle/>
          <a:p>
            <a:endParaRPr lang="es-US"/>
          </a:p>
        </p:txBody>
      </p:sp>
      <p:sp>
        <p:nvSpPr>
          <p:cNvPr id="6" name="Marcador de número de diapositiva 5">
            <a:extLst>
              <a:ext uri="{FF2B5EF4-FFF2-40B4-BE49-F238E27FC236}">
                <a16:creationId xmlns:a16="http://schemas.microsoft.com/office/drawing/2014/main" id="{E0710CCC-6762-37C8-3EE1-8F6DF5B9852F}"/>
              </a:ext>
            </a:extLst>
          </p:cNvPr>
          <p:cNvSpPr>
            <a:spLocks noGrp="1"/>
          </p:cNvSpPr>
          <p:nvPr>
            <p:ph type="sldNum" sz="quarter" idx="12"/>
          </p:nvPr>
        </p:nvSpPr>
        <p:spPr/>
        <p:txBody>
          <a:bodyPr/>
          <a:lstStyle/>
          <a:p>
            <a:fld id="{3AA8C84E-D494-C94D-9F04-2E46DEF83DA0}" type="slidenum">
              <a:rPr lang="es-US" smtClean="0"/>
              <a:t>‹Nº›</a:t>
            </a:fld>
            <a:endParaRPr lang="es-US"/>
          </a:p>
        </p:txBody>
      </p:sp>
    </p:spTree>
    <p:extLst>
      <p:ext uri="{BB962C8B-B14F-4D97-AF65-F5344CB8AC3E}">
        <p14:creationId xmlns:p14="http://schemas.microsoft.com/office/powerpoint/2010/main" val="31820249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0B3F27-E276-D8D8-0139-B9FE0E59D36A}"/>
              </a:ext>
            </a:extLst>
          </p:cNvPr>
          <p:cNvSpPr>
            <a:spLocks noGrp="1"/>
          </p:cNvSpPr>
          <p:nvPr>
            <p:ph type="title"/>
          </p:nvPr>
        </p:nvSpPr>
        <p:spPr>
          <a:xfrm>
            <a:off x="831850" y="1709738"/>
            <a:ext cx="10515600" cy="2852737"/>
          </a:xfrm>
        </p:spPr>
        <p:txBody>
          <a:bodyPr anchor="b"/>
          <a:lstStyle>
            <a:lvl1pPr>
              <a:defRPr sz="6000"/>
            </a:lvl1pPr>
          </a:lstStyle>
          <a:p>
            <a:r>
              <a:rPr lang="es-MX"/>
              <a:t>Haz clic para modificar el estilo de título del patrón</a:t>
            </a:r>
            <a:endParaRPr lang="es-US"/>
          </a:p>
        </p:txBody>
      </p:sp>
      <p:sp>
        <p:nvSpPr>
          <p:cNvPr id="3" name="Marcador de texto 2">
            <a:extLst>
              <a:ext uri="{FF2B5EF4-FFF2-40B4-BE49-F238E27FC236}">
                <a16:creationId xmlns:a16="http://schemas.microsoft.com/office/drawing/2014/main" id="{98FFA566-1456-2966-22AA-F18DE2B8709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MX"/>
              <a:t>Haga clic para modificar los estilos de texto del patrón</a:t>
            </a:r>
          </a:p>
        </p:txBody>
      </p:sp>
      <p:sp>
        <p:nvSpPr>
          <p:cNvPr id="4" name="Marcador de fecha 3">
            <a:extLst>
              <a:ext uri="{FF2B5EF4-FFF2-40B4-BE49-F238E27FC236}">
                <a16:creationId xmlns:a16="http://schemas.microsoft.com/office/drawing/2014/main" id="{8AB69326-39C4-9ADB-B8D2-C13298ED2C93}"/>
              </a:ext>
            </a:extLst>
          </p:cNvPr>
          <p:cNvSpPr>
            <a:spLocks noGrp="1"/>
          </p:cNvSpPr>
          <p:nvPr>
            <p:ph type="dt" sz="half" idx="10"/>
          </p:nvPr>
        </p:nvSpPr>
        <p:spPr/>
        <p:txBody>
          <a:bodyPr/>
          <a:lstStyle/>
          <a:p>
            <a:fld id="{146B2633-EC43-E649-96A7-09453B53D1F0}" type="datetimeFigureOut">
              <a:rPr lang="es-US" smtClean="0"/>
              <a:t>3/13/2025</a:t>
            </a:fld>
            <a:endParaRPr lang="es-US"/>
          </a:p>
        </p:txBody>
      </p:sp>
      <p:sp>
        <p:nvSpPr>
          <p:cNvPr id="5" name="Marcador de pie de página 4">
            <a:extLst>
              <a:ext uri="{FF2B5EF4-FFF2-40B4-BE49-F238E27FC236}">
                <a16:creationId xmlns:a16="http://schemas.microsoft.com/office/drawing/2014/main" id="{78EDC7BF-1BC3-96AD-04F7-246DB2E10AE0}"/>
              </a:ext>
            </a:extLst>
          </p:cNvPr>
          <p:cNvSpPr>
            <a:spLocks noGrp="1"/>
          </p:cNvSpPr>
          <p:nvPr>
            <p:ph type="ftr" sz="quarter" idx="11"/>
          </p:nvPr>
        </p:nvSpPr>
        <p:spPr/>
        <p:txBody>
          <a:bodyPr/>
          <a:lstStyle/>
          <a:p>
            <a:endParaRPr lang="es-US"/>
          </a:p>
        </p:txBody>
      </p:sp>
      <p:sp>
        <p:nvSpPr>
          <p:cNvPr id="6" name="Marcador de número de diapositiva 5">
            <a:extLst>
              <a:ext uri="{FF2B5EF4-FFF2-40B4-BE49-F238E27FC236}">
                <a16:creationId xmlns:a16="http://schemas.microsoft.com/office/drawing/2014/main" id="{57DCBA15-F61A-067E-1C7A-A8A0098F8BED}"/>
              </a:ext>
            </a:extLst>
          </p:cNvPr>
          <p:cNvSpPr>
            <a:spLocks noGrp="1"/>
          </p:cNvSpPr>
          <p:nvPr>
            <p:ph type="sldNum" sz="quarter" idx="12"/>
          </p:nvPr>
        </p:nvSpPr>
        <p:spPr/>
        <p:txBody>
          <a:bodyPr/>
          <a:lstStyle/>
          <a:p>
            <a:fld id="{3AA8C84E-D494-C94D-9F04-2E46DEF83DA0}" type="slidenum">
              <a:rPr lang="es-US" smtClean="0"/>
              <a:t>‹Nº›</a:t>
            </a:fld>
            <a:endParaRPr lang="es-US"/>
          </a:p>
        </p:txBody>
      </p:sp>
    </p:spTree>
    <p:extLst>
      <p:ext uri="{BB962C8B-B14F-4D97-AF65-F5344CB8AC3E}">
        <p14:creationId xmlns:p14="http://schemas.microsoft.com/office/powerpoint/2010/main" val="35934939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E7E0D42-27C1-6CF7-77DC-80FAAEA91466}"/>
              </a:ext>
            </a:extLst>
          </p:cNvPr>
          <p:cNvSpPr>
            <a:spLocks noGrp="1"/>
          </p:cNvSpPr>
          <p:nvPr>
            <p:ph type="title"/>
          </p:nvPr>
        </p:nvSpPr>
        <p:spPr/>
        <p:txBody>
          <a:bodyPr/>
          <a:lstStyle/>
          <a:p>
            <a:r>
              <a:rPr lang="es-MX"/>
              <a:t>Haz clic para modificar el estilo de título del patrón</a:t>
            </a:r>
            <a:endParaRPr lang="es-US"/>
          </a:p>
        </p:txBody>
      </p:sp>
      <p:sp>
        <p:nvSpPr>
          <p:cNvPr id="3" name="Marcador de contenido 2">
            <a:extLst>
              <a:ext uri="{FF2B5EF4-FFF2-40B4-BE49-F238E27FC236}">
                <a16:creationId xmlns:a16="http://schemas.microsoft.com/office/drawing/2014/main" id="{39781546-6BB0-BB4D-981E-903DC718D4B5}"/>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US"/>
          </a:p>
        </p:txBody>
      </p:sp>
      <p:sp>
        <p:nvSpPr>
          <p:cNvPr id="4" name="Marcador de contenido 3">
            <a:extLst>
              <a:ext uri="{FF2B5EF4-FFF2-40B4-BE49-F238E27FC236}">
                <a16:creationId xmlns:a16="http://schemas.microsoft.com/office/drawing/2014/main" id="{6BD26734-32FA-2735-90FF-7C4BA849B426}"/>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US"/>
          </a:p>
        </p:txBody>
      </p:sp>
      <p:sp>
        <p:nvSpPr>
          <p:cNvPr id="5" name="Marcador de fecha 4">
            <a:extLst>
              <a:ext uri="{FF2B5EF4-FFF2-40B4-BE49-F238E27FC236}">
                <a16:creationId xmlns:a16="http://schemas.microsoft.com/office/drawing/2014/main" id="{6E4B2653-F84F-3F14-1E89-853F8B7EB0F9}"/>
              </a:ext>
            </a:extLst>
          </p:cNvPr>
          <p:cNvSpPr>
            <a:spLocks noGrp="1"/>
          </p:cNvSpPr>
          <p:nvPr>
            <p:ph type="dt" sz="half" idx="10"/>
          </p:nvPr>
        </p:nvSpPr>
        <p:spPr/>
        <p:txBody>
          <a:bodyPr/>
          <a:lstStyle/>
          <a:p>
            <a:fld id="{146B2633-EC43-E649-96A7-09453B53D1F0}" type="datetimeFigureOut">
              <a:rPr lang="es-US" smtClean="0"/>
              <a:t>3/13/2025</a:t>
            </a:fld>
            <a:endParaRPr lang="es-US"/>
          </a:p>
        </p:txBody>
      </p:sp>
      <p:sp>
        <p:nvSpPr>
          <p:cNvPr id="6" name="Marcador de pie de página 5">
            <a:extLst>
              <a:ext uri="{FF2B5EF4-FFF2-40B4-BE49-F238E27FC236}">
                <a16:creationId xmlns:a16="http://schemas.microsoft.com/office/drawing/2014/main" id="{675DE4C8-AF9D-B382-3339-EB232956E5C1}"/>
              </a:ext>
            </a:extLst>
          </p:cNvPr>
          <p:cNvSpPr>
            <a:spLocks noGrp="1"/>
          </p:cNvSpPr>
          <p:nvPr>
            <p:ph type="ftr" sz="quarter" idx="11"/>
          </p:nvPr>
        </p:nvSpPr>
        <p:spPr/>
        <p:txBody>
          <a:bodyPr/>
          <a:lstStyle/>
          <a:p>
            <a:endParaRPr lang="es-US"/>
          </a:p>
        </p:txBody>
      </p:sp>
      <p:sp>
        <p:nvSpPr>
          <p:cNvPr id="7" name="Marcador de número de diapositiva 6">
            <a:extLst>
              <a:ext uri="{FF2B5EF4-FFF2-40B4-BE49-F238E27FC236}">
                <a16:creationId xmlns:a16="http://schemas.microsoft.com/office/drawing/2014/main" id="{3F3D82C3-59BB-00A4-B2BB-F7C62E6BD8FE}"/>
              </a:ext>
            </a:extLst>
          </p:cNvPr>
          <p:cNvSpPr>
            <a:spLocks noGrp="1"/>
          </p:cNvSpPr>
          <p:nvPr>
            <p:ph type="sldNum" sz="quarter" idx="12"/>
          </p:nvPr>
        </p:nvSpPr>
        <p:spPr/>
        <p:txBody>
          <a:bodyPr/>
          <a:lstStyle/>
          <a:p>
            <a:fld id="{3AA8C84E-D494-C94D-9F04-2E46DEF83DA0}" type="slidenum">
              <a:rPr lang="es-US" smtClean="0"/>
              <a:t>‹Nº›</a:t>
            </a:fld>
            <a:endParaRPr lang="es-US"/>
          </a:p>
        </p:txBody>
      </p:sp>
    </p:spTree>
    <p:extLst>
      <p:ext uri="{BB962C8B-B14F-4D97-AF65-F5344CB8AC3E}">
        <p14:creationId xmlns:p14="http://schemas.microsoft.com/office/powerpoint/2010/main" val="866720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2079923-A065-A9ED-C228-4C1FD47862CE}"/>
              </a:ext>
            </a:extLst>
          </p:cNvPr>
          <p:cNvSpPr>
            <a:spLocks noGrp="1"/>
          </p:cNvSpPr>
          <p:nvPr>
            <p:ph type="title"/>
          </p:nvPr>
        </p:nvSpPr>
        <p:spPr>
          <a:xfrm>
            <a:off x="839788" y="365125"/>
            <a:ext cx="10515600" cy="1325563"/>
          </a:xfrm>
        </p:spPr>
        <p:txBody>
          <a:bodyPr/>
          <a:lstStyle/>
          <a:p>
            <a:r>
              <a:rPr lang="es-MX"/>
              <a:t>Haz clic para modificar el estilo de título del patrón</a:t>
            </a:r>
            <a:endParaRPr lang="es-US"/>
          </a:p>
        </p:txBody>
      </p:sp>
      <p:sp>
        <p:nvSpPr>
          <p:cNvPr id="3" name="Marcador de texto 2">
            <a:extLst>
              <a:ext uri="{FF2B5EF4-FFF2-40B4-BE49-F238E27FC236}">
                <a16:creationId xmlns:a16="http://schemas.microsoft.com/office/drawing/2014/main" id="{08C2D3FE-0652-8A7C-0644-F7E63B66E4D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60BD9AEC-635A-8EF0-3F8A-F3528343B554}"/>
              </a:ext>
            </a:extLst>
          </p:cNvPr>
          <p:cNvSpPr>
            <a:spLocks noGrp="1"/>
          </p:cNvSpPr>
          <p:nvPr>
            <p:ph sz="half" idx="2"/>
          </p:nvPr>
        </p:nvSpPr>
        <p:spPr>
          <a:xfrm>
            <a:off x="839788" y="2505075"/>
            <a:ext cx="5157787"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US"/>
          </a:p>
        </p:txBody>
      </p:sp>
      <p:sp>
        <p:nvSpPr>
          <p:cNvPr id="5" name="Marcador de texto 4">
            <a:extLst>
              <a:ext uri="{FF2B5EF4-FFF2-40B4-BE49-F238E27FC236}">
                <a16:creationId xmlns:a16="http://schemas.microsoft.com/office/drawing/2014/main" id="{E68B15E7-FECE-1788-01DE-8D30A4FEE2A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Marcador de contenido 5">
            <a:extLst>
              <a:ext uri="{FF2B5EF4-FFF2-40B4-BE49-F238E27FC236}">
                <a16:creationId xmlns:a16="http://schemas.microsoft.com/office/drawing/2014/main" id="{01EDAE99-D77D-8AB7-A013-C985349A3BA5}"/>
              </a:ext>
            </a:extLst>
          </p:cNvPr>
          <p:cNvSpPr>
            <a:spLocks noGrp="1"/>
          </p:cNvSpPr>
          <p:nvPr>
            <p:ph sz="quarter" idx="4"/>
          </p:nvPr>
        </p:nvSpPr>
        <p:spPr>
          <a:xfrm>
            <a:off x="6172200" y="2505075"/>
            <a:ext cx="5183188"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US"/>
          </a:p>
        </p:txBody>
      </p:sp>
      <p:sp>
        <p:nvSpPr>
          <p:cNvPr id="7" name="Marcador de fecha 6">
            <a:extLst>
              <a:ext uri="{FF2B5EF4-FFF2-40B4-BE49-F238E27FC236}">
                <a16:creationId xmlns:a16="http://schemas.microsoft.com/office/drawing/2014/main" id="{3DE40401-80BF-98AB-C8D1-EF23696C5DF1}"/>
              </a:ext>
            </a:extLst>
          </p:cNvPr>
          <p:cNvSpPr>
            <a:spLocks noGrp="1"/>
          </p:cNvSpPr>
          <p:nvPr>
            <p:ph type="dt" sz="half" idx="10"/>
          </p:nvPr>
        </p:nvSpPr>
        <p:spPr/>
        <p:txBody>
          <a:bodyPr/>
          <a:lstStyle/>
          <a:p>
            <a:fld id="{146B2633-EC43-E649-96A7-09453B53D1F0}" type="datetimeFigureOut">
              <a:rPr lang="es-US" smtClean="0"/>
              <a:t>3/13/2025</a:t>
            </a:fld>
            <a:endParaRPr lang="es-US"/>
          </a:p>
        </p:txBody>
      </p:sp>
      <p:sp>
        <p:nvSpPr>
          <p:cNvPr id="8" name="Marcador de pie de página 7">
            <a:extLst>
              <a:ext uri="{FF2B5EF4-FFF2-40B4-BE49-F238E27FC236}">
                <a16:creationId xmlns:a16="http://schemas.microsoft.com/office/drawing/2014/main" id="{3CD083D7-F3C8-C089-D9FF-4882B5B94FA2}"/>
              </a:ext>
            </a:extLst>
          </p:cNvPr>
          <p:cNvSpPr>
            <a:spLocks noGrp="1"/>
          </p:cNvSpPr>
          <p:nvPr>
            <p:ph type="ftr" sz="quarter" idx="11"/>
          </p:nvPr>
        </p:nvSpPr>
        <p:spPr/>
        <p:txBody>
          <a:bodyPr/>
          <a:lstStyle/>
          <a:p>
            <a:endParaRPr lang="es-US"/>
          </a:p>
        </p:txBody>
      </p:sp>
      <p:sp>
        <p:nvSpPr>
          <p:cNvPr id="9" name="Marcador de número de diapositiva 8">
            <a:extLst>
              <a:ext uri="{FF2B5EF4-FFF2-40B4-BE49-F238E27FC236}">
                <a16:creationId xmlns:a16="http://schemas.microsoft.com/office/drawing/2014/main" id="{E99593E0-6115-8B3E-378C-F404C03E93F6}"/>
              </a:ext>
            </a:extLst>
          </p:cNvPr>
          <p:cNvSpPr>
            <a:spLocks noGrp="1"/>
          </p:cNvSpPr>
          <p:nvPr>
            <p:ph type="sldNum" sz="quarter" idx="12"/>
          </p:nvPr>
        </p:nvSpPr>
        <p:spPr/>
        <p:txBody>
          <a:bodyPr/>
          <a:lstStyle/>
          <a:p>
            <a:fld id="{3AA8C84E-D494-C94D-9F04-2E46DEF83DA0}" type="slidenum">
              <a:rPr lang="es-US" smtClean="0"/>
              <a:t>‹Nº›</a:t>
            </a:fld>
            <a:endParaRPr lang="es-US"/>
          </a:p>
        </p:txBody>
      </p:sp>
    </p:spTree>
    <p:extLst>
      <p:ext uri="{BB962C8B-B14F-4D97-AF65-F5344CB8AC3E}">
        <p14:creationId xmlns:p14="http://schemas.microsoft.com/office/powerpoint/2010/main" val="42225891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7B33E0F-400F-CD00-65BE-FBFE345A6289}"/>
              </a:ext>
            </a:extLst>
          </p:cNvPr>
          <p:cNvSpPr>
            <a:spLocks noGrp="1"/>
          </p:cNvSpPr>
          <p:nvPr>
            <p:ph type="title"/>
          </p:nvPr>
        </p:nvSpPr>
        <p:spPr/>
        <p:txBody>
          <a:bodyPr/>
          <a:lstStyle/>
          <a:p>
            <a:r>
              <a:rPr lang="es-MX"/>
              <a:t>Haz clic para modificar el estilo de título del patrón</a:t>
            </a:r>
            <a:endParaRPr lang="es-US"/>
          </a:p>
        </p:txBody>
      </p:sp>
      <p:sp>
        <p:nvSpPr>
          <p:cNvPr id="3" name="Marcador de fecha 2">
            <a:extLst>
              <a:ext uri="{FF2B5EF4-FFF2-40B4-BE49-F238E27FC236}">
                <a16:creationId xmlns:a16="http://schemas.microsoft.com/office/drawing/2014/main" id="{CA6EC369-DE4B-B0CA-CCB0-E1CDD92048EC}"/>
              </a:ext>
            </a:extLst>
          </p:cNvPr>
          <p:cNvSpPr>
            <a:spLocks noGrp="1"/>
          </p:cNvSpPr>
          <p:nvPr>
            <p:ph type="dt" sz="half" idx="10"/>
          </p:nvPr>
        </p:nvSpPr>
        <p:spPr/>
        <p:txBody>
          <a:bodyPr/>
          <a:lstStyle/>
          <a:p>
            <a:fld id="{146B2633-EC43-E649-96A7-09453B53D1F0}" type="datetimeFigureOut">
              <a:rPr lang="es-US" smtClean="0"/>
              <a:t>3/13/2025</a:t>
            </a:fld>
            <a:endParaRPr lang="es-US"/>
          </a:p>
        </p:txBody>
      </p:sp>
      <p:sp>
        <p:nvSpPr>
          <p:cNvPr id="4" name="Marcador de pie de página 3">
            <a:extLst>
              <a:ext uri="{FF2B5EF4-FFF2-40B4-BE49-F238E27FC236}">
                <a16:creationId xmlns:a16="http://schemas.microsoft.com/office/drawing/2014/main" id="{D869FC7D-E096-A998-E6D6-1D7A9A492C44}"/>
              </a:ext>
            </a:extLst>
          </p:cNvPr>
          <p:cNvSpPr>
            <a:spLocks noGrp="1"/>
          </p:cNvSpPr>
          <p:nvPr>
            <p:ph type="ftr" sz="quarter" idx="11"/>
          </p:nvPr>
        </p:nvSpPr>
        <p:spPr/>
        <p:txBody>
          <a:bodyPr/>
          <a:lstStyle/>
          <a:p>
            <a:endParaRPr lang="es-US"/>
          </a:p>
        </p:txBody>
      </p:sp>
      <p:sp>
        <p:nvSpPr>
          <p:cNvPr id="5" name="Marcador de número de diapositiva 4">
            <a:extLst>
              <a:ext uri="{FF2B5EF4-FFF2-40B4-BE49-F238E27FC236}">
                <a16:creationId xmlns:a16="http://schemas.microsoft.com/office/drawing/2014/main" id="{180FB078-EA6B-3120-C46C-117428017F43}"/>
              </a:ext>
            </a:extLst>
          </p:cNvPr>
          <p:cNvSpPr>
            <a:spLocks noGrp="1"/>
          </p:cNvSpPr>
          <p:nvPr>
            <p:ph type="sldNum" sz="quarter" idx="12"/>
          </p:nvPr>
        </p:nvSpPr>
        <p:spPr/>
        <p:txBody>
          <a:bodyPr/>
          <a:lstStyle/>
          <a:p>
            <a:fld id="{3AA8C84E-D494-C94D-9F04-2E46DEF83DA0}" type="slidenum">
              <a:rPr lang="es-US" smtClean="0"/>
              <a:t>‹Nº›</a:t>
            </a:fld>
            <a:endParaRPr lang="es-US"/>
          </a:p>
        </p:txBody>
      </p:sp>
    </p:spTree>
    <p:extLst>
      <p:ext uri="{BB962C8B-B14F-4D97-AF65-F5344CB8AC3E}">
        <p14:creationId xmlns:p14="http://schemas.microsoft.com/office/powerpoint/2010/main" val="28626732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8439DAD9-D02F-E246-14B7-13E05776E0B1}"/>
              </a:ext>
            </a:extLst>
          </p:cNvPr>
          <p:cNvSpPr>
            <a:spLocks noGrp="1"/>
          </p:cNvSpPr>
          <p:nvPr>
            <p:ph type="dt" sz="half" idx="10"/>
          </p:nvPr>
        </p:nvSpPr>
        <p:spPr/>
        <p:txBody>
          <a:bodyPr/>
          <a:lstStyle/>
          <a:p>
            <a:fld id="{146B2633-EC43-E649-96A7-09453B53D1F0}" type="datetimeFigureOut">
              <a:rPr lang="es-US" smtClean="0"/>
              <a:t>3/13/2025</a:t>
            </a:fld>
            <a:endParaRPr lang="es-US"/>
          </a:p>
        </p:txBody>
      </p:sp>
      <p:sp>
        <p:nvSpPr>
          <p:cNvPr id="3" name="Marcador de pie de página 2">
            <a:extLst>
              <a:ext uri="{FF2B5EF4-FFF2-40B4-BE49-F238E27FC236}">
                <a16:creationId xmlns:a16="http://schemas.microsoft.com/office/drawing/2014/main" id="{00C4AEDB-5CA2-C2E9-F0F5-EC86694D518E}"/>
              </a:ext>
            </a:extLst>
          </p:cNvPr>
          <p:cNvSpPr>
            <a:spLocks noGrp="1"/>
          </p:cNvSpPr>
          <p:nvPr>
            <p:ph type="ftr" sz="quarter" idx="11"/>
          </p:nvPr>
        </p:nvSpPr>
        <p:spPr/>
        <p:txBody>
          <a:bodyPr/>
          <a:lstStyle/>
          <a:p>
            <a:endParaRPr lang="es-US"/>
          </a:p>
        </p:txBody>
      </p:sp>
      <p:sp>
        <p:nvSpPr>
          <p:cNvPr id="4" name="Marcador de número de diapositiva 3">
            <a:extLst>
              <a:ext uri="{FF2B5EF4-FFF2-40B4-BE49-F238E27FC236}">
                <a16:creationId xmlns:a16="http://schemas.microsoft.com/office/drawing/2014/main" id="{A4F56493-6890-E225-D38D-F9284335004D}"/>
              </a:ext>
            </a:extLst>
          </p:cNvPr>
          <p:cNvSpPr>
            <a:spLocks noGrp="1"/>
          </p:cNvSpPr>
          <p:nvPr>
            <p:ph type="sldNum" sz="quarter" idx="12"/>
          </p:nvPr>
        </p:nvSpPr>
        <p:spPr/>
        <p:txBody>
          <a:bodyPr/>
          <a:lstStyle/>
          <a:p>
            <a:fld id="{3AA8C84E-D494-C94D-9F04-2E46DEF83DA0}" type="slidenum">
              <a:rPr lang="es-US" smtClean="0"/>
              <a:t>‹Nº›</a:t>
            </a:fld>
            <a:endParaRPr lang="es-US"/>
          </a:p>
        </p:txBody>
      </p:sp>
    </p:spTree>
    <p:extLst>
      <p:ext uri="{BB962C8B-B14F-4D97-AF65-F5344CB8AC3E}">
        <p14:creationId xmlns:p14="http://schemas.microsoft.com/office/powerpoint/2010/main" val="1354739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E1A2E9-CF64-FEB3-3533-5CECBF43E588}"/>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US"/>
          </a:p>
        </p:txBody>
      </p:sp>
      <p:sp>
        <p:nvSpPr>
          <p:cNvPr id="3" name="Marcador de contenido 2">
            <a:extLst>
              <a:ext uri="{FF2B5EF4-FFF2-40B4-BE49-F238E27FC236}">
                <a16:creationId xmlns:a16="http://schemas.microsoft.com/office/drawing/2014/main" id="{AA8135F5-6A78-C18B-1829-9AB3A799900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US"/>
          </a:p>
        </p:txBody>
      </p:sp>
      <p:sp>
        <p:nvSpPr>
          <p:cNvPr id="4" name="Marcador de texto 3">
            <a:extLst>
              <a:ext uri="{FF2B5EF4-FFF2-40B4-BE49-F238E27FC236}">
                <a16:creationId xmlns:a16="http://schemas.microsoft.com/office/drawing/2014/main" id="{C96A51C8-A098-7803-25E5-884CE7A136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2D8BCA97-D4DD-6A2B-FE49-F2EA03B04A97}"/>
              </a:ext>
            </a:extLst>
          </p:cNvPr>
          <p:cNvSpPr>
            <a:spLocks noGrp="1"/>
          </p:cNvSpPr>
          <p:nvPr>
            <p:ph type="dt" sz="half" idx="10"/>
          </p:nvPr>
        </p:nvSpPr>
        <p:spPr/>
        <p:txBody>
          <a:bodyPr/>
          <a:lstStyle/>
          <a:p>
            <a:fld id="{146B2633-EC43-E649-96A7-09453B53D1F0}" type="datetimeFigureOut">
              <a:rPr lang="es-US" smtClean="0"/>
              <a:t>3/13/2025</a:t>
            </a:fld>
            <a:endParaRPr lang="es-US"/>
          </a:p>
        </p:txBody>
      </p:sp>
      <p:sp>
        <p:nvSpPr>
          <p:cNvPr id="6" name="Marcador de pie de página 5">
            <a:extLst>
              <a:ext uri="{FF2B5EF4-FFF2-40B4-BE49-F238E27FC236}">
                <a16:creationId xmlns:a16="http://schemas.microsoft.com/office/drawing/2014/main" id="{0C6D1A36-21D7-2BB7-4169-4408CB2A15DA}"/>
              </a:ext>
            </a:extLst>
          </p:cNvPr>
          <p:cNvSpPr>
            <a:spLocks noGrp="1"/>
          </p:cNvSpPr>
          <p:nvPr>
            <p:ph type="ftr" sz="quarter" idx="11"/>
          </p:nvPr>
        </p:nvSpPr>
        <p:spPr/>
        <p:txBody>
          <a:bodyPr/>
          <a:lstStyle/>
          <a:p>
            <a:endParaRPr lang="es-US"/>
          </a:p>
        </p:txBody>
      </p:sp>
      <p:sp>
        <p:nvSpPr>
          <p:cNvPr id="7" name="Marcador de número de diapositiva 6">
            <a:extLst>
              <a:ext uri="{FF2B5EF4-FFF2-40B4-BE49-F238E27FC236}">
                <a16:creationId xmlns:a16="http://schemas.microsoft.com/office/drawing/2014/main" id="{02253A17-5B80-CB8A-E906-31EF7C2ECDB0}"/>
              </a:ext>
            </a:extLst>
          </p:cNvPr>
          <p:cNvSpPr>
            <a:spLocks noGrp="1"/>
          </p:cNvSpPr>
          <p:nvPr>
            <p:ph type="sldNum" sz="quarter" idx="12"/>
          </p:nvPr>
        </p:nvSpPr>
        <p:spPr/>
        <p:txBody>
          <a:bodyPr/>
          <a:lstStyle/>
          <a:p>
            <a:fld id="{3AA8C84E-D494-C94D-9F04-2E46DEF83DA0}" type="slidenum">
              <a:rPr lang="es-US" smtClean="0"/>
              <a:t>‹Nº›</a:t>
            </a:fld>
            <a:endParaRPr lang="es-US"/>
          </a:p>
        </p:txBody>
      </p:sp>
    </p:spTree>
    <p:extLst>
      <p:ext uri="{BB962C8B-B14F-4D97-AF65-F5344CB8AC3E}">
        <p14:creationId xmlns:p14="http://schemas.microsoft.com/office/powerpoint/2010/main" val="21632641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1BEAC7-4FB3-0F12-ABD1-556017504844}"/>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US"/>
          </a:p>
        </p:txBody>
      </p:sp>
      <p:sp>
        <p:nvSpPr>
          <p:cNvPr id="3" name="Marcador de posición de imagen 2">
            <a:extLst>
              <a:ext uri="{FF2B5EF4-FFF2-40B4-BE49-F238E27FC236}">
                <a16:creationId xmlns:a16="http://schemas.microsoft.com/office/drawing/2014/main" id="{DD07CEDE-B8A8-7BDF-1F79-84C98706725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US"/>
          </a:p>
        </p:txBody>
      </p:sp>
      <p:sp>
        <p:nvSpPr>
          <p:cNvPr id="4" name="Marcador de texto 3">
            <a:extLst>
              <a:ext uri="{FF2B5EF4-FFF2-40B4-BE49-F238E27FC236}">
                <a16:creationId xmlns:a16="http://schemas.microsoft.com/office/drawing/2014/main" id="{8390F370-DE0D-8B23-541D-0FD47C36ED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35A6D9DF-D56F-9368-F02D-C29A55831BA7}"/>
              </a:ext>
            </a:extLst>
          </p:cNvPr>
          <p:cNvSpPr>
            <a:spLocks noGrp="1"/>
          </p:cNvSpPr>
          <p:nvPr>
            <p:ph type="dt" sz="half" idx="10"/>
          </p:nvPr>
        </p:nvSpPr>
        <p:spPr/>
        <p:txBody>
          <a:bodyPr/>
          <a:lstStyle/>
          <a:p>
            <a:fld id="{146B2633-EC43-E649-96A7-09453B53D1F0}" type="datetimeFigureOut">
              <a:rPr lang="es-US" smtClean="0"/>
              <a:t>3/13/2025</a:t>
            </a:fld>
            <a:endParaRPr lang="es-US"/>
          </a:p>
        </p:txBody>
      </p:sp>
      <p:sp>
        <p:nvSpPr>
          <p:cNvPr id="6" name="Marcador de pie de página 5">
            <a:extLst>
              <a:ext uri="{FF2B5EF4-FFF2-40B4-BE49-F238E27FC236}">
                <a16:creationId xmlns:a16="http://schemas.microsoft.com/office/drawing/2014/main" id="{5831BC0B-23EE-B575-71C3-9BDF13913A19}"/>
              </a:ext>
            </a:extLst>
          </p:cNvPr>
          <p:cNvSpPr>
            <a:spLocks noGrp="1"/>
          </p:cNvSpPr>
          <p:nvPr>
            <p:ph type="ftr" sz="quarter" idx="11"/>
          </p:nvPr>
        </p:nvSpPr>
        <p:spPr/>
        <p:txBody>
          <a:bodyPr/>
          <a:lstStyle/>
          <a:p>
            <a:endParaRPr lang="es-US"/>
          </a:p>
        </p:txBody>
      </p:sp>
      <p:sp>
        <p:nvSpPr>
          <p:cNvPr id="7" name="Marcador de número de diapositiva 6">
            <a:extLst>
              <a:ext uri="{FF2B5EF4-FFF2-40B4-BE49-F238E27FC236}">
                <a16:creationId xmlns:a16="http://schemas.microsoft.com/office/drawing/2014/main" id="{32FC35DE-8ADA-F760-8A02-ECB66962D9DB}"/>
              </a:ext>
            </a:extLst>
          </p:cNvPr>
          <p:cNvSpPr>
            <a:spLocks noGrp="1"/>
          </p:cNvSpPr>
          <p:nvPr>
            <p:ph type="sldNum" sz="quarter" idx="12"/>
          </p:nvPr>
        </p:nvSpPr>
        <p:spPr/>
        <p:txBody>
          <a:bodyPr/>
          <a:lstStyle/>
          <a:p>
            <a:fld id="{3AA8C84E-D494-C94D-9F04-2E46DEF83DA0}" type="slidenum">
              <a:rPr lang="es-US" smtClean="0"/>
              <a:t>‹Nº›</a:t>
            </a:fld>
            <a:endParaRPr lang="es-US"/>
          </a:p>
        </p:txBody>
      </p:sp>
    </p:spTree>
    <p:extLst>
      <p:ext uri="{BB962C8B-B14F-4D97-AF65-F5344CB8AC3E}">
        <p14:creationId xmlns:p14="http://schemas.microsoft.com/office/powerpoint/2010/main" val="2584914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E92A09C-92A5-95AA-B81F-BC94B2A02AB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endParaRPr lang="es-US"/>
          </a:p>
        </p:txBody>
      </p:sp>
      <p:sp>
        <p:nvSpPr>
          <p:cNvPr id="3" name="Marcador de texto 2">
            <a:extLst>
              <a:ext uri="{FF2B5EF4-FFF2-40B4-BE49-F238E27FC236}">
                <a16:creationId xmlns:a16="http://schemas.microsoft.com/office/drawing/2014/main" id="{07228709-2BBE-1E54-7406-8EAADB2341B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US"/>
          </a:p>
        </p:txBody>
      </p:sp>
      <p:sp>
        <p:nvSpPr>
          <p:cNvPr id="4" name="Marcador de fecha 3">
            <a:extLst>
              <a:ext uri="{FF2B5EF4-FFF2-40B4-BE49-F238E27FC236}">
                <a16:creationId xmlns:a16="http://schemas.microsoft.com/office/drawing/2014/main" id="{F1C28128-30C1-E53D-B9A2-76C2DD75C8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46B2633-EC43-E649-96A7-09453B53D1F0}" type="datetimeFigureOut">
              <a:rPr lang="es-US" smtClean="0"/>
              <a:t>3/13/2025</a:t>
            </a:fld>
            <a:endParaRPr lang="es-US"/>
          </a:p>
        </p:txBody>
      </p:sp>
      <p:sp>
        <p:nvSpPr>
          <p:cNvPr id="5" name="Marcador de pie de página 4">
            <a:extLst>
              <a:ext uri="{FF2B5EF4-FFF2-40B4-BE49-F238E27FC236}">
                <a16:creationId xmlns:a16="http://schemas.microsoft.com/office/drawing/2014/main" id="{E3FF7459-7E58-0802-100D-46D30F2CB0E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US"/>
          </a:p>
        </p:txBody>
      </p:sp>
      <p:sp>
        <p:nvSpPr>
          <p:cNvPr id="6" name="Marcador de número de diapositiva 5">
            <a:extLst>
              <a:ext uri="{FF2B5EF4-FFF2-40B4-BE49-F238E27FC236}">
                <a16:creationId xmlns:a16="http://schemas.microsoft.com/office/drawing/2014/main" id="{75D419C1-286A-5FA3-F862-6577E7850EF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AA8C84E-D494-C94D-9F04-2E46DEF83DA0}" type="slidenum">
              <a:rPr lang="es-US" smtClean="0"/>
              <a:t>‹Nº›</a:t>
            </a:fld>
            <a:endParaRPr lang="es-US"/>
          </a:p>
        </p:txBody>
      </p:sp>
    </p:spTree>
    <p:extLst>
      <p:ext uri="{BB962C8B-B14F-4D97-AF65-F5344CB8AC3E}">
        <p14:creationId xmlns:p14="http://schemas.microsoft.com/office/powerpoint/2010/main" val="12234266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Layout" Target="../slideLayouts/slideLayout1.xml" /></Relationships>
</file>

<file path=ppt/slides/_rels/slide2.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2" Type="http://schemas.openxmlformats.org/officeDocument/2006/relationships/image" Target="../media/image4.jpeg"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2" Type="http://schemas.openxmlformats.org/officeDocument/2006/relationships/image" Target="../media/image5.jpeg"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3" Type="http://schemas.openxmlformats.org/officeDocument/2006/relationships/image" Target="../media/image7.jpeg" /><Relationship Id="rId2" Type="http://schemas.openxmlformats.org/officeDocument/2006/relationships/image" Target="../media/image6.jpeg" /><Relationship Id="rId1" Type="http://schemas.openxmlformats.org/officeDocument/2006/relationships/slideLayout" Target="../slideLayouts/slideLayout2.xml" /><Relationship Id="rId5" Type="http://schemas.openxmlformats.org/officeDocument/2006/relationships/image" Target="../media/image9.jpeg" /><Relationship Id="rId4" Type="http://schemas.openxmlformats.org/officeDocument/2006/relationships/image" Target="../media/image8.jpeg" /></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 /><Relationship Id="rId2" Type="http://schemas.openxmlformats.org/officeDocument/2006/relationships/diagramData" Target="../diagrams/data1.xml" /><Relationship Id="rId1" Type="http://schemas.openxmlformats.org/officeDocument/2006/relationships/slideLayout" Target="../slideLayouts/slideLayout2.xml" /><Relationship Id="rId6" Type="http://schemas.microsoft.com/office/2007/relationships/diagramDrawing" Target="../diagrams/drawing1.xml" /><Relationship Id="rId5" Type="http://schemas.openxmlformats.org/officeDocument/2006/relationships/diagramColors" Target="../diagrams/colors1.xml" /><Relationship Id="rId4" Type="http://schemas.openxmlformats.org/officeDocument/2006/relationships/diagramQuickStyle" Target="../diagrams/quickStyle1.xml" /></Relationships>
</file>

<file path=ppt/slides/_rels/slide8.xml.rels><?xml version="1.0" encoding="UTF-8" standalone="yes"?>
<Relationships xmlns="http://schemas.openxmlformats.org/package/2006/relationships"><Relationship Id="rId2" Type="http://schemas.openxmlformats.org/officeDocument/2006/relationships/image" Target="../media/image10.jpeg"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1">
            <a:extLst>
              <a:ext uri="{FF2B5EF4-FFF2-40B4-BE49-F238E27FC236}">
                <a16:creationId xmlns:a16="http://schemas.microsoft.com/office/drawing/2014/main" id="{2CAD20A5-B9BF-4C29-B1C0-882CF36B43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agen 6">
            <a:extLst>
              <a:ext uri="{FF2B5EF4-FFF2-40B4-BE49-F238E27FC236}">
                <a16:creationId xmlns:a16="http://schemas.microsoft.com/office/drawing/2014/main" id="{300BDA0E-1BA7-17E9-C091-733417DBD6FD}"/>
              </a:ext>
            </a:extLst>
          </p:cNvPr>
          <p:cNvPicPr>
            <a:picLocks noChangeAspect="1"/>
          </p:cNvPicPr>
          <p:nvPr/>
        </p:nvPicPr>
        <p:blipFill>
          <a:blip r:embed="rId2">
            <a:extLst>
              <a:ext uri="{28A0092B-C50C-407E-A947-70E740481C1C}">
                <a14:useLocalDpi xmlns:a14="http://schemas.microsoft.com/office/drawing/2010/main" val="0"/>
              </a:ext>
            </a:extLst>
          </a:blip>
          <a:srcRect l="6662" r="1243"/>
          <a:stretch/>
        </p:blipFill>
        <p:spPr>
          <a:xfrm>
            <a:off x="20" y="1"/>
            <a:ext cx="4752733" cy="6858000"/>
          </a:xfrm>
          <a:prstGeom prst="rect">
            <a:avLst/>
          </a:prstGeom>
        </p:spPr>
      </p:pic>
      <p:sp>
        <p:nvSpPr>
          <p:cNvPr id="21" name="Rectangle 13">
            <a:extLst>
              <a:ext uri="{FF2B5EF4-FFF2-40B4-BE49-F238E27FC236}">
                <a16:creationId xmlns:a16="http://schemas.microsoft.com/office/drawing/2014/main" id="{7283847B-B7B4-4D47-875A-C45ADEF4C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48300" y="685800"/>
            <a:ext cx="6057900" cy="54864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539990EC-DA9E-B2A8-D023-8C93D4E4B025}"/>
              </a:ext>
            </a:extLst>
          </p:cNvPr>
          <p:cNvSpPr>
            <a:spLocks noGrp="1"/>
          </p:cNvSpPr>
          <p:nvPr>
            <p:ph type="ctrTitle"/>
          </p:nvPr>
        </p:nvSpPr>
        <p:spPr>
          <a:xfrm>
            <a:off x="6262578" y="1259958"/>
            <a:ext cx="5032342" cy="2466143"/>
          </a:xfrm>
        </p:spPr>
        <p:txBody>
          <a:bodyPr anchor="b">
            <a:noAutofit/>
          </a:bodyPr>
          <a:lstStyle/>
          <a:p>
            <a:r>
              <a:rPr lang="es-US" sz="8800" dirty="0">
                <a:solidFill>
                  <a:srgbClr val="595959"/>
                </a:solidFill>
                <a:latin typeface="Amasis MT Pro" panose="02040504050005020304" pitchFamily="18" charset="0"/>
                <a:cs typeface="Aldhabi" pitchFamily="2" charset="-78"/>
              </a:rPr>
              <a:t>La primavera</a:t>
            </a:r>
            <a:r>
              <a:rPr lang="es-US" sz="8800" dirty="0">
                <a:solidFill>
                  <a:srgbClr val="595959"/>
                </a:solidFill>
              </a:rPr>
              <a:t> </a:t>
            </a:r>
          </a:p>
        </p:txBody>
      </p:sp>
      <p:sp>
        <p:nvSpPr>
          <p:cNvPr id="3" name="Subtítulo 2">
            <a:extLst>
              <a:ext uri="{FF2B5EF4-FFF2-40B4-BE49-F238E27FC236}">
                <a16:creationId xmlns:a16="http://schemas.microsoft.com/office/drawing/2014/main" id="{5072CC02-69A0-6BA0-7499-02C1244C7D8D}"/>
              </a:ext>
            </a:extLst>
          </p:cNvPr>
          <p:cNvSpPr>
            <a:spLocks noGrp="1"/>
          </p:cNvSpPr>
          <p:nvPr>
            <p:ph type="subTitle" idx="1"/>
          </p:nvPr>
        </p:nvSpPr>
        <p:spPr>
          <a:xfrm>
            <a:off x="6326372" y="4062038"/>
            <a:ext cx="4361612" cy="1119118"/>
          </a:xfrm>
        </p:spPr>
        <p:txBody>
          <a:bodyPr anchor="t">
            <a:normAutofit/>
          </a:bodyPr>
          <a:lstStyle/>
          <a:p>
            <a:r>
              <a:rPr lang="es-US" sz="3200" dirty="0">
                <a:solidFill>
                  <a:srgbClr val="595959"/>
                </a:solidFill>
              </a:rPr>
              <a:t>Romina </a:t>
            </a:r>
            <a:r>
              <a:rPr lang="es-US" sz="1400" dirty="0">
                <a:solidFill>
                  <a:srgbClr val="595959"/>
                </a:solidFill>
              </a:rPr>
              <a:t> </a:t>
            </a:r>
            <a:r>
              <a:rPr lang="es-US" sz="3200" dirty="0">
                <a:solidFill>
                  <a:srgbClr val="595959"/>
                </a:solidFill>
              </a:rPr>
              <a:t>Zazueta </a:t>
            </a:r>
            <a:r>
              <a:rPr lang="es-US" sz="1400" dirty="0">
                <a:solidFill>
                  <a:srgbClr val="595959"/>
                </a:solidFill>
              </a:rPr>
              <a:t> </a:t>
            </a:r>
            <a:r>
              <a:rPr lang="es-US" sz="3200" dirty="0">
                <a:solidFill>
                  <a:srgbClr val="595959"/>
                </a:solidFill>
              </a:rPr>
              <a:t>Torres</a:t>
            </a:r>
            <a:r>
              <a:rPr lang="es-US" sz="1400" dirty="0">
                <a:solidFill>
                  <a:srgbClr val="595959"/>
                </a:solidFill>
              </a:rPr>
              <a:t> </a:t>
            </a:r>
          </a:p>
          <a:p>
            <a:r>
              <a:rPr lang="es-US" sz="3200" dirty="0">
                <a:solidFill>
                  <a:srgbClr val="595959"/>
                </a:solidFill>
              </a:rPr>
              <a:t>Tecnología</a:t>
            </a:r>
            <a:r>
              <a:rPr lang="es-US" sz="1400" dirty="0">
                <a:solidFill>
                  <a:srgbClr val="595959"/>
                </a:solidFill>
              </a:rPr>
              <a:t> </a:t>
            </a:r>
          </a:p>
        </p:txBody>
      </p:sp>
    </p:spTree>
    <p:extLst>
      <p:ext uri="{BB962C8B-B14F-4D97-AF65-F5344CB8AC3E}">
        <p14:creationId xmlns:p14="http://schemas.microsoft.com/office/powerpoint/2010/main" val="3385075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7"/>
                                        </p:tgtEl>
                                        <p:attrNameLst>
                                          <p:attrName>ppt_x</p:attrName>
                                        </p:attrNameLst>
                                      </p:cBhvr>
                                      <p:tavLst>
                                        <p:tav tm="0">
                                          <p:val>
                                            <p:strVal val="ppt_x"/>
                                          </p:val>
                                        </p:tav>
                                        <p:tav tm="100000">
                                          <p:val>
                                            <p:strVal val="ppt_x"/>
                                          </p:val>
                                        </p:tav>
                                      </p:tavLst>
                                    </p:anim>
                                    <p:anim calcmode="lin" valueType="num">
                                      <p:cBhvr additive="base">
                                        <p:cTn id="7" dur="500"/>
                                        <p:tgtEl>
                                          <p:spTgt spid="7"/>
                                        </p:tgtEl>
                                        <p:attrNameLst>
                                          <p:attrName>ppt_y</p:attrName>
                                        </p:attrNameLst>
                                      </p:cBhvr>
                                      <p:tavLst>
                                        <p:tav tm="0">
                                          <p:val>
                                            <p:strVal val="ppt_y"/>
                                          </p:val>
                                        </p:tav>
                                        <p:tav tm="100000">
                                          <p:val>
                                            <p:strVal val="1+ppt_h/2"/>
                                          </p:val>
                                        </p:tav>
                                      </p:tavLst>
                                    </p:anim>
                                    <p:set>
                                      <p:cBhvr>
                                        <p:cTn id="8"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3">
            <a:extLst>
              <a:ext uri="{FF2B5EF4-FFF2-40B4-BE49-F238E27FC236}">
                <a16:creationId xmlns:a16="http://schemas.microsoft.com/office/drawing/2014/main" id="{E07F2BD4-AC3A-5BCE-9DCF-ED693A68B00C}"/>
              </a:ext>
            </a:extLst>
          </p:cNvPr>
          <p:cNvPicPr>
            <a:picLocks noChangeAspect="1"/>
          </p:cNvPicPr>
          <p:nvPr/>
        </p:nvPicPr>
        <p:blipFill>
          <a:blip r:embed="rId2">
            <a:extLst>
              <a:ext uri="{28A0092B-C50C-407E-A947-70E740481C1C}">
                <a14:useLocalDpi xmlns:a14="http://schemas.microsoft.com/office/drawing/2010/main" val="0"/>
              </a:ext>
            </a:extLst>
          </a:blip>
          <a:srcRect t="7364" b="5346"/>
          <a:stretch/>
        </p:blipFill>
        <p:spPr>
          <a:xfrm>
            <a:off x="3686022" y="10"/>
            <a:ext cx="8502929" cy="6857990"/>
          </a:xfrm>
          <a:prstGeom prst="rect">
            <a:avLst/>
          </a:prstGeom>
        </p:spPr>
      </p:pic>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DA9631CE-6C01-F7F5-7571-A5C9A9D7C575}"/>
              </a:ext>
            </a:extLst>
          </p:cNvPr>
          <p:cNvSpPr>
            <a:spLocks noGrp="1"/>
          </p:cNvSpPr>
          <p:nvPr>
            <p:ph type="title"/>
          </p:nvPr>
        </p:nvSpPr>
        <p:spPr>
          <a:xfrm>
            <a:off x="209722" y="264047"/>
            <a:ext cx="5571630" cy="1736944"/>
          </a:xfrm>
        </p:spPr>
        <p:txBody>
          <a:bodyPr>
            <a:noAutofit/>
          </a:bodyPr>
          <a:lstStyle/>
          <a:p>
            <a:r>
              <a:rPr lang="es-US" sz="4800" dirty="0">
                <a:latin typeface="Amasis MT Pro" panose="02040504050005020304" pitchFamily="18" charset="0"/>
              </a:rPr>
              <a:t>¿Qué son las estaciones del año?</a:t>
            </a:r>
          </a:p>
        </p:txBody>
      </p:sp>
      <p:sp>
        <p:nvSpPr>
          <p:cNvPr id="3" name="Marcador de contenido 2">
            <a:extLst>
              <a:ext uri="{FF2B5EF4-FFF2-40B4-BE49-F238E27FC236}">
                <a16:creationId xmlns:a16="http://schemas.microsoft.com/office/drawing/2014/main" id="{AF16F6B6-2D22-6650-23D1-270B8ADE149E}"/>
              </a:ext>
            </a:extLst>
          </p:cNvPr>
          <p:cNvSpPr>
            <a:spLocks noGrp="1"/>
          </p:cNvSpPr>
          <p:nvPr>
            <p:ph idx="1"/>
          </p:nvPr>
        </p:nvSpPr>
        <p:spPr>
          <a:xfrm>
            <a:off x="209722" y="2265028"/>
            <a:ext cx="5289041" cy="2871709"/>
          </a:xfrm>
        </p:spPr>
        <p:txBody>
          <a:bodyPr>
            <a:noAutofit/>
          </a:bodyPr>
          <a:lstStyle/>
          <a:p>
            <a:pPr marL="0" indent="0">
              <a:buNone/>
            </a:pPr>
            <a:r>
              <a:rPr lang="es-US" dirty="0">
                <a:latin typeface="Amasis MT Pro" panose="02040504050005020304" pitchFamily="18" charset="0"/>
              </a:rPr>
              <a:t>Se trata de periodos de tiempo que dependen de la manera en que los hemisferios o las zonas en las que se divide la tierra reciben la energía solar y la intensidad de sus rayos, de acuerdo a la rotación y traslación terrestre. De esta manera, se establecen 4 estaciones: invierno, primavera, verano y otoño.</a:t>
            </a:r>
          </a:p>
        </p:txBody>
      </p:sp>
    </p:spTree>
    <p:extLst>
      <p:ext uri="{BB962C8B-B14F-4D97-AF65-F5344CB8AC3E}">
        <p14:creationId xmlns:p14="http://schemas.microsoft.com/office/powerpoint/2010/main" val="2774787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618A25A8-CE80-5D87-DEC8-6FFDC673E954}"/>
              </a:ext>
            </a:extLst>
          </p:cNvPr>
          <p:cNvSpPr>
            <a:spLocks noGrp="1"/>
          </p:cNvSpPr>
          <p:nvPr>
            <p:ph type="title"/>
          </p:nvPr>
        </p:nvSpPr>
        <p:spPr>
          <a:xfrm>
            <a:off x="640080" y="325369"/>
            <a:ext cx="4368602" cy="1956841"/>
          </a:xfrm>
        </p:spPr>
        <p:txBody>
          <a:bodyPr anchor="b">
            <a:normAutofit/>
          </a:bodyPr>
          <a:lstStyle/>
          <a:p>
            <a:r>
              <a:rPr lang="es-US" sz="5400">
                <a:latin typeface="Amasis MT Pro" panose="02040504050005020304" pitchFamily="18" charset="0"/>
              </a:rPr>
              <a:t>La primavera</a:t>
            </a:r>
            <a:r>
              <a:rPr lang="es-US" sz="5400"/>
              <a:t> </a:t>
            </a:r>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6B7FC7F3-B24D-CADC-51BF-C4837CBF81D7}"/>
              </a:ext>
            </a:extLst>
          </p:cNvPr>
          <p:cNvSpPr>
            <a:spLocks noGrp="1"/>
          </p:cNvSpPr>
          <p:nvPr>
            <p:ph idx="1"/>
          </p:nvPr>
        </p:nvSpPr>
        <p:spPr>
          <a:xfrm>
            <a:off x="640080" y="2872899"/>
            <a:ext cx="4243589" cy="3320668"/>
          </a:xfrm>
        </p:spPr>
        <p:txBody>
          <a:bodyPr>
            <a:noAutofit/>
          </a:bodyPr>
          <a:lstStyle/>
          <a:p>
            <a:pPr marL="0" indent="0">
              <a:buNone/>
            </a:pPr>
            <a:r>
              <a:rPr lang="es-US" sz="2200">
                <a:latin typeface="Amasis MT Pro" panose="02040504050005020304" pitchFamily="18" charset="0"/>
              </a:rPr>
              <a:t>La primavera es la estación del año que se caracteriza por tener un clima templado, el reverdecimiento de una gran cantidad de especies vegetales, el inicio de la floración de muchas de ellas y un incremento en la actividad de varios animales que salen del letargo que mantuvieron durante los meses fríos del invierno.</a:t>
            </a:r>
          </a:p>
        </p:txBody>
      </p:sp>
      <p:pic>
        <p:nvPicPr>
          <p:cNvPr id="4" name="Imagen 3">
            <a:extLst>
              <a:ext uri="{FF2B5EF4-FFF2-40B4-BE49-F238E27FC236}">
                <a16:creationId xmlns:a16="http://schemas.microsoft.com/office/drawing/2014/main" id="{C9A761E1-0E5B-EA21-B174-AF9BC97A5DDF}"/>
              </a:ext>
            </a:extLst>
          </p:cNvPr>
          <p:cNvPicPr>
            <a:picLocks noChangeAspect="1"/>
          </p:cNvPicPr>
          <p:nvPr/>
        </p:nvPicPr>
        <p:blipFill>
          <a:blip r:embed="rId2">
            <a:extLst>
              <a:ext uri="{28A0092B-C50C-407E-A947-70E740481C1C}">
                <a14:useLocalDpi xmlns:a14="http://schemas.microsoft.com/office/drawing/2010/main" val="0"/>
              </a:ext>
            </a:extLst>
          </a:blip>
          <a:srcRect t="20242" r="-1"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146772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Arc 10">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AF114BA4-55E0-A204-2066-2F93CE4A5F8C}"/>
              </a:ext>
            </a:extLst>
          </p:cNvPr>
          <p:cNvSpPr>
            <a:spLocks noGrp="1"/>
          </p:cNvSpPr>
          <p:nvPr>
            <p:ph type="title"/>
          </p:nvPr>
        </p:nvSpPr>
        <p:spPr>
          <a:xfrm>
            <a:off x="5894962" y="479493"/>
            <a:ext cx="5458838" cy="1325563"/>
          </a:xfrm>
        </p:spPr>
        <p:txBody>
          <a:bodyPr>
            <a:noAutofit/>
          </a:bodyPr>
          <a:lstStyle/>
          <a:p>
            <a:r>
              <a:rPr lang="es-US">
                <a:latin typeface="Amasis MT Pro" panose="02040504050005020304" pitchFamily="18" charset="0"/>
              </a:rPr>
              <a:t>¿Qué ocurre en la primavera?</a:t>
            </a:r>
          </a:p>
        </p:txBody>
      </p:sp>
      <p:sp>
        <p:nvSpPr>
          <p:cNvPr id="13" name="Freeform: Shape 12">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Imagen 3">
            <a:extLst>
              <a:ext uri="{FF2B5EF4-FFF2-40B4-BE49-F238E27FC236}">
                <a16:creationId xmlns:a16="http://schemas.microsoft.com/office/drawing/2014/main" id="{9FBF8613-A129-3D75-10B8-638735CD8C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8037" y="511293"/>
            <a:ext cx="3767670" cy="5665670"/>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3" name="Marcador de contenido 2">
            <a:extLst>
              <a:ext uri="{FF2B5EF4-FFF2-40B4-BE49-F238E27FC236}">
                <a16:creationId xmlns:a16="http://schemas.microsoft.com/office/drawing/2014/main" id="{E820D0A0-5DFF-E67F-6D9C-A3011713E693}"/>
              </a:ext>
            </a:extLst>
          </p:cNvPr>
          <p:cNvSpPr>
            <a:spLocks noGrp="1"/>
          </p:cNvSpPr>
          <p:nvPr>
            <p:ph idx="1"/>
          </p:nvPr>
        </p:nvSpPr>
        <p:spPr>
          <a:xfrm>
            <a:off x="5894962" y="1984443"/>
            <a:ext cx="5458838" cy="4192520"/>
          </a:xfrm>
        </p:spPr>
        <p:txBody>
          <a:bodyPr>
            <a:normAutofit/>
          </a:bodyPr>
          <a:lstStyle/>
          <a:p>
            <a:pPr marL="0" indent="0">
              <a:buNone/>
            </a:pPr>
            <a:r>
              <a:rPr lang="es-US">
                <a:latin typeface="Amasis MT Pro" panose="02040504050005020304" pitchFamily="18" charset="0"/>
              </a:rPr>
              <a:t>En primavera, la temperatura se calienta, el aire se humedece más que en invierno, brotan nuevas hojas en los árboles y las flores se abren, dejando un ambiente tranquilo en el aire y un hermoso paisaje en jardines, campos y parques.</a:t>
            </a:r>
          </a:p>
        </p:txBody>
      </p:sp>
    </p:spTree>
    <p:extLst>
      <p:ext uri="{BB962C8B-B14F-4D97-AF65-F5344CB8AC3E}">
        <p14:creationId xmlns:p14="http://schemas.microsoft.com/office/powerpoint/2010/main" val="133580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Arc 10">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3C53E276-67F5-9DD7-9CBD-BDE2A18FAE51}"/>
              </a:ext>
            </a:extLst>
          </p:cNvPr>
          <p:cNvSpPr>
            <a:spLocks noGrp="1"/>
          </p:cNvSpPr>
          <p:nvPr>
            <p:ph type="title"/>
          </p:nvPr>
        </p:nvSpPr>
        <p:spPr>
          <a:xfrm>
            <a:off x="5480563" y="479493"/>
            <a:ext cx="5458838" cy="1325563"/>
          </a:xfrm>
        </p:spPr>
        <p:txBody>
          <a:bodyPr>
            <a:normAutofit/>
          </a:bodyPr>
          <a:lstStyle/>
          <a:p>
            <a:r>
              <a:rPr lang="es-US">
                <a:latin typeface="Amasis MT Pro" panose="02040504050005020304" pitchFamily="18" charset="0"/>
              </a:rPr>
              <a:t>Importancia de la primavera</a:t>
            </a:r>
          </a:p>
        </p:txBody>
      </p:sp>
      <p:sp>
        <p:nvSpPr>
          <p:cNvPr id="13" name="Freeform: Shape 12">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Imagen 3">
            <a:extLst>
              <a:ext uri="{FF2B5EF4-FFF2-40B4-BE49-F238E27FC236}">
                <a16:creationId xmlns:a16="http://schemas.microsoft.com/office/drawing/2014/main" id="{0F900BA9-A4A0-F8FC-4E15-B230C14F05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182" y="542145"/>
            <a:ext cx="4777381" cy="5603965"/>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3" name="Marcador de contenido 2">
            <a:extLst>
              <a:ext uri="{FF2B5EF4-FFF2-40B4-BE49-F238E27FC236}">
                <a16:creationId xmlns:a16="http://schemas.microsoft.com/office/drawing/2014/main" id="{16A1B625-8E16-202F-239A-4F8691056417}"/>
              </a:ext>
            </a:extLst>
          </p:cNvPr>
          <p:cNvSpPr>
            <a:spLocks noGrp="1"/>
          </p:cNvSpPr>
          <p:nvPr>
            <p:ph idx="1"/>
          </p:nvPr>
        </p:nvSpPr>
        <p:spPr>
          <a:xfrm>
            <a:off x="5384706" y="1805056"/>
            <a:ext cx="6711437" cy="4192520"/>
          </a:xfrm>
        </p:spPr>
        <p:txBody>
          <a:bodyPr>
            <a:noAutofit/>
          </a:bodyPr>
          <a:lstStyle/>
          <a:p>
            <a:r>
              <a:rPr lang="es-US" sz="2000" dirty="0">
                <a:latin typeface="Amasis MT Pro" panose="02040504050005020304" pitchFamily="18" charset="0"/>
              </a:rPr>
              <a:t>La primavera es un momento de renacimiento de la naturaleza, con el reverdecimiento de las plantas y el inicio de la floración. 
Es una estación clave para el desarrollo de muchos frutos. 
Marca el inicio de una nueva temporada agrícola. </a:t>
            </a:r>
          </a:p>
          <a:p>
            <a:r>
              <a:rPr lang="es-US" sz="2000" dirty="0">
                <a:latin typeface="Amasis MT Pro" panose="02040504050005020304" pitchFamily="18" charset="0"/>
              </a:rPr>
              <a:t>La primavera favorece la secreción de vitamina D, serotonina, dopamina y </a:t>
            </a:r>
            <a:r>
              <a:rPr lang="es-US" sz="2000" dirty="0" err="1">
                <a:latin typeface="Amasis MT Pro" panose="02040504050005020304" pitchFamily="18" charset="0"/>
              </a:rPr>
              <a:t>oxitocina</a:t>
            </a:r>
            <a:r>
              <a:rPr lang="es-US" sz="2000" dirty="0">
                <a:latin typeface="Amasis MT Pro" panose="02040504050005020304" pitchFamily="18" charset="0"/>
              </a:rPr>
              <a:t>.
Se mejora la visibilidad en el día a día.
Se mejora la calidad de la piel.
Se hace más ejercicio y se toman menos calorías.</a:t>
            </a:r>
          </a:p>
        </p:txBody>
      </p:sp>
    </p:spTree>
    <p:extLst>
      <p:ext uri="{BB962C8B-B14F-4D97-AF65-F5344CB8AC3E}">
        <p14:creationId xmlns:p14="http://schemas.microsoft.com/office/powerpoint/2010/main" val="1982815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 name="Rectangle 45">
            <a:extLst>
              <a:ext uri="{FF2B5EF4-FFF2-40B4-BE49-F238E27FC236}">
                <a16:creationId xmlns:a16="http://schemas.microsoft.com/office/drawing/2014/main" id="{B9D7E975-9161-4F2D-AC53-69E1912F6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Imagen 10">
            <a:extLst>
              <a:ext uri="{FF2B5EF4-FFF2-40B4-BE49-F238E27FC236}">
                <a16:creationId xmlns:a16="http://schemas.microsoft.com/office/drawing/2014/main" id="{D8D061B6-1DBD-D85A-147B-73FADA75DA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1677" y="705570"/>
            <a:ext cx="2487168" cy="2487168"/>
          </a:xfrm>
          <a:prstGeom prst="rect">
            <a:avLst/>
          </a:prstGeom>
        </p:spPr>
      </p:pic>
      <p:pic>
        <p:nvPicPr>
          <p:cNvPr id="10" name="Imagen 9">
            <a:extLst>
              <a:ext uri="{FF2B5EF4-FFF2-40B4-BE49-F238E27FC236}">
                <a16:creationId xmlns:a16="http://schemas.microsoft.com/office/drawing/2014/main" id="{FED5E63C-224F-2EF8-3E1F-07B1335558B2}"/>
              </a:ext>
            </a:extLst>
          </p:cNvPr>
          <p:cNvPicPr>
            <a:picLocks noChangeAspect="1"/>
          </p:cNvPicPr>
          <p:nvPr/>
        </p:nvPicPr>
        <p:blipFill>
          <a:blip r:embed="rId3">
            <a:extLst>
              <a:ext uri="{28A0092B-C50C-407E-A947-70E740481C1C}">
                <a14:useLocalDpi xmlns:a14="http://schemas.microsoft.com/office/drawing/2010/main" val="0"/>
              </a:ext>
            </a:extLst>
          </a:blip>
          <a:srcRect r="3354" b="-4"/>
          <a:stretch/>
        </p:blipFill>
        <p:spPr>
          <a:xfrm>
            <a:off x="3418765" y="662361"/>
            <a:ext cx="2487168" cy="2573585"/>
          </a:xfrm>
          <a:prstGeom prst="rect">
            <a:avLst/>
          </a:prstGeom>
        </p:spPr>
      </p:pic>
      <p:pic>
        <p:nvPicPr>
          <p:cNvPr id="9" name="Imagen 8">
            <a:extLst>
              <a:ext uri="{FF2B5EF4-FFF2-40B4-BE49-F238E27FC236}">
                <a16:creationId xmlns:a16="http://schemas.microsoft.com/office/drawing/2014/main" id="{973822F3-5618-FBA7-D697-05A93304DDBB}"/>
              </a:ext>
            </a:extLst>
          </p:cNvPr>
          <p:cNvPicPr>
            <a:picLocks noChangeAspect="1"/>
          </p:cNvPicPr>
          <p:nvPr/>
        </p:nvPicPr>
        <p:blipFill>
          <a:blip r:embed="rId4">
            <a:extLst>
              <a:ext uri="{28A0092B-C50C-407E-A947-70E740481C1C}">
                <a14:useLocalDpi xmlns:a14="http://schemas.microsoft.com/office/drawing/2010/main" val="0"/>
              </a:ext>
            </a:extLst>
          </a:blip>
          <a:srcRect l="2025" r="1328" b="-4"/>
          <a:stretch/>
        </p:blipFill>
        <p:spPr>
          <a:xfrm>
            <a:off x="621677" y="3615915"/>
            <a:ext cx="2487168" cy="2573558"/>
          </a:xfrm>
          <a:prstGeom prst="rect">
            <a:avLst/>
          </a:prstGeom>
        </p:spPr>
      </p:pic>
      <p:pic>
        <p:nvPicPr>
          <p:cNvPr id="8" name="Imagen 7">
            <a:extLst>
              <a:ext uri="{FF2B5EF4-FFF2-40B4-BE49-F238E27FC236}">
                <a16:creationId xmlns:a16="http://schemas.microsoft.com/office/drawing/2014/main" id="{0538703F-5217-F8A7-80AD-758E9BBC9051}"/>
              </a:ext>
            </a:extLst>
          </p:cNvPr>
          <p:cNvPicPr>
            <a:picLocks noChangeAspect="1"/>
          </p:cNvPicPr>
          <p:nvPr/>
        </p:nvPicPr>
        <p:blipFill>
          <a:blip r:embed="rId5">
            <a:extLst>
              <a:ext uri="{28A0092B-C50C-407E-A947-70E740481C1C}">
                <a14:useLocalDpi xmlns:a14="http://schemas.microsoft.com/office/drawing/2010/main" val="0"/>
              </a:ext>
            </a:extLst>
          </a:blip>
          <a:srcRect l="1951" r="1402" b="-4"/>
          <a:stretch/>
        </p:blipFill>
        <p:spPr>
          <a:xfrm>
            <a:off x="3418765" y="3617206"/>
            <a:ext cx="2487168" cy="2573558"/>
          </a:xfrm>
          <a:prstGeom prst="rect">
            <a:avLst/>
          </a:prstGeom>
        </p:spPr>
      </p:pic>
      <p:sp>
        <p:nvSpPr>
          <p:cNvPr id="52" name="Right Triangle 47">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a:extLst>
              <a:ext uri="{FF2B5EF4-FFF2-40B4-BE49-F238E27FC236}">
                <a16:creationId xmlns:a16="http://schemas.microsoft.com/office/drawing/2014/main" id="{463E6235-1649-4B47-9862-4026FC473B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5201" y="623275"/>
            <a:ext cx="5141626"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4582A06D-7486-797C-F4DB-1042ED48BFDF}"/>
              </a:ext>
            </a:extLst>
          </p:cNvPr>
          <p:cNvSpPr>
            <a:spLocks noGrp="1"/>
          </p:cNvSpPr>
          <p:nvPr>
            <p:ph type="title"/>
          </p:nvPr>
        </p:nvSpPr>
        <p:spPr>
          <a:xfrm>
            <a:off x="6889833" y="1056640"/>
            <a:ext cx="4360324" cy="3494398"/>
          </a:xfrm>
        </p:spPr>
        <p:txBody>
          <a:bodyPr vert="horz" lIns="91440" tIns="45720" rIns="91440" bIns="45720" rtlCol="0" anchor="b">
            <a:normAutofit/>
          </a:bodyPr>
          <a:lstStyle/>
          <a:p>
            <a:r>
              <a:rPr lang="en-US" sz="7200" dirty="0">
                <a:latin typeface="Amasis MT Pro" panose="02040504050005020304" pitchFamily="18" charset="0"/>
              </a:rPr>
              <a:t>Ejemplos</a:t>
            </a:r>
            <a:r>
              <a:rPr lang="en-US" sz="7200" dirty="0"/>
              <a:t> </a:t>
            </a:r>
          </a:p>
        </p:txBody>
      </p:sp>
    </p:spTree>
    <p:extLst>
      <p:ext uri="{BB962C8B-B14F-4D97-AF65-F5344CB8AC3E}">
        <p14:creationId xmlns:p14="http://schemas.microsoft.com/office/powerpoint/2010/main" val="178802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xit" presetSubtype="10" fill="hold" nodeType="clickEffect">
                                  <p:stCondLst>
                                    <p:cond delay="0"/>
                                  </p:stCondLst>
                                  <p:childTnLst>
                                    <p:animEffect transition="out" filter="checkerboard(across)">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heckerboard(across)">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xit" presetSubtype="21" fill="hold" nodeType="clickEffect">
                                  <p:stCondLst>
                                    <p:cond delay="0"/>
                                  </p:stCondLst>
                                  <p:childTnLst>
                                    <p:animEffect transition="out" filter="barn(inVertical)">
                                      <p:cBhvr>
                                        <p:cTn id="16" dur="500"/>
                                        <p:tgtEl>
                                          <p:spTgt spid="9"/>
                                        </p:tgtEl>
                                      </p:cBhvr>
                                    </p:animEffect>
                                    <p:set>
                                      <p:cBhvr>
                                        <p:cTn id="17" dur="1" fill="hold">
                                          <p:stCondLst>
                                            <p:cond delay="499"/>
                                          </p:stCondLst>
                                        </p:cTn>
                                        <p:tgtEl>
                                          <p:spTgt spid="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8" presetClass="exit" presetSubtype="12" fill="hold" nodeType="clickEffect">
                                  <p:stCondLst>
                                    <p:cond delay="0"/>
                                  </p:stCondLst>
                                  <p:childTnLst>
                                    <p:animEffect transition="out" filter="strips(downLeft)">
                                      <p:cBhvr>
                                        <p:cTn id="21" dur="500"/>
                                        <p:tgtEl>
                                          <p:spTgt spid="8"/>
                                        </p:tgtEl>
                                      </p:cBhvr>
                                    </p:animEffect>
                                    <p:set>
                                      <p:cBhvr>
                                        <p:cTn id="22" dur="1" fill="hold">
                                          <p:stCondLst>
                                            <p:cond delay="499"/>
                                          </p:stCondLst>
                                        </p:cTn>
                                        <p:tgtEl>
                                          <p:spTgt spid="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8" presetClass="exit" presetSubtype="12" fill="hold" nodeType="clickEffect">
                                  <p:stCondLst>
                                    <p:cond delay="0"/>
                                  </p:stCondLst>
                                  <p:childTnLst>
                                    <p:animEffect transition="out" filter="strips(downLeft)">
                                      <p:cBhvr>
                                        <p:cTn id="26" dur="500"/>
                                        <p:tgtEl>
                                          <p:spTgt spid="8"/>
                                        </p:tgtEl>
                                      </p:cBhvr>
                                    </p:animEffect>
                                    <p:set>
                                      <p:cBhvr>
                                        <p:cTn id="2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4">
            <a:extLst>
              <a:ext uri="{FF2B5EF4-FFF2-40B4-BE49-F238E27FC236}">
                <a16:creationId xmlns:a16="http://schemas.microsoft.com/office/drawing/2014/main" id="{9EB8E63C-3B15-E6A1-973A-5DB5936AC063}"/>
              </a:ext>
            </a:extLst>
          </p:cNvPr>
          <p:cNvGraphicFramePr>
            <a:graphicFrameLocks noGrp="1"/>
          </p:cNvGraphicFramePr>
          <p:nvPr>
            <p:ph idx="1"/>
            <p:extLst>
              <p:ext uri="{D42A27DB-BD31-4B8C-83A1-F6EECF244321}">
                <p14:modId xmlns:p14="http://schemas.microsoft.com/office/powerpoint/2010/main" val="3406157429"/>
              </p:ext>
            </p:extLst>
          </p:nvPr>
        </p:nvGraphicFramePr>
        <p:xfrm>
          <a:off x="-1204656" y="2136494"/>
          <a:ext cx="8399061"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Tabla 8">
            <a:extLst>
              <a:ext uri="{FF2B5EF4-FFF2-40B4-BE49-F238E27FC236}">
                <a16:creationId xmlns:a16="http://schemas.microsoft.com/office/drawing/2014/main" id="{13226A22-1CED-90FC-5907-2DA283103867}"/>
              </a:ext>
            </a:extLst>
          </p:cNvPr>
          <p:cNvGraphicFramePr>
            <a:graphicFrameLocks noGrp="1"/>
          </p:cNvGraphicFramePr>
          <p:nvPr>
            <p:extLst>
              <p:ext uri="{D42A27DB-BD31-4B8C-83A1-F6EECF244321}">
                <p14:modId xmlns:p14="http://schemas.microsoft.com/office/powerpoint/2010/main" val="858991996"/>
              </p:ext>
            </p:extLst>
          </p:nvPr>
        </p:nvGraphicFramePr>
        <p:xfrm>
          <a:off x="6096000" y="551529"/>
          <a:ext cx="5777832" cy="6065520"/>
        </p:xfrm>
        <a:graphic>
          <a:graphicData uri="http://schemas.openxmlformats.org/drawingml/2006/table">
            <a:tbl>
              <a:tblPr firstRow="1" bandRow="1">
                <a:tableStyleId>{5C22544A-7EE6-4342-B048-85BDC9FD1C3A}</a:tableStyleId>
              </a:tblPr>
              <a:tblGrid>
                <a:gridCol w="1925944">
                  <a:extLst>
                    <a:ext uri="{9D8B030D-6E8A-4147-A177-3AD203B41FA5}">
                      <a16:colId xmlns:a16="http://schemas.microsoft.com/office/drawing/2014/main" val="3130249650"/>
                    </a:ext>
                  </a:extLst>
                </a:gridCol>
                <a:gridCol w="1925944">
                  <a:extLst>
                    <a:ext uri="{9D8B030D-6E8A-4147-A177-3AD203B41FA5}">
                      <a16:colId xmlns:a16="http://schemas.microsoft.com/office/drawing/2014/main" val="1495009244"/>
                    </a:ext>
                  </a:extLst>
                </a:gridCol>
                <a:gridCol w="1925944">
                  <a:extLst>
                    <a:ext uri="{9D8B030D-6E8A-4147-A177-3AD203B41FA5}">
                      <a16:colId xmlns:a16="http://schemas.microsoft.com/office/drawing/2014/main" val="1587545021"/>
                    </a:ext>
                  </a:extLst>
                </a:gridCol>
              </a:tblGrid>
              <a:tr h="906149">
                <a:tc>
                  <a:txBody>
                    <a:bodyPr/>
                    <a:lstStyle/>
                    <a:p>
                      <a:r>
                        <a:rPr lang="es-US" sz="2000" dirty="0"/>
                        <a:t>¿De que nos sirve la primavera?</a:t>
                      </a:r>
                    </a:p>
                  </a:txBody>
                  <a:tcPr/>
                </a:tc>
                <a:tc>
                  <a:txBody>
                    <a:bodyPr/>
                    <a:lstStyle/>
                    <a:p>
                      <a:r>
                        <a:rPr lang="es-US" sz="2000" dirty="0"/>
                        <a:t>Me gusta la primavera </a:t>
                      </a:r>
                    </a:p>
                  </a:txBody>
                  <a:tcPr/>
                </a:tc>
                <a:tc>
                  <a:txBody>
                    <a:bodyPr/>
                    <a:lstStyle/>
                    <a:p>
                      <a:r>
                        <a:rPr lang="es-US" sz="2000" dirty="0"/>
                        <a:t>¿Qué</a:t>
                      </a:r>
                      <a:r>
                        <a:rPr lang="es-US" dirty="0"/>
                        <a:t> </a:t>
                      </a:r>
                      <a:r>
                        <a:rPr lang="es-US" sz="2000" dirty="0"/>
                        <a:t>días</a:t>
                      </a:r>
                      <a:r>
                        <a:rPr lang="es-US" dirty="0"/>
                        <a:t> </a:t>
                      </a:r>
                      <a:r>
                        <a:rPr lang="es-US" sz="2000" dirty="0"/>
                        <a:t>inicia</a:t>
                      </a:r>
                      <a:r>
                        <a:rPr lang="es-US" dirty="0"/>
                        <a:t> </a:t>
                      </a:r>
                      <a:r>
                        <a:rPr lang="es-US" sz="2000" dirty="0"/>
                        <a:t>la</a:t>
                      </a:r>
                      <a:r>
                        <a:rPr lang="es-US" dirty="0"/>
                        <a:t> </a:t>
                      </a:r>
                      <a:r>
                        <a:rPr lang="es-US" sz="2000" dirty="0"/>
                        <a:t>primavera?</a:t>
                      </a:r>
                    </a:p>
                  </a:txBody>
                  <a:tcPr/>
                </a:tc>
                <a:extLst>
                  <a:ext uri="{0D108BD9-81ED-4DB2-BD59-A6C34878D82A}">
                    <a16:rowId xmlns:a16="http://schemas.microsoft.com/office/drawing/2014/main" val="2977219258"/>
                  </a:ext>
                </a:extLst>
              </a:tr>
              <a:tr h="1455330">
                <a:tc>
                  <a:txBody>
                    <a:bodyPr/>
                    <a:lstStyle/>
                    <a:p>
                      <a:r>
                        <a:rPr lang="es-US" sz="2000" dirty="0"/>
                        <a:t>Para la salud física </a:t>
                      </a:r>
                    </a:p>
                  </a:txBody>
                  <a:tcPr/>
                </a:tc>
                <a:tc>
                  <a:txBody>
                    <a:bodyPr/>
                    <a:lstStyle/>
                    <a:p>
                      <a:r>
                        <a:rPr lang="es-US" sz="2000" dirty="0"/>
                        <a:t>Si</a:t>
                      </a:r>
                    </a:p>
                  </a:txBody>
                  <a:tcPr/>
                </a:tc>
                <a:tc>
                  <a:txBody>
                    <a:bodyPr/>
                    <a:lstStyle/>
                    <a:p>
                      <a:r>
                        <a:rPr lang="es-US" sz="2000" dirty="0"/>
                        <a:t>
jue, 20 de mar de 2025 – vie, 20 de jun de 2025</a:t>
                      </a:r>
                    </a:p>
                  </a:txBody>
                  <a:tcPr/>
                </a:tc>
                <a:extLst>
                  <a:ext uri="{0D108BD9-81ED-4DB2-BD59-A6C34878D82A}">
                    <a16:rowId xmlns:a16="http://schemas.microsoft.com/office/drawing/2014/main" val="219716910"/>
                  </a:ext>
                </a:extLst>
              </a:tr>
              <a:tr h="3102874">
                <a:tc>
                  <a:txBody>
                    <a:bodyPr/>
                    <a:lstStyle/>
                    <a:p>
                      <a:r>
                        <a:rPr lang="es-US" sz="2000" dirty="0"/>
                        <a:t>Los rayos de sol de la primavera son una fuente rica de vitamina D, que ayuda a mantener los huesos sanos y a mejorar el sistema nervioso. </a:t>
                      </a:r>
                    </a:p>
                  </a:txBody>
                  <a:tcPr/>
                </a:tc>
                <a:tc>
                  <a:txBody>
                    <a:bodyPr/>
                    <a:lstStyle/>
                    <a:p>
                      <a:r>
                        <a:rPr lang="es-US" sz="2000" dirty="0"/>
                        <a:t>Si porque hay lindos paisajes y te puedes meter a la alberca e ir a la playa pero lo malo es que hace mucho calor y hace que sudemos mucho</a:t>
                      </a:r>
                    </a:p>
                  </a:txBody>
                  <a:tcPr/>
                </a:tc>
                <a:tc>
                  <a:txBody>
                    <a:bodyPr/>
                    <a:lstStyle/>
                    <a:p>
                      <a:r>
                        <a:rPr lang="es-US" dirty="0"/>
                        <a:t>Estos días se da el inicio de la primavera dando así el comienzo de nueva vida silvestre </a:t>
                      </a:r>
                    </a:p>
                  </a:txBody>
                  <a:tcPr/>
                </a:tc>
                <a:extLst>
                  <a:ext uri="{0D108BD9-81ED-4DB2-BD59-A6C34878D82A}">
                    <a16:rowId xmlns:a16="http://schemas.microsoft.com/office/drawing/2014/main" val="646630879"/>
                  </a:ext>
                </a:extLst>
              </a:tr>
            </a:tbl>
          </a:graphicData>
        </a:graphic>
      </p:graphicFrame>
    </p:spTree>
    <p:extLst>
      <p:ext uri="{BB962C8B-B14F-4D97-AF65-F5344CB8AC3E}">
        <p14:creationId xmlns:p14="http://schemas.microsoft.com/office/powerpoint/2010/main" val="26043040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8">
            <a:extLst>
              <a:ext uri="{FF2B5EF4-FFF2-40B4-BE49-F238E27FC236}">
                <a16:creationId xmlns:a16="http://schemas.microsoft.com/office/drawing/2014/main" id="{9089EED9-F54D-4F20-A2C6-949DE41769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0">
            <a:extLst>
              <a:ext uri="{FF2B5EF4-FFF2-40B4-BE49-F238E27FC236}">
                <a16:creationId xmlns:a16="http://schemas.microsoft.com/office/drawing/2014/main" id="{7E46F721-3785-414D-8697-16AF490E68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6000"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C32C9C85-8232-7143-2D35-D178656D32B5}"/>
              </a:ext>
            </a:extLst>
          </p:cNvPr>
          <p:cNvSpPr>
            <a:spLocks noGrp="1"/>
          </p:cNvSpPr>
          <p:nvPr>
            <p:ph type="title"/>
          </p:nvPr>
        </p:nvSpPr>
        <p:spPr>
          <a:xfrm>
            <a:off x="8011677" y="2238659"/>
            <a:ext cx="3389515" cy="2380681"/>
          </a:xfrm>
        </p:spPr>
        <p:txBody>
          <a:bodyPr vert="horz" lIns="91440" tIns="45720" rIns="91440" bIns="45720" rtlCol="0" anchor="b">
            <a:noAutofit/>
          </a:bodyPr>
          <a:lstStyle/>
          <a:p>
            <a:pPr algn="ctr"/>
            <a:r>
              <a:rPr lang="en-US" sz="7200" dirty="0">
                <a:solidFill>
                  <a:schemeClr val="tx1">
                    <a:lumMod val="85000"/>
                    <a:lumOff val="15000"/>
                  </a:schemeClr>
                </a:solidFill>
                <a:latin typeface="Amasis MT Pro" panose="02040504050005020304" pitchFamily="18" charset="0"/>
              </a:rPr>
              <a:t>¡Gracias por ver!</a:t>
            </a:r>
          </a:p>
        </p:txBody>
      </p:sp>
      <p:pic>
        <p:nvPicPr>
          <p:cNvPr id="4" name="Imagen 3">
            <a:extLst>
              <a:ext uri="{FF2B5EF4-FFF2-40B4-BE49-F238E27FC236}">
                <a16:creationId xmlns:a16="http://schemas.microsoft.com/office/drawing/2014/main" id="{7631E17B-7BB1-3100-120A-8D88310B8915}"/>
              </a:ext>
            </a:extLst>
          </p:cNvPr>
          <p:cNvPicPr>
            <a:picLocks noChangeAspect="1"/>
          </p:cNvPicPr>
          <p:nvPr/>
        </p:nvPicPr>
        <p:blipFill>
          <a:blip r:embed="rId2">
            <a:extLst>
              <a:ext uri="{28A0092B-C50C-407E-A947-70E740481C1C}">
                <a14:useLocalDpi xmlns:a14="http://schemas.microsoft.com/office/drawing/2010/main" val="0"/>
              </a:ext>
            </a:extLst>
          </a:blip>
          <a:srcRect t="10535"/>
          <a:stretch/>
        </p:blipFill>
        <p:spPr>
          <a:xfrm>
            <a:off x="20" y="1"/>
            <a:ext cx="7665573" cy="6857999"/>
          </a:xfrm>
          <a:custGeom>
            <a:avLst/>
            <a:gdLst/>
            <a:ahLst/>
            <a:cxnLst/>
            <a:rect l="l" t="t" r="r" b="b"/>
            <a:pathLst>
              <a:path w="7665593" h="6857999">
                <a:moveTo>
                  <a:pt x="0" y="0"/>
                </a:moveTo>
                <a:lnTo>
                  <a:pt x="7363783" y="0"/>
                </a:lnTo>
                <a:lnTo>
                  <a:pt x="7372954" y="18152"/>
                </a:lnTo>
                <a:cubicBezTo>
                  <a:pt x="7378508" y="27417"/>
                  <a:pt x="7383821" y="35694"/>
                  <a:pt x="7386404" y="41707"/>
                </a:cubicBezTo>
                <a:lnTo>
                  <a:pt x="7389058" y="60832"/>
                </a:lnTo>
                <a:lnTo>
                  <a:pt x="7394074" y="60137"/>
                </a:lnTo>
                <a:lnTo>
                  <a:pt x="7394443" y="67241"/>
                </a:lnTo>
                <a:lnTo>
                  <a:pt x="7394565" y="83099"/>
                </a:lnTo>
                <a:cubicBezTo>
                  <a:pt x="7395324" y="92994"/>
                  <a:pt x="7394122" y="120511"/>
                  <a:pt x="7395957" y="130584"/>
                </a:cubicBezTo>
                <a:cubicBezTo>
                  <a:pt x="7401306" y="133490"/>
                  <a:pt x="7404223" y="137975"/>
                  <a:pt x="7405574" y="143540"/>
                </a:cubicBezTo>
                <a:lnTo>
                  <a:pt x="7405725" y="155795"/>
                </a:lnTo>
                <a:lnTo>
                  <a:pt x="7418615" y="226869"/>
                </a:lnTo>
                <a:lnTo>
                  <a:pt x="7419579" y="236641"/>
                </a:lnTo>
                <a:lnTo>
                  <a:pt x="7423900" y="241933"/>
                </a:lnTo>
                <a:cubicBezTo>
                  <a:pt x="7424763" y="245974"/>
                  <a:pt x="7424206" y="257579"/>
                  <a:pt x="7424760" y="260885"/>
                </a:cubicBezTo>
                <a:cubicBezTo>
                  <a:pt x="7425580" y="261177"/>
                  <a:pt x="7426400" y="261469"/>
                  <a:pt x="7427220" y="261761"/>
                </a:cubicBezTo>
                <a:cubicBezTo>
                  <a:pt x="7431152" y="272291"/>
                  <a:pt x="7444241" y="311893"/>
                  <a:pt x="7448344" y="324055"/>
                </a:cubicBezTo>
                <a:cubicBezTo>
                  <a:pt x="7444563" y="326484"/>
                  <a:pt x="7450535" y="331924"/>
                  <a:pt x="7451833" y="334727"/>
                </a:cubicBezTo>
                <a:cubicBezTo>
                  <a:pt x="7449286" y="335161"/>
                  <a:pt x="7448510" y="341947"/>
                  <a:pt x="7450776" y="343948"/>
                </a:cubicBezTo>
                <a:cubicBezTo>
                  <a:pt x="7463202" y="391652"/>
                  <a:pt x="7437523" y="367773"/>
                  <a:pt x="7453791" y="395003"/>
                </a:cubicBezTo>
                <a:cubicBezTo>
                  <a:pt x="7454869" y="399820"/>
                  <a:pt x="7453841" y="403723"/>
                  <a:pt x="7451939" y="407147"/>
                </a:cubicBezTo>
                <a:lnTo>
                  <a:pt x="7448030" y="412254"/>
                </a:lnTo>
                <a:lnTo>
                  <a:pt x="7455416" y="432021"/>
                </a:lnTo>
                <a:cubicBezTo>
                  <a:pt x="7457991" y="441758"/>
                  <a:pt x="7459699" y="452007"/>
                  <a:pt x="7460479" y="462523"/>
                </a:cubicBezTo>
                <a:cubicBezTo>
                  <a:pt x="7455275" y="464882"/>
                  <a:pt x="7462669" y="473136"/>
                  <a:pt x="7464133" y="477020"/>
                </a:cubicBezTo>
                <a:cubicBezTo>
                  <a:pt x="7460734" y="477060"/>
                  <a:pt x="7459104" y="485663"/>
                  <a:pt x="7461914" y="488716"/>
                </a:cubicBezTo>
                <a:cubicBezTo>
                  <a:pt x="7474065" y="552879"/>
                  <a:pt x="7442314" y="516775"/>
                  <a:pt x="7461353" y="555280"/>
                </a:cubicBezTo>
                <a:cubicBezTo>
                  <a:pt x="7462345" y="561721"/>
                  <a:pt x="7460642" y="566553"/>
                  <a:pt x="7457829" y="570585"/>
                </a:cubicBezTo>
                <a:lnTo>
                  <a:pt x="7450804" y="577839"/>
                </a:lnTo>
                <a:lnTo>
                  <a:pt x="7453309" y="583524"/>
                </a:lnTo>
                <a:cubicBezTo>
                  <a:pt x="7453505" y="604977"/>
                  <a:pt x="7446306" y="611303"/>
                  <a:pt x="7453558" y="623785"/>
                </a:cubicBezTo>
                <a:cubicBezTo>
                  <a:pt x="7438483" y="642230"/>
                  <a:pt x="7452055" y="636019"/>
                  <a:pt x="7454362" y="650049"/>
                </a:cubicBezTo>
                <a:cubicBezTo>
                  <a:pt x="7457368" y="661117"/>
                  <a:pt x="7463152" y="640798"/>
                  <a:pt x="7464006" y="651645"/>
                </a:cubicBezTo>
                <a:cubicBezTo>
                  <a:pt x="7460114" y="663380"/>
                  <a:pt x="7472201" y="662829"/>
                  <a:pt x="7467442" y="675032"/>
                </a:cubicBezTo>
                <a:cubicBezTo>
                  <a:pt x="7458335" y="672068"/>
                  <a:pt x="7469207" y="699114"/>
                  <a:pt x="7461251" y="699956"/>
                </a:cubicBezTo>
                <a:cubicBezTo>
                  <a:pt x="7472628" y="710321"/>
                  <a:pt x="7458614" y="715529"/>
                  <a:pt x="7462119" y="729331"/>
                </a:cubicBezTo>
                <a:cubicBezTo>
                  <a:pt x="7466423" y="735831"/>
                  <a:pt x="7467162" y="740521"/>
                  <a:pt x="7462533" y="746910"/>
                </a:cubicBezTo>
                <a:cubicBezTo>
                  <a:pt x="7483486" y="776851"/>
                  <a:pt x="7463470" y="765024"/>
                  <a:pt x="7471529" y="793043"/>
                </a:cubicBezTo>
                <a:cubicBezTo>
                  <a:pt x="7480002" y="817184"/>
                  <a:pt x="7485500" y="844550"/>
                  <a:pt x="7505730" y="867898"/>
                </a:cubicBezTo>
                <a:cubicBezTo>
                  <a:pt x="7511461" y="872184"/>
                  <a:pt x="7513630" y="882707"/>
                  <a:pt x="7510576" y="891400"/>
                </a:cubicBezTo>
                <a:cubicBezTo>
                  <a:pt x="7510049" y="892894"/>
                  <a:pt x="7509385" y="894278"/>
                  <a:pt x="7508604" y="895508"/>
                </a:cubicBezTo>
                <a:cubicBezTo>
                  <a:pt x="7511698" y="915692"/>
                  <a:pt x="7525520" y="989520"/>
                  <a:pt x="7529143" y="1012510"/>
                </a:cubicBezTo>
                <a:cubicBezTo>
                  <a:pt x="7521781" y="1014371"/>
                  <a:pt x="7535067" y="1025997"/>
                  <a:pt x="7530347" y="1033444"/>
                </a:cubicBezTo>
                <a:cubicBezTo>
                  <a:pt x="7526204" y="1038777"/>
                  <a:pt x="7529270" y="1043549"/>
                  <a:pt x="7529596" y="1049120"/>
                </a:cubicBezTo>
                <a:cubicBezTo>
                  <a:pt x="7526339" y="1056460"/>
                  <a:pt x="7532220" y="1080398"/>
                  <a:pt x="7536437" y="1086639"/>
                </a:cubicBezTo>
                <a:cubicBezTo>
                  <a:pt x="7551094" y="1101553"/>
                  <a:pt x="7540210" y="1135442"/>
                  <a:pt x="7551438" y="1147834"/>
                </a:cubicBezTo>
                <a:cubicBezTo>
                  <a:pt x="7553086" y="1152330"/>
                  <a:pt x="7553752" y="1156729"/>
                  <a:pt x="7553808" y="1161047"/>
                </a:cubicBezTo>
                <a:lnTo>
                  <a:pt x="7552572" y="1173130"/>
                </a:lnTo>
                <a:lnTo>
                  <a:pt x="7549434" y="1176566"/>
                </a:lnTo>
                <a:lnTo>
                  <a:pt x="7550211" y="1183950"/>
                </a:lnTo>
                <a:lnTo>
                  <a:pt x="7549733" y="1186066"/>
                </a:lnTo>
                <a:cubicBezTo>
                  <a:pt x="7548807" y="1190108"/>
                  <a:pt x="7548001" y="1194099"/>
                  <a:pt x="7547683" y="1198047"/>
                </a:cubicBezTo>
                <a:cubicBezTo>
                  <a:pt x="7563423" y="1192855"/>
                  <a:pt x="7547566" y="1230782"/>
                  <a:pt x="7560295" y="1219849"/>
                </a:cubicBezTo>
                <a:cubicBezTo>
                  <a:pt x="7561281" y="1240644"/>
                  <a:pt x="7573138" y="1224782"/>
                  <a:pt x="7561835" y="1249779"/>
                </a:cubicBezTo>
                <a:cubicBezTo>
                  <a:pt x="7574707" y="1282065"/>
                  <a:pt x="7569916" y="1332957"/>
                  <a:pt x="7589445" y="1358245"/>
                </a:cubicBezTo>
                <a:cubicBezTo>
                  <a:pt x="7581989" y="1355103"/>
                  <a:pt x="7576204" y="1368711"/>
                  <a:pt x="7579904" y="1378136"/>
                </a:cubicBezTo>
                <a:cubicBezTo>
                  <a:pt x="7550647" y="1367117"/>
                  <a:pt x="7606267" y="1415404"/>
                  <a:pt x="7586303" y="1423699"/>
                </a:cubicBezTo>
                <a:cubicBezTo>
                  <a:pt x="7604838" y="1424108"/>
                  <a:pt x="7636267" y="1466352"/>
                  <a:pt x="7621059" y="1486236"/>
                </a:cubicBezTo>
                <a:cubicBezTo>
                  <a:pt x="7624771" y="1516526"/>
                  <a:pt x="7640092" y="1537976"/>
                  <a:pt x="7633966" y="1569734"/>
                </a:cubicBezTo>
                <a:cubicBezTo>
                  <a:pt x="7636447" y="1570719"/>
                  <a:pt x="7638522" y="1572334"/>
                  <a:pt x="7640304" y="1574384"/>
                </a:cubicBezTo>
                <a:lnTo>
                  <a:pt x="7644628" y="1581242"/>
                </a:lnTo>
                <a:lnTo>
                  <a:pt x="7644313" y="1582567"/>
                </a:lnTo>
                <a:cubicBezTo>
                  <a:pt x="7644257" y="1587776"/>
                  <a:pt x="7645302" y="1590443"/>
                  <a:pt x="7646831" y="1591983"/>
                </a:cubicBezTo>
                <a:cubicBezTo>
                  <a:pt x="7647577" y="1592347"/>
                  <a:pt x="7648323" y="1592711"/>
                  <a:pt x="7649069" y="1593074"/>
                </a:cubicBezTo>
                <a:lnTo>
                  <a:pt x="7651326" y="1599230"/>
                </a:lnTo>
                <a:lnTo>
                  <a:pt x="7657195" y="1610539"/>
                </a:lnTo>
                <a:lnTo>
                  <a:pt x="7656957" y="1613422"/>
                </a:lnTo>
                <a:lnTo>
                  <a:pt x="7663730" y="1631673"/>
                </a:lnTo>
                <a:lnTo>
                  <a:pt x="7663189" y="1632289"/>
                </a:lnTo>
                <a:cubicBezTo>
                  <a:pt x="7662131" y="1634085"/>
                  <a:pt x="7661641" y="1636199"/>
                  <a:pt x="7662326" y="1639024"/>
                </a:cubicBezTo>
                <a:cubicBezTo>
                  <a:pt x="7651979" y="1640024"/>
                  <a:pt x="7659188" y="1642819"/>
                  <a:pt x="7662125" y="1651067"/>
                </a:cubicBezTo>
                <a:cubicBezTo>
                  <a:pt x="7646711" y="1654462"/>
                  <a:pt x="7660667" y="1674670"/>
                  <a:pt x="7653812" y="1683345"/>
                </a:cubicBezTo>
                <a:cubicBezTo>
                  <a:pt x="7656316" y="1689330"/>
                  <a:pt x="7658683" y="1695719"/>
                  <a:pt x="7660803" y="1702414"/>
                </a:cubicBezTo>
                <a:lnTo>
                  <a:pt x="7661867" y="1756201"/>
                </a:lnTo>
                <a:lnTo>
                  <a:pt x="7649453" y="1812530"/>
                </a:lnTo>
                <a:cubicBezTo>
                  <a:pt x="7649183" y="1833366"/>
                  <a:pt x="7644573" y="1851408"/>
                  <a:pt x="7647823" y="1869041"/>
                </a:cubicBezTo>
                <a:cubicBezTo>
                  <a:pt x="7644238" y="1876204"/>
                  <a:pt x="7642789" y="1882956"/>
                  <a:pt x="7648156" y="1889503"/>
                </a:cubicBezTo>
                <a:cubicBezTo>
                  <a:pt x="7646365" y="1908946"/>
                  <a:pt x="7638702" y="1913653"/>
                  <a:pt x="7644679" y="1925974"/>
                </a:cubicBezTo>
                <a:cubicBezTo>
                  <a:pt x="7632281" y="1936898"/>
                  <a:pt x="7637013" y="1937545"/>
                  <a:pt x="7640564" y="1942678"/>
                </a:cubicBezTo>
                <a:lnTo>
                  <a:pt x="7640816" y="1943410"/>
                </a:lnTo>
                <a:lnTo>
                  <a:pt x="7639044" y="1944904"/>
                </a:lnTo>
                <a:lnTo>
                  <a:pt x="7638223" y="1947993"/>
                </a:lnTo>
                <a:lnTo>
                  <a:pt x="7638752" y="1956430"/>
                </a:lnTo>
                <a:lnTo>
                  <a:pt x="7639407" y="1959603"/>
                </a:lnTo>
                <a:cubicBezTo>
                  <a:pt x="7639690" y="1961788"/>
                  <a:pt x="7639658" y="1963239"/>
                  <a:pt x="7639396" y="1964244"/>
                </a:cubicBezTo>
                <a:lnTo>
                  <a:pt x="7639249" y="1964361"/>
                </a:lnTo>
                <a:lnTo>
                  <a:pt x="7639521" y="1968708"/>
                </a:lnTo>
                <a:cubicBezTo>
                  <a:pt x="7640315" y="1976045"/>
                  <a:pt x="7641402" y="1983186"/>
                  <a:pt x="7642694" y="1989983"/>
                </a:cubicBezTo>
                <a:cubicBezTo>
                  <a:pt x="7634556" y="1995729"/>
                  <a:pt x="7644169" y="2020842"/>
                  <a:pt x="7628828" y="2018094"/>
                </a:cubicBezTo>
                <a:cubicBezTo>
                  <a:pt x="7630116" y="2027262"/>
                  <a:pt x="7636485" y="2032807"/>
                  <a:pt x="7626423" y="2029720"/>
                </a:cubicBezTo>
                <a:cubicBezTo>
                  <a:pt x="7626559" y="2032738"/>
                  <a:pt x="7625703" y="2034598"/>
                  <a:pt x="7624364" y="2035929"/>
                </a:cubicBezTo>
                <a:lnTo>
                  <a:pt x="7623733" y="2036314"/>
                </a:lnTo>
                <a:lnTo>
                  <a:pt x="7626847" y="2056711"/>
                </a:lnTo>
                <a:lnTo>
                  <a:pt x="7626090" y="2059419"/>
                </a:lnTo>
                <a:lnTo>
                  <a:pt x="7629618" y="2072712"/>
                </a:lnTo>
                <a:lnTo>
                  <a:pt x="7630641" y="2079581"/>
                </a:lnTo>
                <a:lnTo>
                  <a:pt x="7632577" y="2081522"/>
                </a:lnTo>
                <a:cubicBezTo>
                  <a:pt x="7633753" y="2083617"/>
                  <a:pt x="7634261" y="2086620"/>
                  <a:pt x="7633251" y="2091658"/>
                </a:cubicBezTo>
                <a:lnTo>
                  <a:pt x="7632707" y="2092825"/>
                </a:lnTo>
                <a:lnTo>
                  <a:pt x="7635575" y="2101184"/>
                </a:lnTo>
                <a:cubicBezTo>
                  <a:pt x="7636900" y="2103876"/>
                  <a:pt x="7638586" y="2106260"/>
                  <a:pt x="7640772" y="2108190"/>
                </a:cubicBezTo>
                <a:cubicBezTo>
                  <a:pt x="7629093" y="2136655"/>
                  <a:pt x="7639778" y="2163513"/>
                  <a:pt x="7637758" y="2194409"/>
                </a:cubicBezTo>
                <a:cubicBezTo>
                  <a:pt x="7619585" y="2207765"/>
                  <a:pt x="7641835" y="2261154"/>
                  <a:pt x="7659453" y="2268824"/>
                </a:cubicBezTo>
                <a:cubicBezTo>
                  <a:pt x="7644015" y="2268997"/>
                  <a:pt x="7665037" y="2307714"/>
                  <a:pt x="7665583" y="2317700"/>
                </a:cubicBezTo>
                <a:cubicBezTo>
                  <a:pt x="7665764" y="2321029"/>
                  <a:pt x="7663671" y="2321166"/>
                  <a:pt x="7657195" y="2315619"/>
                </a:cubicBezTo>
                <a:cubicBezTo>
                  <a:pt x="7658997" y="2326231"/>
                  <a:pt x="7650972" y="2337185"/>
                  <a:pt x="7644431" y="2331209"/>
                </a:cubicBezTo>
                <a:cubicBezTo>
                  <a:pt x="7658433" y="2363448"/>
                  <a:pt x="7644510" y="2411031"/>
                  <a:pt x="7650869" y="2447461"/>
                </a:cubicBezTo>
                <a:cubicBezTo>
                  <a:pt x="7635485" y="2467322"/>
                  <a:pt x="7649719" y="2456555"/>
                  <a:pt x="7646841" y="2477156"/>
                </a:cubicBezTo>
                <a:cubicBezTo>
                  <a:pt x="7661004" y="2471521"/>
                  <a:pt x="7638896" y="2502164"/>
                  <a:pt x="7654880" y="2503292"/>
                </a:cubicBezTo>
                <a:cubicBezTo>
                  <a:pt x="7653849" y="2507005"/>
                  <a:pt x="7652348" y="2510567"/>
                  <a:pt x="7650720" y="2514131"/>
                </a:cubicBezTo>
                <a:lnTo>
                  <a:pt x="7649876" y="2516003"/>
                </a:lnTo>
                <a:lnTo>
                  <a:pt x="7649263" y="2523483"/>
                </a:lnTo>
                <a:lnTo>
                  <a:pt x="7645633" y="2525592"/>
                </a:lnTo>
                <a:lnTo>
                  <a:pt x="7642233" y="2536851"/>
                </a:lnTo>
                <a:cubicBezTo>
                  <a:pt x="7641494" y="2541069"/>
                  <a:pt x="7641323" y="2545607"/>
                  <a:pt x="7642069" y="2550622"/>
                </a:cubicBezTo>
                <a:cubicBezTo>
                  <a:pt x="7648404" y="2562959"/>
                  <a:pt x="7640640" y="2582170"/>
                  <a:pt x="7641110" y="2599544"/>
                </a:cubicBezTo>
                <a:lnTo>
                  <a:pt x="7643071" y="2607523"/>
                </a:lnTo>
                <a:lnTo>
                  <a:pt x="7639801" y="2633566"/>
                </a:lnTo>
                <a:cubicBezTo>
                  <a:pt x="7639166" y="2640978"/>
                  <a:pt x="7638833" y="2648672"/>
                  <a:pt x="7639065" y="2656773"/>
                </a:cubicBezTo>
                <a:lnTo>
                  <a:pt x="7640624" y="2671810"/>
                </a:lnTo>
                <a:lnTo>
                  <a:pt x="7639332" y="2675751"/>
                </a:lnTo>
                <a:cubicBezTo>
                  <a:pt x="7639476" y="2682617"/>
                  <a:pt x="7644027" y="2691703"/>
                  <a:pt x="7638498" y="2690893"/>
                </a:cubicBezTo>
                <a:lnTo>
                  <a:pt x="7640415" y="2698606"/>
                </a:lnTo>
                <a:lnTo>
                  <a:pt x="7636002" y="2706218"/>
                </a:lnTo>
                <a:cubicBezTo>
                  <a:pt x="7634978" y="2707053"/>
                  <a:pt x="7633887" y="2707679"/>
                  <a:pt x="7632770" y="2708079"/>
                </a:cubicBezTo>
                <a:lnTo>
                  <a:pt x="7634220" y="2718854"/>
                </a:lnTo>
                <a:lnTo>
                  <a:pt x="7631061" y="2727688"/>
                </a:lnTo>
                <a:lnTo>
                  <a:pt x="7633127" y="2735389"/>
                </a:lnTo>
                <a:lnTo>
                  <a:pt x="7632661" y="2738584"/>
                </a:lnTo>
                <a:lnTo>
                  <a:pt x="7631098" y="2746529"/>
                </a:lnTo>
                <a:cubicBezTo>
                  <a:pt x="7630002" y="2750602"/>
                  <a:pt x="7628681" y="2755160"/>
                  <a:pt x="7627624" y="2760235"/>
                </a:cubicBezTo>
                <a:lnTo>
                  <a:pt x="7627140" y="2764511"/>
                </a:lnTo>
                <a:lnTo>
                  <a:pt x="7621827" y="2773820"/>
                </a:lnTo>
                <a:cubicBezTo>
                  <a:pt x="7617811" y="2780593"/>
                  <a:pt x="7615104" y="2785923"/>
                  <a:pt x="7617284" y="2791840"/>
                </a:cubicBezTo>
                <a:cubicBezTo>
                  <a:pt x="7612094" y="2801924"/>
                  <a:pt x="7597550" y="2808970"/>
                  <a:pt x="7601430" y="2823567"/>
                </a:cubicBezTo>
                <a:cubicBezTo>
                  <a:pt x="7594841" y="2819137"/>
                  <a:pt x="7600633" y="2839778"/>
                  <a:pt x="7593865" y="2842217"/>
                </a:cubicBezTo>
                <a:cubicBezTo>
                  <a:pt x="7588415" y="2843342"/>
                  <a:pt x="7588901" y="2849866"/>
                  <a:pt x="7586893" y="2854834"/>
                </a:cubicBezTo>
                <a:cubicBezTo>
                  <a:pt x="7581327" y="2858374"/>
                  <a:pt x="7576244" y="2883372"/>
                  <a:pt x="7577046" y="2892075"/>
                </a:cubicBezTo>
                <a:cubicBezTo>
                  <a:pt x="7582584" y="2916606"/>
                  <a:pt x="7560175" y="2936338"/>
                  <a:pt x="7564026" y="2955950"/>
                </a:cubicBezTo>
                <a:cubicBezTo>
                  <a:pt x="7563501" y="2961086"/>
                  <a:pt x="7562240" y="2965343"/>
                  <a:pt x="7560529" y="2969031"/>
                </a:cubicBezTo>
                <a:lnTo>
                  <a:pt x="7554631" y="2978222"/>
                </a:lnTo>
                <a:lnTo>
                  <a:pt x="7550747" y="2978564"/>
                </a:lnTo>
                <a:lnTo>
                  <a:pt x="7548359" y="2985429"/>
                </a:lnTo>
                <a:lnTo>
                  <a:pt x="7547120" y="2986826"/>
                </a:lnTo>
                <a:cubicBezTo>
                  <a:pt x="7544741" y="2989483"/>
                  <a:pt x="7542480" y="2992194"/>
                  <a:pt x="7540621" y="2995267"/>
                </a:cubicBezTo>
                <a:cubicBezTo>
                  <a:pt x="7555200" y="3003715"/>
                  <a:pt x="7527208" y="3022799"/>
                  <a:pt x="7541739" y="3023946"/>
                </a:cubicBezTo>
                <a:cubicBezTo>
                  <a:pt x="7534059" y="3042303"/>
                  <a:pt x="7549904" y="3038579"/>
                  <a:pt x="7530781" y="3050462"/>
                </a:cubicBezTo>
                <a:cubicBezTo>
                  <a:pt x="7527838" y="3088204"/>
                  <a:pt x="7503338" y="3127251"/>
                  <a:pt x="7508515" y="3164510"/>
                </a:cubicBezTo>
                <a:cubicBezTo>
                  <a:pt x="7503888" y="3155782"/>
                  <a:pt x="7493770" y="3162549"/>
                  <a:pt x="7492866" y="3173520"/>
                </a:cubicBezTo>
                <a:cubicBezTo>
                  <a:pt x="7474179" y="3140376"/>
                  <a:pt x="7498581" y="3226463"/>
                  <a:pt x="7479395" y="3217191"/>
                </a:cubicBezTo>
                <a:cubicBezTo>
                  <a:pt x="7493905" y="3232643"/>
                  <a:pt x="7501608" y="3293915"/>
                  <a:pt x="7481475" y="3298298"/>
                </a:cubicBezTo>
                <a:cubicBezTo>
                  <a:pt x="7472089" y="3326890"/>
                  <a:pt x="7475493" y="3357480"/>
                  <a:pt x="7457722" y="3379292"/>
                </a:cubicBezTo>
                <a:cubicBezTo>
                  <a:pt x="7459285" y="3382143"/>
                  <a:pt x="7460273" y="3385199"/>
                  <a:pt x="7460850" y="3388381"/>
                </a:cubicBezTo>
                <a:lnTo>
                  <a:pt x="7461482" y="3397694"/>
                </a:lnTo>
                <a:lnTo>
                  <a:pt x="7460695" y="3398556"/>
                </a:lnTo>
                <a:cubicBezTo>
                  <a:pt x="7458532" y="3402904"/>
                  <a:pt x="7458275" y="3406007"/>
                  <a:pt x="7458858" y="3408553"/>
                </a:cubicBezTo>
                <a:lnTo>
                  <a:pt x="7460185" y="3411299"/>
                </a:lnTo>
                <a:lnTo>
                  <a:pt x="7459468" y="3418333"/>
                </a:lnTo>
                <a:lnTo>
                  <a:pt x="7459515" y="3432662"/>
                </a:lnTo>
                <a:lnTo>
                  <a:pt x="7458154" y="3434902"/>
                </a:lnTo>
                <a:lnTo>
                  <a:pt x="7456091" y="3455825"/>
                </a:lnTo>
                <a:cubicBezTo>
                  <a:pt x="7455865" y="3455850"/>
                  <a:pt x="7455638" y="3455877"/>
                  <a:pt x="7455413" y="3455903"/>
                </a:cubicBezTo>
                <a:cubicBezTo>
                  <a:pt x="7453843" y="3456557"/>
                  <a:pt x="7452596" y="3457940"/>
                  <a:pt x="7451989" y="3460886"/>
                </a:cubicBezTo>
                <a:cubicBezTo>
                  <a:pt x="7443388" y="3453296"/>
                  <a:pt x="7447961" y="3461529"/>
                  <a:pt x="7446929" y="3470886"/>
                </a:cubicBezTo>
                <a:cubicBezTo>
                  <a:pt x="7433341" y="3461186"/>
                  <a:pt x="7436171" y="3489615"/>
                  <a:pt x="7427213" y="3491353"/>
                </a:cubicBezTo>
                <a:cubicBezTo>
                  <a:pt x="7426761" y="3498443"/>
                  <a:pt x="7426037" y="3505767"/>
                  <a:pt x="7424990" y="3513143"/>
                </a:cubicBezTo>
                <a:lnTo>
                  <a:pt x="7424186" y="3517424"/>
                </a:lnTo>
                <a:cubicBezTo>
                  <a:pt x="7424132" y="3517438"/>
                  <a:pt x="7424077" y="3517453"/>
                  <a:pt x="7424024" y="3517467"/>
                </a:cubicBezTo>
                <a:cubicBezTo>
                  <a:pt x="7423536" y="3518305"/>
                  <a:pt x="7423153" y="3519678"/>
                  <a:pt x="7422883" y="3521896"/>
                </a:cubicBezTo>
                <a:lnTo>
                  <a:pt x="7422723" y="3525229"/>
                </a:lnTo>
                <a:lnTo>
                  <a:pt x="7421163" y="3533534"/>
                </a:lnTo>
                <a:lnTo>
                  <a:pt x="7419650" y="3536108"/>
                </a:lnTo>
                <a:lnTo>
                  <a:pt x="7417640" y="3536718"/>
                </a:lnTo>
                <a:lnTo>
                  <a:pt x="7417697" y="3537534"/>
                </a:lnTo>
                <a:cubicBezTo>
                  <a:pt x="7419749" y="3544077"/>
                  <a:pt x="7423989" y="3546875"/>
                  <a:pt x="7409814" y="3551598"/>
                </a:cubicBezTo>
                <a:cubicBezTo>
                  <a:pt x="7412376" y="3566128"/>
                  <a:pt x="7404108" y="3567090"/>
                  <a:pt x="7397719" y="3584844"/>
                </a:cubicBezTo>
                <a:cubicBezTo>
                  <a:pt x="7401116" y="3593573"/>
                  <a:pt x="7398130" y="3599358"/>
                  <a:pt x="7393057" y="3604546"/>
                </a:cubicBezTo>
                <a:cubicBezTo>
                  <a:pt x="7391792" y="3622895"/>
                  <a:pt x="7383125" y="3638008"/>
                  <a:pt x="7377811" y="3657793"/>
                </a:cubicBezTo>
                <a:cubicBezTo>
                  <a:pt x="7379886" y="3680874"/>
                  <a:pt x="7366255" y="3689531"/>
                  <a:pt x="7360624" y="3710685"/>
                </a:cubicBezTo>
                <a:cubicBezTo>
                  <a:pt x="7367950" y="3731637"/>
                  <a:pt x="7347999" y="3723947"/>
                  <a:pt x="7341489" y="3734006"/>
                </a:cubicBezTo>
                <a:lnTo>
                  <a:pt x="7340478" y="3737028"/>
                </a:lnTo>
                <a:lnTo>
                  <a:pt x="7340489" y="3745476"/>
                </a:lnTo>
                <a:lnTo>
                  <a:pt x="7340950" y="3748687"/>
                </a:lnTo>
                <a:cubicBezTo>
                  <a:pt x="7341098" y="3750887"/>
                  <a:pt x="7340976" y="3752333"/>
                  <a:pt x="7340653" y="3753314"/>
                </a:cubicBezTo>
                <a:lnTo>
                  <a:pt x="7340500" y="3753419"/>
                </a:lnTo>
                <a:lnTo>
                  <a:pt x="7340506" y="3757774"/>
                </a:lnTo>
                <a:cubicBezTo>
                  <a:pt x="7340847" y="3765147"/>
                  <a:pt x="7341495" y="3772345"/>
                  <a:pt x="7342369" y="3779218"/>
                </a:cubicBezTo>
                <a:cubicBezTo>
                  <a:pt x="7333890" y="3784348"/>
                  <a:pt x="7341949" y="3810090"/>
                  <a:pt x="7326800" y="3806225"/>
                </a:cubicBezTo>
                <a:cubicBezTo>
                  <a:pt x="7327524" y="3815461"/>
                  <a:pt x="7333545" y="3821456"/>
                  <a:pt x="7323686" y="3817640"/>
                </a:cubicBezTo>
                <a:cubicBezTo>
                  <a:pt x="7323637" y="3820659"/>
                  <a:pt x="7322668" y="3822449"/>
                  <a:pt x="7321247" y="3823678"/>
                </a:cubicBezTo>
                <a:lnTo>
                  <a:pt x="7320595" y="3824018"/>
                </a:lnTo>
                <a:lnTo>
                  <a:pt x="7322453" y="3844579"/>
                </a:lnTo>
                <a:lnTo>
                  <a:pt x="7321532" y="3847225"/>
                </a:lnTo>
                <a:lnTo>
                  <a:pt x="7324238" y="3860736"/>
                </a:lnTo>
                <a:lnTo>
                  <a:pt x="7324840" y="3867658"/>
                </a:lnTo>
                <a:lnTo>
                  <a:pt x="7326655" y="3869733"/>
                </a:lnTo>
                <a:cubicBezTo>
                  <a:pt x="7327701" y="3871909"/>
                  <a:pt x="7328023" y="3874942"/>
                  <a:pt x="7326706" y="3879891"/>
                </a:cubicBezTo>
                <a:lnTo>
                  <a:pt x="7326093" y="3881013"/>
                </a:lnTo>
                <a:lnTo>
                  <a:pt x="7328442" y="3889558"/>
                </a:lnTo>
                <a:cubicBezTo>
                  <a:pt x="7329602" y="3892339"/>
                  <a:pt x="7331138" y="3894839"/>
                  <a:pt x="7333203" y="3896924"/>
                </a:cubicBezTo>
                <a:cubicBezTo>
                  <a:pt x="7319795" y="3924445"/>
                  <a:pt x="7328820" y="3952004"/>
                  <a:pt x="7324908" y="3982658"/>
                </a:cubicBezTo>
                <a:cubicBezTo>
                  <a:pt x="7325522" y="4017325"/>
                  <a:pt x="7327874" y="4041416"/>
                  <a:pt x="7327588" y="4064228"/>
                </a:cubicBezTo>
                <a:cubicBezTo>
                  <a:pt x="7328735" y="4074940"/>
                  <a:pt x="7329351" y="4153102"/>
                  <a:pt x="7323186" y="4146664"/>
                </a:cubicBezTo>
                <a:cubicBezTo>
                  <a:pt x="7335189" y="4179829"/>
                  <a:pt x="7318370" y="4199117"/>
                  <a:pt x="7322488" y="4235901"/>
                </a:cubicBezTo>
                <a:cubicBezTo>
                  <a:pt x="7305909" y="4254573"/>
                  <a:pt x="7320783" y="4244884"/>
                  <a:pt x="7316645" y="4265209"/>
                </a:cubicBezTo>
                <a:cubicBezTo>
                  <a:pt x="7331133" y="4260631"/>
                  <a:pt x="7307179" y="4289560"/>
                  <a:pt x="7323069" y="4291857"/>
                </a:cubicBezTo>
                <a:cubicBezTo>
                  <a:pt x="7321814" y="4295483"/>
                  <a:pt x="7320095" y="4298923"/>
                  <a:pt x="7318251" y="4302359"/>
                </a:cubicBezTo>
                <a:lnTo>
                  <a:pt x="7317295" y="4304161"/>
                </a:lnTo>
                <a:lnTo>
                  <a:pt x="7316223" y="4311573"/>
                </a:lnTo>
                <a:lnTo>
                  <a:pt x="7312469" y="4313411"/>
                </a:lnTo>
                <a:lnTo>
                  <a:pt x="7306447" y="4403491"/>
                </a:lnTo>
                <a:cubicBezTo>
                  <a:pt x="7308849" y="4411399"/>
                  <a:pt x="7308497" y="4436984"/>
                  <a:pt x="7303688" y="4442497"/>
                </a:cubicBezTo>
                <a:cubicBezTo>
                  <a:pt x="7302637" y="4447969"/>
                  <a:pt x="7304327" y="4453942"/>
                  <a:pt x="7299181" y="4457128"/>
                </a:cubicBezTo>
                <a:cubicBezTo>
                  <a:pt x="7296154" y="4469016"/>
                  <a:pt x="7289197" y="4496240"/>
                  <a:pt x="7285530" y="4513823"/>
                </a:cubicBezTo>
                <a:cubicBezTo>
                  <a:pt x="7288769" y="4518560"/>
                  <a:pt x="7287100" y="4524649"/>
                  <a:pt x="7284412" y="4532609"/>
                </a:cubicBezTo>
                <a:lnTo>
                  <a:pt x="7282601" y="4540125"/>
                </a:lnTo>
                <a:lnTo>
                  <a:pt x="7291785" y="4563650"/>
                </a:lnTo>
                <a:lnTo>
                  <a:pt x="7284191" y="4636427"/>
                </a:lnTo>
                <a:lnTo>
                  <a:pt x="7292797" y="4672055"/>
                </a:lnTo>
                <a:cubicBezTo>
                  <a:pt x="7294304" y="4686552"/>
                  <a:pt x="7294421" y="4700466"/>
                  <a:pt x="7295425" y="4713953"/>
                </a:cubicBezTo>
                <a:cubicBezTo>
                  <a:pt x="7296104" y="4744441"/>
                  <a:pt x="7280378" y="4723911"/>
                  <a:pt x="7292574" y="4762180"/>
                </a:cubicBezTo>
                <a:cubicBezTo>
                  <a:pt x="7286719" y="4766152"/>
                  <a:pt x="7286266" y="4770971"/>
                  <a:pt x="7288689" y="4779168"/>
                </a:cubicBezTo>
                <a:cubicBezTo>
                  <a:pt x="7288592" y="4793971"/>
                  <a:pt x="7274303" y="4792486"/>
                  <a:pt x="7282355" y="4807636"/>
                </a:cubicBezTo>
                <a:cubicBezTo>
                  <a:pt x="7278556" y="4806204"/>
                  <a:pt x="7277539" y="4813202"/>
                  <a:pt x="7276505" y="4819678"/>
                </a:cubicBezTo>
                <a:lnTo>
                  <a:pt x="7273752" y="4823797"/>
                </a:lnTo>
                <a:lnTo>
                  <a:pt x="7283683" y="4847794"/>
                </a:lnTo>
                <a:cubicBezTo>
                  <a:pt x="7296832" y="4890479"/>
                  <a:pt x="7302379" y="4941877"/>
                  <a:pt x="7311552" y="4978326"/>
                </a:cubicBezTo>
                <a:cubicBezTo>
                  <a:pt x="7284161" y="4998846"/>
                  <a:pt x="7309660" y="4989594"/>
                  <a:pt x="7304880" y="5015024"/>
                </a:cubicBezTo>
                <a:cubicBezTo>
                  <a:pt x="7330355" y="5012307"/>
                  <a:pt x="7291032" y="5044485"/>
                  <a:pt x="7319932" y="5050993"/>
                </a:cubicBezTo>
                <a:cubicBezTo>
                  <a:pt x="7318148" y="5055414"/>
                  <a:pt x="7315506" y="5059493"/>
                  <a:pt x="7312641" y="5063537"/>
                </a:cubicBezTo>
                <a:lnTo>
                  <a:pt x="7311153" y="5065661"/>
                </a:lnTo>
                <a:lnTo>
                  <a:pt x="7310197" y="5075032"/>
                </a:lnTo>
                <a:lnTo>
                  <a:pt x="7303683" y="5076576"/>
                </a:lnTo>
                <a:lnTo>
                  <a:pt x="7297768" y="5089898"/>
                </a:lnTo>
                <a:cubicBezTo>
                  <a:pt x="7296519" y="5095057"/>
                  <a:pt x="7296302" y="5100805"/>
                  <a:pt x="7297750" y="5107454"/>
                </a:cubicBezTo>
                <a:cubicBezTo>
                  <a:pt x="7309447" y="5125240"/>
                  <a:pt x="7295812" y="5147341"/>
                  <a:pt x="7297014" y="5169708"/>
                </a:cubicBezTo>
                <a:lnTo>
                  <a:pt x="7300719" y="5180532"/>
                </a:lnTo>
                <a:lnTo>
                  <a:pt x="7295705" y="5210620"/>
                </a:lnTo>
                <a:lnTo>
                  <a:pt x="7296901" y="5212749"/>
                </a:lnTo>
                <a:cubicBezTo>
                  <a:pt x="7296704" y="5218058"/>
                  <a:pt x="7294377" y="5228574"/>
                  <a:pt x="7294523" y="5242477"/>
                </a:cubicBezTo>
                <a:lnTo>
                  <a:pt x="7297776" y="5296160"/>
                </a:lnTo>
                <a:lnTo>
                  <a:pt x="7289955" y="5304499"/>
                </a:lnTo>
                <a:lnTo>
                  <a:pt x="7286210" y="5305374"/>
                </a:lnTo>
                <a:lnTo>
                  <a:pt x="7286995" y="5320092"/>
                </a:lnTo>
                <a:lnTo>
                  <a:pt x="7281550" y="5330613"/>
                </a:lnTo>
                <a:lnTo>
                  <a:pt x="7285354" y="5340890"/>
                </a:lnTo>
                <a:lnTo>
                  <a:pt x="7281914" y="5354491"/>
                </a:lnTo>
                <a:cubicBezTo>
                  <a:pt x="7280017" y="5359352"/>
                  <a:pt x="7277725" y="5364763"/>
                  <a:pt x="7275918" y="5370917"/>
                </a:cubicBezTo>
                <a:lnTo>
                  <a:pt x="7267655" y="5384350"/>
                </a:lnTo>
                <a:lnTo>
                  <a:pt x="7263791" y="5406610"/>
                </a:lnTo>
                <a:cubicBezTo>
                  <a:pt x="7260956" y="5423841"/>
                  <a:pt x="7257650" y="5440271"/>
                  <a:pt x="7251522" y="5456222"/>
                </a:cubicBezTo>
                <a:cubicBezTo>
                  <a:pt x="7253699" y="5469913"/>
                  <a:pt x="7252931" y="5482529"/>
                  <a:pt x="7242311" y="5493751"/>
                </a:cubicBezTo>
                <a:cubicBezTo>
                  <a:pt x="7236636" y="5529727"/>
                  <a:pt x="7245809" y="5539513"/>
                  <a:pt x="7231835" y="5561252"/>
                </a:cubicBezTo>
                <a:cubicBezTo>
                  <a:pt x="7236311" y="5568555"/>
                  <a:pt x="7238499" y="5573475"/>
                  <a:pt x="7239152" y="5577121"/>
                </a:cubicBezTo>
                <a:cubicBezTo>
                  <a:pt x="7241111" y="5588065"/>
                  <a:pt x="7229268" y="5587525"/>
                  <a:pt x="7224043" y="5605355"/>
                </a:cubicBezTo>
                <a:cubicBezTo>
                  <a:pt x="7216774" y="5624244"/>
                  <a:pt x="7213225" y="5590845"/>
                  <a:pt x="7209229" y="5609118"/>
                </a:cubicBezTo>
                <a:cubicBezTo>
                  <a:pt x="7212098" y="5628346"/>
                  <a:pt x="7194168" y="5628785"/>
                  <a:pt x="7198222" y="5648700"/>
                </a:cubicBezTo>
                <a:cubicBezTo>
                  <a:pt x="7212577" y="5642705"/>
                  <a:pt x="7189541" y="5689259"/>
                  <a:pt x="7201221" y="5689771"/>
                </a:cubicBezTo>
                <a:cubicBezTo>
                  <a:pt x="7181618" y="5708428"/>
                  <a:pt x="7201258" y="5715573"/>
                  <a:pt x="7192555" y="5739098"/>
                </a:cubicBezTo>
                <a:cubicBezTo>
                  <a:pt x="7184486" y="5750478"/>
                  <a:pt x="7182208" y="5758416"/>
                  <a:pt x="7187522" y="5768603"/>
                </a:cubicBezTo>
                <a:cubicBezTo>
                  <a:pt x="7148692" y="5821144"/>
                  <a:pt x="7181577" y="5799065"/>
                  <a:pt x="7162500" y="5846928"/>
                </a:cubicBezTo>
                <a:lnTo>
                  <a:pt x="7160827" y="5850799"/>
                </a:lnTo>
                <a:lnTo>
                  <a:pt x="7163312" y="5866636"/>
                </a:lnTo>
                <a:cubicBezTo>
                  <a:pt x="7163884" y="5867070"/>
                  <a:pt x="7164455" y="5867505"/>
                  <a:pt x="7165029" y="5867939"/>
                </a:cubicBezTo>
                <a:lnTo>
                  <a:pt x="7142501" y="5914339"/>
                </a:lnTo>
                <a:lnTo>
                  <a:pt x="7143151" y="5921221"/>
                </a:lnTo>
                <a:lnTo>
                  <a:pt x="7123808" y="5950546"/>
                </a:lnTo>
                <a:lnTo>
                  <a:pt x="7116299" y="5966186"/>
                </a:lnTo>
                <a:lnTo>
                  <a:pt x="7106117" y="5983669"/>
                </a:lnTo>
                <a:lnTo>
                  <a:pt x="7109622" y="5995569"/>
                </a:lnTo>
                <a:cubicBezTo>
                  <a:pt x="7114727" y="6023526"/>
                  <a:pt x="7092983" y="6067450"/>
                  <a:pt x="7116605" y="6077139"/>
                </a:cubicBezTo>
                <a:cubicBezTo>
                  <a:pt x="7102148" y="6089933"/>
                  <a:pt x="7125501" y="6101908"/>
                  <a:pt x="7127573" y="6115892"/>
                </a:cubicBezTo>
                <a:cubicBezTo>
                  <a:pt x="7118381" y="6127056"/>
                  <a:pt x="7126331" y="6132595"/>
                  <a:pt x="7128098" y="6142737"/>
                </a:cubicBezTo>
                <a:cubicBezTo>
                  <a:pt x="7122429" y="6147329"/>
                  <a:pt x="7122724" y="6155912"/>
                  <a:pt x="7129375" y="6158833"/>
                </a:cubicBezTo>
                <a:cubicBezTo>
                  <a:pt x="7144709" y="6154689"/>
                  <a:pt x="7137060" y="6184499"/>
                  <a:pt x="7147635" y="6186714"/>
                </a:cubicBezTo>
                <a:cubicBezTo>
                  <a:pt x="7149842" y="6204016"/>
                  <a:pt x="7136414" y="6279145"/>
                  <a:pt x="7153343" y="6291871"/>
                </a:cubicBezTo>
                <a:cubicBezTo>
                  <a:pt x="7161381" y="6326852"/>
                  <a:pt x="7134450" y="6377408"/>
                  <a:pt x="7134923" y="6392273"/>
                </a:cubicBezTo>
                <a:cubicBezTo>
                  <a:pt x="7103997" y="6407024"/>
                  <a:pt x="7185503" y="6478818"/>
                  <a:pt x="7187236" y="6541940"/>
                </a:cubicBezTo>
                <a:cubicBezTo>
                  <a:pt x="7184250" y="6550446"/>
                  <a:pt x="7184290" y="6554993"/>
                  <a:pt x="7191340" y="6557275"/>
                </a:cubicBezTo>
                <a:cubicBezTo>
                  <a:pt x="7195412" y="6573685"/>
                  <a:pt x="7202070" y="6606060"/>
                  <a:pt x="7211670" y="6640404"/>
                </a:cubicBezTo>
                <a:cubicBezTo>
                  <a:pt x="7219591" y="6666216"/>
                  <a:pt x="7212698" y="6793331"/>
                  <a:pt x="7221085" y="6827708"/>
                </a:cubicBezTo>
                <a:lnTo>
                  <a:pt x="7227698" y="6857999"/>
                </a:lnTo>
                <a:lnTo>
                  <a:pt x="0" y="6857999"/>
                </a:lnTo>
                <a:close/>
              </a:path>
            </a:pathLst>
          </a:custGeom>
        </p:spPr>
      </p:pic>
    </p:spTree>
    <p:extLst>
      <p:ext uri="{BB962C8B-B14F-4D97-AF65-F5344CB8AC3E}">
        <p14:creationId xmlns:p14="http://schemas.microsoft.com/office/powerpoint/2010/main" val="1535283159"/>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Panorámica</PresentationFormat>
  <Slides>8</Slides>
  <Notes>0</Notes>
  <HiddenSlides>0</HiddenSlides>
  <ScaleCrop>false</ScaleCrop>
  <HeadingPairs>
    <vt:vector size="4" baseType="variant">
      <vt:variant>
        <vt:lpstr>Tema</vt:lpstr>
      </vt:variant>
      <vt:variant>
        <vt:i4>1</vt:i4>
      </vt:variant>
      <vt:variant>
        <vt:lpstr>Títulos de diapositiva</vt:lpstr>
      </vt:variant>
      <vt:variant>
        <vt:i4>8</vt:i4>
      </vt:variant>
    </vt:vector>
  </HeadingPairs>
  <TitlesOfParts>
    <vt:vector size="9" baseType="lpstr">
      <vt:lpstr>Tema de Office</vt:lpstr>
      <vt:lpstr>La primavera </vt:lpstr>
      <vt:lpstr>¿Qué son las estaciones del año?</vt:lpstr>
      <vt:lpstr>La primavera </vt:lpstr>
      <vt:lpstr>¿Qué ocurre en la primavera?</vt:lpstr>
      <vt:lpstr>Importancia de la primavera</vt:lpstr>
      <vt:lpstr>Ejemplos </vt:lpstr>
      <vt:lpstr>Presentación de PowerPoint</vt:lpstr>
      <vt:lpstr>¡Gracias por ver!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primavera </dc:title>
  <dc:creator>Kid1 Inei</dc:creator>
  <cp:lastModifiedBy>Kid1 Inei</cp:lastModifiedBy>
  <cp:revision>2</cp:revision>
  <dcterms:created xsi:type="dcterms:W3CDTF">2025-03-13T14:55:34Z</dcterms:created>
  <dcterms:modified xsi:type="dcterms:W3CDTF">2025-03-13T15:53:00Z</dcterms:modified>
</cp:coreProperties>
</file>