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44FA38-77EE-4DB6-AF7B-C8B47251DED4}" v="330" dt="2025-03-13T15:45:56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3EFF70-B41D-46A2-BC43-80D5B7323253}" type="doc">
      <dgm:prSet loTypeId="urn:microsoft.com/office/officeart/2005/8/layout/list1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8D5B70C3-A22D-4E6A-98E8-FC7DEDAD68B6}">
      <dgm:prSet phldr="0"/>
      <dgm:spPr/>
      <dgm:t>
        <a:bodyPr/>
        <a:lstStyle/>
        <a:p>
          <a:pPr rtl="0"/>
          <a:r>
            <a:rPr lang="es-MX"/>
            <a:t>Las plantas brotan nuevas hojas y florecen.</a:t>
          </a:r>
          <a:endParaRPr lang="es-MX">
            <a:latin typeface="Grandview Display"/>
          </a:endParaRPr>
        </a:p>
      </dgm:t>
    </dgm:pt>
    <dgm:pt modelId="{31518B33-B069-4339-8E83-AF2AEC9B41F7}" type="parTrans" cxnId="{C826D615-AEFE-41F2-AB5E-D2B0978B32F7}">
      <dgm:prSet/>
      <dgm:spPr/>
    </dgm:pt>
    <dgm:pt modelId="{9D9A4BA7-04D7-4F86-9309-DB69BFFE08A4}" type="sibTrans" cxnId="{C826D615-AEFE-41F2-AB5E-D2B0978B32F7}">
      <dgm:prSet/>
      <dgm:spPr/>
    </dgm:pt>
    <dgm:pt modelId="{512B5A71-D17F-48AB-9A60-F8542625ABBC}">
      <dgm:prSet phldr="0"/>
      <dgm:spPr/>
      <dgm:t>
        <a:bodyPr/>
        <a:lstStyle/>
        <a:p>
          <a:r>
            <a:rPr lang="es-MX"/>
            <a:t>Los animales que hibernan despiertan.</a:t>
          </a:r>
        </a:p>
      </dgm:t>
    </dgm:pt>
    <dgm:pt modelId="{049719BF-D476-439E-9639-687D933B0DDD}" type="parTrans" cxnId="{890EDFE6-1A1F-4F3E-98DB-0553E979191A}">
      <dgm:prSet/>
      <dgm:spPr/>
    </dgm:pt>
    <dgm:pt modelId="{07C5BFBD-F5A2-4D17-A974-767F397A38CD}" type="sibTrans" cxnId="{890EDFE6-1A1F-4F3E-98DB-0553E979191A}">
      <dgm:prSet/>
      <dgm:spPr/>
    </dgm:pt>
    <dgm:pt modelId="{627C8BD9-2F99-4440-B9B4-E7F48C7660B2}">
      <dgm:prSet phldr="0"/>
      <dgm:spPr/>
      <dgm:t>
        <a:bodyPr/>
        <a:lstStyle/>
        <a:p>
          <a:r>
            <a:rPr lang="es-MX"/>
            <a:t>Las aves migratorias regresan</a:t>
          </a:r>
        </a:p>
      </dgm:t>
    </dgm:pt>
    <dgm:pt modelId="{E63D3797-E381-4417-9697-36FE42378E0C}" type="parTrans" cxnId="{5FE7ACE9-18B9-4743-80E4-84AA80C0C7CE}">
      <dgm:prSet/>
      <dgm:spPr/>
    </dgm:pt>
    <dgm:pt modelId="{26BBD771-B2AF-4AF7-9F9E-E2F0C8D40642}" type="sibTrans" cxnId="{5FE7ACE9-18B9-4743-80E4-84AA80C0C7CE}">
      <dgm:prSet/>
      <dgm:spPr/>
    </dgm:pt>
    <dgm:pt modelId="{3DEC2C19-4C3D-4D2A-A04D-AEFC43A329EE}">
      <dgm:prSet phldr="0"/>
      <dgm:spPr/>
      <dgm:t>
        <a:bodyPr/>
        <a:lstStyle/>
        <a:p>
          <a:r>
            <a:rPr lang="es-MX"/>
            <a:t>Los sapos y otros anfibios croan más fuerte</a:t>
          </a:r>
        </a:p>
      </dgm:t>
    </dgm:pt>
    <dgm:pt modelId="{471D5F91-3ADB-43CD-8EDB-B1157E347BE8}" type="parTrans" cxnId="{8BA44B55-F2F5-4573-B274-54295BAF5E60}">
      <dgm:prSet/>
      <dgm:spPr/>
    </dgm:pt>
    <dgm:pt modelId="{7D0CB475-0727-4714-BFBD-AD7501A116B3}" type="sibTrans" cxnId="{8BA44B55-F2F5-4573-B274-54295BAF5E60}">
      <dgm:prSet/>
      <dgm:spPr/>
    </dgm:pt>
    <dgm:pt modelId="{CEA39754-71A4-415C-B97A-CAB330CDE9F1}">
      <dgm:prSet phldr="0"/>
      <dgm:spPr/>
      <dgm:t>
        <a:bodyPr/>
        <a:lstStyle/>
        <a:p>
          <a:r>
            <a:rPr lang="es-MX"/>
            <a:t>Los animales de pastoreo encuentran más comida.</a:t>
          </a:r>
        </a:p>
      </dgm:t>
    </dgm:pt>
    <dgm:pt modelId="{DB5C456E-4004-47C0-90E3-971F90FE2EB4}" type="parTrans" cxnId="{62C82ECE-2500-4882-A1BD-28BFA9B8D449}">
      <dgm:prSet/>
      <dgm:spPr/>
    </dgm:pt>
    <dgm:pt modelId="{95B9D1B0-5BDA-498E-8FAD-56518A84C6BD}" type="sibTrans" cxnId="{62C82ECE-2500-4882-A1BD-28BFA9B8D449}">
      <dgm:prSet/>
      <dgm:spPr/>
    </dgm:pt>
    <dgm:pt modelId="{CBDBA78A-0717-4EFE-AEB9-87591BB7A8ED}" type="pres">
      <dgm:prSet presAssocID="{CA3EFF70-B41D-46A2-BC43-80D5B7323253}" presName="linear" presStyleCnt="0">
        <dgm:presLayoutVars>
          <dgm:dir/>
          <dgm:animLvl val="lvl"/>
          <dgm:resizeHandles val="exact"/>
        </dgm:presLayoutVars>
      </dgm:prSet>
      <dgm:spPr/>
    </dgm:pt>
    <dgm:pt modelId="{9E2B040D-E329-4027-8A4B-549912563587}" type="pres">
      <dgm:prSet presAssocID="{8D5B70C3-A22D-4E6A-98E8-FC7DEDAD68B6}" presName="parentLin" presStyleCnt="0"/>
      <dgm:spPr/>
    </dgm:pt>
    <dgm:pt modelId="{85958EB7-34BE-4E43-8003-20CA75788366}" type="pres">
      <dgm:prSet presAssocID="{8D5B70C3-A22D-4E6A-98E8-FC7DEDAD68B6}" presName="parentLeftMargin" presStyleLbl="node1" presStyleIdx="0" presStyleCnt="5"/>
      <dgm:spPr/>
    </dgm:pt>
    <dgm:pt modelId="{D35C066C-E515-46CC-BECF-E64537D843DF}" type="pres">
      <dgm:prSet presAssocID="{8D5B70C3-A22D-4E6A-98E8-FC7DEDAD68B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754D7B8-D80D-4DFE-AABF-24DFCB790258}" type="pres">
      <dgm:prSet presAssocID="{8D5B70C3-A22D-4E6A-98E8-FC7DEDAD68B6}" presName="negativeSpace" presStyleCnt="0"/>
      <dgm:spPr/>
    </dgm:pt>
    <dgm:pt modelId="{55FEF2DE-7328-4796-8356-48088CBD5C0D}" type="pres">
      <dgm:prSet presAssocID="{8D5B70C3-A22D-4E6A-98E8-FC7DEDAD68B6}" presName="childText" presStyleLbl="conFgAcc1" presStyleIdx="0" presStyleCnt="5">
        <dgm:presLayoutVars>
          <dgm:bulletEnabled val="1"/>
        </dgm:presLayoutVars>
      </dgm:prSet>
      <dgm:spPr/>
    </dgm:pt>
    <dgm:pt modelId="{A5A3280E-FE28-4308-8DDC-EFA898021E66}" type="pres">
      <dgm:prSet presAssocID="{9D9A4BA7-04D7-4F86-9309-DB69BFFE08A4}" presName="spaceBetweenRectangles" presStyleCnt="0"/>
      <dgm:spPr/>
    </dgm:pt>
    <dgm:pt modelId="{F4072921-8EBF-47B5-A84C-93748CC5AFBB}" type="pres">
      <dgm:prSet presAssocID="{512B5A71-D17F-48AB-9A60-F8542625ABBC}" presName="parentLin" presStyleCnt="0"/>
      <dgm:spPr/>
    </dgm:pt>
    <dgm:pt modelId="{DAD5C2B8-25FE-421A-81EA-2AC282ED0181}" type="pres">
      <dgm:prSet presAssocID="{512B5A71-D17F-48AB-9A60-F8542625ABBC}" presName="parentLeftMargin" presStyleLbl="node1" presStyleIdx="0" presStyleCnt="5"/>
      <dgm:spPr/>
    </dgm:pt>
    <dgm:pt modelId="{936DF09C-3D58-4A9C-A1A5-5F48D6150119}" type="pres">
      <dgm:prSet presAssocID="{512B5A71-D17F-48AB-9A60-F8542625ABB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8F2C14E-C78B-4774-BB48-411C1F1EAB5C}" type="pres">
      <dgm:prSet presAssocID="{512B5A71-D17F-48AB-9A60-F8542625ABBC}" presName="negativeSpace" presStyleCnt="0"/>
      <dgm:spPr/>
    </dgm:pt>
    <dgm:pt modelId="{676B2584-29FB-464F-83AD-EB7DC95DD72F}" type="pres">
      <dgm:prSet presAssocID="{512B5A71-D17F-48AB-9A60-F8542625ABBC}" presName="childText" presStyleLbl="conFgAcc1" presStyleIdx="1" presStyleCnt="5">
        <dgm:presLayoutVars>
          <dgm:bulletEnabled val="1"/>
        </dgm:presLayoutVars>
      </dgm:prSet>
      <dgm:spPr/>
    </dgm:pt>
    <dgm:pt modelId="{4A140B71-D96C-4559-B22A-CE0B1E9F25EB}" type="pres">
      <dgm:prSet presAssocID="{07C5BFBD-F5A2-4D17-A974-767F397A38CD}" presName="spaceBetweenRectangles" presStyleCnt="0"/>
      <dgm:spPr/>
    </dgm:pt>
    <dgm:pt modelId="{2EED7C3F-5A33-4DE4-A23B-594DDFF56637}" type="pres">
      <dgm:prSet presAssocID="{627C8BD9-2F99-4440-B9B4-E7F48C7660B2}" presName="parentLin" presStyleCnt="0"/>
      <dgm:spPr/>
    </dgm:pt>
    <dgm:pt modelId="{0E5C7161-89C6-490B-A992-666963F3D286}" type="pres">
      <dgm:prSet presAssocID="{627C8BD9-2F99-4440-B9B4-E7F48C7660B2}" presName="parentLeftMargin" presStyleLbl="node1" presStyleIdx="1" presStyleCnt="5"/>
      <dgm:spPr/>
    </dgm:pt>
    <dgm:pt modelId="{47E5B6C0-3016-4956-B7C2-41D36B38ACAD}" type="pres">
      <dgm:prSet presAssocID="{627C8BD9-2F99-4440-B9B4-E7F48C7660B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860FB6B-088F-4372-8601-673AE0849D99}" type="pres">
      <dgm:prSet presAssocID="{627C8BD9-2F99-4440-B9B4-E7F48C7660B2}" presName="negativeSpace" presStyleCnt="0"/>
      <dgm:spPr/>
    </dgm:pt>
    <dgm:pt modelId="{19DD609D-A20E-4857-9BAA-A7E0B0908510}" type="pres">
      <dgm:prSet presAssocID="{627C8BD9-2F99-4440-B9B4-E7F48C7660B2}" presName="childText" presStyleLbl="conFgAcc1" presStyleIdx="2" presStyleCnt="5">
        <dgm:presLayoutVars>
          <dgm:bulletEnabled val="1"/>
        </dgm:presLayoutVars>
      </dgm:prSet>
      <dgm:spPr/>
    </dgm:pt>
    <dgm:pt modelId="{FBB3E964-E545-4C31-AE29-87BACD4018F9}" type="pres">
      <dgm:prSet presAssocID="{26BBD771-B2AF-4AF7-9F9E-E2F0C8D40642}" presName="spaceBetweenRectangles" presStyleCnt="0"/>
      <dgm:spPr/>
    </dgm:pt>
    <dgm:pt modelId="{AEF99CC5-87E7-4B3E-8B3F-DCA05F99E195}" type="pres">
      <dgm:prSet presAssocID="{3DEC2C19-4C3D-4D2A-A04D-AEFC43A329EE}" presName="parentLin" presStyleCnt="0"/>
      <dgm:spPr/>
    </dgm:pt>
    <dgm:pt modelId="{D5147597-2BFF-4FF6-AA29-E6AD3D642725}" type="pres">
      <dgm:prSet presAssocID="{3DEC2C19-4C3D-4D2A-A04D-AEFC43A329EE}" presName="parentLeftMargin" presStyleLbl="node1" presStyleIdx="2" presStyleCnt="5"/>
      <dgm:spPr/>
    </dgm:pt>
    <dgm:pt modelId="{87983FFD-2C60-4692-95FE-DD1BA6A18E04}" type="pres">
      <dgm:prSet presAssocID="{3DEC2C19-4C3D-4D2A-A04D-AEFC43A329E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53970B9-2A6B-4F48-BAA6-6CD3EEB87544}" type="pres">
      <dgm:prSet presAssocID="{3DEC2C19-4C3D-4D2A-A04D-AEFC43A329EE}" presName="negativeSpace" presStyleCnt="0"/>
      <dgm:spPr/>
    </dgm:pt>
    <dgm:pt modelId="{8DED936A-2540-47EB-BC41-32297E809867}" type="pres">
      <dgm:prSet presAssocID="{3DEC2C19-4C3D-4D2A-A04D-AEFC43A329EE}" presName="childText" presStyleLbl="conFgAcc1" presStyleIdx="3" presStyleCnt="5">
        <dgm:presLayoutVars>
          <dgm:bulletEnabled val="1"/>
        </dgm:presLayoutVars>
      </dgm:prSet>
      <dgm:spPr/>
    </dgm:pt>
    <dgm:pt modelId="{7B058512-4E0B-43CF-AEB5-9990C9100C57}" type="pres">
      <dgm:prSet presAssocID="{7D0CB475-0727-4714-BFBD-AD7501A116B3}" presName="spaceBetweenRectangles" presStyleCnt="0"/>
      <dgm:spPr/>
    </dgm:pt>
    <dgm:pt modelId="{63A6E210-71EF-4795-AFA6-E42175CD24B2}" type="pres">
      <dgm:prSet presAssocID="{CEA39754-71A4-415C-B97A-CAB330CDE9F1}" presName="parentLin" presStyleCnt="0"/>
      <dgm:spPr/>
    </dgm:pt>
    <dgm:pt modelId="{AB7B24AE-59ED-4F80-9196-9803A6BC52E2}" type="pres">
      <dgm:prSet presAssocID="{CEA39754-71A4-415C-B97A-CAB330CDE9F1}" presName="parentLeftMargin" presStyleLbl="node1" presStyleIdx="3" presStyleCnt="5"/>
      <dgm:spPr/>
    </dgm:pt>
    <dgm:pt modelId="{14A43AB5-A360-4F77-A88B-531094618BC9}" type="pres">
      <dgm:prSet presAssocID="{CEA39754-71A4-415C-B97A-CAB330CDE9F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F341158E-D248-4838-B9B3-0AA11B9647C1}" type="pres">
      <dgm:prSet presAssocID="{CEA39754-71A4-415C-B97A-CAB330CDE9F1}" presName="negativeSpace" presStyleCnt="0"/>
      <dgm:spPr/>
    </dgm:pt>
    <dgm:pt modelId="{63C3223F-6711-45B5-A1C9-F8522B09E532}" type="pres">
      <dgm:prSet presAssocID="{CEA39754-71A4-415C-B97A-CAB330CDE9F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B6D750F-58BE-4F9F-A24D-B1CA0E0FD3CC}" type="presOf" srcId="{8D5B70C3-A22D-4E6A-98E8-FC7DEDAD68B6}" destId="{85958EB7-34BE-4E43-8003-20CA75788366}" srcOrd="0" destOrd="0" presId="urn:microsoft.com/office/officeart/2005/8/layout/list1"/>
    <dgm:cxn modelId="{C826D615-AEFE-41F2-AB5E-D2B0978B32F7}" srcId="{CA3EFF70-B41D-46A2-BC43-80D5B7323253}" destId="{8D5B70C3-A22D-4E6A-98E8-FC7DEDAD68B6}" srcOrd="0" destOrd="0" parTransId="{31518B33-B069-4339-8E83-AF2AEC9B41F7}" sibTransId="{9D9A4BA7-04D7-4F86-9309-DB69BFFE08A4}"/>
    <dgm:cxn modelId="{5E964628-EF6C-4A17-8344-B8991678B470}" type="presOf" srcId="{8D5B70C3-A22D-4E6A-98E8-FC7DEDAD68B6}" destId="{D35C066C-E515-46CC-BECF-E64537D843DF}" srcOrd="1" destOrd="0" presId="urn:microsoft.com/office/officeart/2005/8/layout/list1"/>
    <dgm:cxn modelId="{C2F7E45C-EF85-436D-AEF8-1CFFB978DE9C}" type="presOf" srcId="{512B5A71-D17F-48AB-9A60-F8542625ABBC}" destId="{936DF09C-3D58-4A9C-A1A5-5F48D6150119}" srcOrd="1" destOrd="0" presId="urn:microsoft.com/office/officeart/2005/8/layout/list1"/>
    <dgm:cxn modelId="{1D61CC4F-7D1C-4E8A-BAC4-7BF7688A759E}" type="presOf" srcId="{512B5A71-D17F-48AB-9A60-F8542625ABBC}" destId="{DAD5C2B8-25FE-421A-81EA-2AC282ED0181}" srcOrd="0" destOrd="0" presId="urn:microsoft.com/office/officeart/2005/8/layout/list1"/>
    <dgm:cxn modelId="{514F3D75-3FD3-487A-B1A2-1859BD213809}" type="presOf" srcId="{3DEC2C19-4C3D-4D2A-A04D-AEFC43A329EE}" destId="{D5147597-2BFF-4FF6-AA29-E6AD3D642725}" srcOrd="0" destOrd="0" presId="urn:microsoft.com/office/officeart/2005/8/layout/list1"/>
    <dgm:cxn modelId="{8BA44B55-F2F5-4573-B274-54295BAF5E60}" srcId="{CA3EFF70-B41D-46A2-BC43-80D5B7323253}" destId="{3DEC2C19-4C3D-4D2A-A04D-AEFC43A329EE}" srcOrd="3" destOrd="0" parTransId="{471D5F91-3ADB-43CD-8EDB-B1157E347BE8}" sibTransId="{7D0CB475-0727-4714-BFBD-AD7501A116B3}"/>
    <dgm:cxn modelId="{E739387E-D426-443A-839B-E508B1A1D095}" type="presOf" srcId="{3DEC2C19-4C3D-4D2A-A04D-AEFC43A329EE}" destId="{87983FFD-2C60-4692-95FE-DD1BA6A18E04}" srcOrd="1" destOrd="0" presId="urn:microsoft.com/office/officeart/2005/8/layout/list1"/>
    <dgm:cxn modelId="{A014FC9E-954A-4E27-8DD9-CBEEF28EE4D7}" type="presOf" srcId="{CEA39754-71A4-415C-B97A-CAB330CDE9F1}" destId="{14A43AB5-A360-4F77-A88B-531094618BC9}" srcOrd="1" destOrd="0" presId="urn:microsoft.com/office/officeart/2005/8/layout/list1"/>
    <dgm:cxn modelId="{67FC59A4-6D8A-4055-BD19-CBDF2878825A}" type="presOf" srcId="{627C8BD9-2F99-4440-B9B4-E7F48C7660B2}" destId="{47E5B6C0-3016-4956-B7C2-41D36B38ACAD}" srcOrd="1" destOrd="0" presId="urn:microsoft.com/office/officeart/2005/8/layout/list1"/>
    <dgm:cxn modelId="{EC62CFCD-455C-490F-BE16-276A41E4D884}" type="presOf" srcId="{CEA39754-71A4-415C-B97A-CAB330CDE9F1}" destId="{AB7B24AE-59ED-4F80-9196-9803A6BC52E2}" srcOrd="0" destOrd="0" presId="urn:microsoft.com/office/officeart/2005/8/layout/list1"/>
    <dgm:cxn modelId="{62C82ECE-2500-4882-A1BD-28BFA9B8D449}" srcId="{CA3EFF70-B41D-46A2-BC43-80D5B7323253}" destId="{CEA39754-71A4-415C-B97A-CAB330CDE9F1}" srcOrd="4" destOrd="0" parTransId="{DB5C456E-4004-47C0-90E3-971F90FE2EB4}" sibTransId="{95B9D1B0-5BDA-498E-8FAD-56518A84C6BD}"/>
    <dgm:cxn modelId="{3B7267E5-606B-47D7-87E5-189D0E1FE06F}" type="presOf" srcId="{CA3EFF70-B41D-46A2-BC43-80D5B7323253}" destId="{CBDBA78A-0717-4EFE-AEB9-87591BB7A8ED}" srcOrd="0" destOrd="0" presId="urn:microsoft.com/office/officeart/2005/8/layout/list1"/>
    <dgm:cxn modelId="{890EDFE6-1A1F-4F3E-98DB-0553E979191A}" srcId="{CA3EFF70-B41D-46A2-BC43-80D5B7323253}" destId="{512B5A71-D17F-48AB-9A60-F8542625ABBC}" srcOrd="1" destOrd="0" parTransId="{049719BF-D476-439E-9639-687D933B0DDD}" sibTransId="{07C5BFBD-F5A2-4D17-A974-767F397A38CD}"/>
    <dgm:cxn modelId="{5FE7ACE9-18B9-4743-80E4-84AA80C0C7CE}" srcId="{CA3EFF70-B41D-46A2-BC43-80D5B7323253}" destId="{627C8BD9-2F99-4440-B9B4-E7F48C7660B2}" srcOrd="2" destOrd="0" parTransId="{E63D3797-E381-4417-9697-36FE42378E0C}" sibTransId="{26BBD771-B2AF-4AF7-9F9E-E2F0C8D40642}"/>
    <dgm:cxn modelId="{BF9CE5ED-BB13-468B-BE72-3B96A7B2FB69}" type="presOf" srcId="{627C8BD9-2F99-4440-B9B4-E7F48C7660B2}" destId="{0E5C7161-89C6-490B-A992-666963F3D286}" srcOrd="0" destOrd="0" presId="urn:microsoft.com/office/officeart/2005/8/layout/list1"/>
    <dgm:cxn modelId="{FAF3C0AF-829D-41FB-9A00-AFE98EF858B2}" type="presParOf" srcId="{CBDBA78A-0717-4EFE-AEB9-87591BB7A8ED}" destId="{9E2B040D-E329-4027-8A4B-549912563587}" srcOrd="0" destOrd="0" presId="urn:microsoft.com/office/officeart/2005/8/layout/list1"/>
    <dgm:cxn modelId="{5D152A64-1327-4789-9E5F-1A1D32F9C076}" type="presParOf" srcId="{9E2B040D-E329-4027-8A4B-549912563587}" destId="{85958EB7-34BE-4E43-8003-20CA75788366}" srcOrd="0" destOrd="0" presId="urn:microsoft.com/office/officeart/2005/8/layout/list1"/>
    <dgm:cxn modelId="{BFDE1372-23D2-445F-B4F1-7B27AC11AEF0}" type="presParOf" srcId="{9E2B040D-E329-4027-8A4B-549912563587}" destId="{D35C066C-E515-46CC-BECF-E64537D843DF}" srcOrd="1" destOrd="0" presId="urn:microsoft.com/office/officeart/2005/8/layout/list1"/>
    <dgm:cxn modelId="{0A790465-2367-48AB-9C8E-98A6A5AD1333}" type="presParOf" srcId="{CBDBA78A-0717-4EFE-AEB9-87591BB7A8ED}" destId="{3754D7B8-D80D-4DFE-AABF-24DFCB790258}" srcOrd="1" destOrd="0" presId="urn:microsoft.com/office/officeart/2005/8/layout/list1"/>
    <dgm:cxn modelId="{112A62EF-59A3-4383-9CB1-B0898467F9EA}" type="presParOf" srcId="{CBDBA78A-0717-4EFE-AEB9-87591BB7A8ED}" destId="{55FEF2DE-7328-4796-8356-48088CBD5C0D}" srcOrd="2" destOrd="0" presId="urn:microsoft.com/office/officeart/2005/8/layout/list1"/>
    <dgm:cxn modelId="{2B137B89-189E-4824-8153-EE7AC00DF98D}" type="presParOf" srcId="{CBDBA78A-0717-4EFE-AEB9-87591BB7A8ED}" destId="{A5A3280E-FE28-4308-8DDC-EFA898021E66}" srcOrd="3" destOrd="0" presId="urn:microsoft.com/office/officeart/2005/8/layout/list1"/>
    <dgm:cxn modelId="{069D8DB9-608C-465E-8155-5BFDA86F15DF}" type="presParOf" srcId="{CBDBA78A-0717-4EFE-AEB9-87591BB7A8ED}" destId="{F4072921-8EBF-47B5-A84C-93748CC5AFBB}" srcOrd="4" destOrd="0" presId="urn:microsoft.com/office/officeart/2005/8/layout/list1"/>
    <dgm:cxn modelId="{8B817A1D-0E2F-47D8-852E-44E76E8B3BB9}" type="presParOf" srcId="{F4072921-8EBF-47B5-A84C-93748CC5AFBB}" destId="{DAD5C2B8-25FE-421A-81EA-2AC282ED0181}" srcOrd="0" destOrd="0" presId="urn:microsoft.com/office/officeart/2005/8/layout/list1"/>
    <dgm:cxn modelId="{339E4D9E-133B-4D2D-9674-C5C62F09E0AE}" type="presParOf" srcId="{F4072921-8EBF-47B5-A84C-93748CC5AFBB}" destId="{936DF09C-3D58-4A9C-A1A5-5F48D6150119}" srcOrd="1" destOrd="0" presId="urn:microsoft.com/office/officeart/2005/8/layout/list1"/>
    <dgm:cxn modelId="{2DC13678-324F-46DA-9091-E2F75B0DAD79}" type="presParOf" srcId="{CBDBA78A-0717-4EFE-AEB9-87591BB7A8ED}" destId="{78F2C14E-C78B-4774-BB48-411C1F1EAB5C}" srcOrd="5" destOrd="0" presId="urn:microsoft.com/office/officeart/2005/8/layout/list1"/>
    <dgm:cxn modelId="{4CECB856-068B-48A4-AB79-36CCC54BFF61}" type="presParOf" srcId="{CBDBA78A-0717-4EFE-AEB9-87591BB7A8ED}" destId="{676B2584-29FB-464F-83AD-EB7DC95DD72F}" srcOrd="6" destOrd="0" presId="urn:microsoft.com/office/officeart/2005/8/layout/list1"/>
    <dgm:cxn modelId="{2D6E6657-3B57-40B8-AD32-BD31427B4F72}" type="presParOf" srcId="{CBDBA78A-0717-4EFE-AEB9-87591BB7A8ED}" destId="{4A140B71-D96C-4559-B22A-CE0B1E9F25EB}" srcOrd="7" destOrd="0" presId="urn:microsoft.com/office/officeart/2005/8/layout/list1"/>
    <dgm:cxn modelId="{1570AE31-1C09-4535-960F-14A6CE8D9ABF}" type="presParOf" srcId="{CBDBA78A-0717-4EFE-AEB9-87591BB7A8ED}" destId="{2EED7C3F-5A33-4DE4-A23B-594DDFF56637}" srcOrd="8" destOrd="0" presId="urn:microsoft.com/office/officeart/2005/8/layout/list1"/>
    <dgm:cxn modelId="{1C56E2A0-1AA1-4EA5-933F-3E69EADBC689}" type="presParOf" srcId="{2EED7C3F-5A33-4DE4-A23B-594DDFF56637}" destId="{0E5C7161-89C6-490B-A992-666963F3D286}" srcOrd="0" destOrd="0" presId="urn:microsoft.com/office/officeart/2005/8/layout/list1"/>
    <dgm:cxn modelId="{C3CE4D6E-DBFE-44C5-9C0A-B99470B0F31F}" type="presParOf" srcId="{2EED7C3F-5A33-4DE4-A23B-594DDFF56637}" destId="{47E5B6C0-3016-4956-B7C2-41D36B38ACAD}" srcOrd="1" destOrd="0" presId="urn:microsoft.com/office/officeart/2005/8/layout/list1"/>
    <dgm:cxn modelId="{A6B1C748-396D-4897-83E7-E6F4C9439C8E}" type="presParOf" srcId="{CBDBA78A-0717-4EFE-AEB9-87591BB7A8ED}" destId="{5860FB6B-088F-4372-8601-673AE0849D99}" srcOrd="9" destOrd="0" presId="urn:microsoft.com/office/officeart/2005/8/layout/list1"/>
    <dgm:cxn modelId="{EBF63855-AF3D-42D5-86B2-058685651B36}" type="presParOf" srcId="{CBDBA78A-0717-4EFE-AEB9-87591BB7A8ED}" destId="{19DD609D-A20E-4857-9BAA-A7E0B0908510}" srcOrd="10" destOrd="0" presId="urn:microsoft.com/office/officeart/2005/8/layout/list1"/>
    <dgm:cxn modelId="{B4DC72B8-F57A-4489-81B7-CC4F606B1D02}" type="presParOf" srcId="{CBDBA78A-0717-4EFE-AEB9-87591BB7A8ED}" destId="{FBB3E964-E545-4C31-AE29-87BACD4018F9}" srcOrd="11" destOrd="0" presId="urn:microsoft.com/office/officeart/2005/8/layout/list1"/>
    <dgm:cxn modelId="{77FC4222-B8B5-4B81-BC7B-CDE9C829D8F0}" type="presParOf" srcId="{CBDBA78A-0717-4EFE-AEB9-87591BB7A8ED}" destId="{AEF99CC5-87E7-4B3E-8B3F-DCA05F99E195}" srcOrd="12" destOrd="0" presId="urn:microsoft.com/office/officeart/2005/8/layout/list1"/>
    <dgm:cxn modelId="{21B0BFE3-AEF0-4B4A-AAB9-EFC97FA8511C}" type="presParOf" srcId="{AEF99CC5-87E7-4B3E-8B3F-DCA05F99E195}" destId="{D5147597-2BFF-4FF6-AA29-E6AD3D642725}" srcOrd="0" destOrd="0" presId="urn:microsoft.com/office/officeart/2005/8/layout/list1"/>
    <dgm:cxn modelId="{9C3CD160-B30E-4952-98CB-208FD5C1B352}" type="presParOf" srcId="{AEF99CC5-87E7-4B3E-8B3F-DCA05F99E195}" destId="{87983FFD-2C60-4692-95FE-DD1BA6A18E04}" srcOrd="1" destOrd="0" presId="urn:microsoft.com/office/officeart/2005/8/layout/list1"/>
    <dgm:cxn modelId="{EFFDCCD7-1550-486A-89BE-D1EA8828FF4A}" type="presParOf" srcId="{CBDBA78A-0717-4EFE-AEB9-87591BB7A8ED}" destId="{753970B9-2A6B-4F48-BAA6-6CD3EEB87544}" srcOrd="13" destOrd="0" presId="urn:microsoft.com/office/officeart/2005/8/layout/list1"/>
    <dgm:cxn modelId="{50572091-7726-4551-AC73-26F72952D376}" type="presParOf" srcId="{CBDBA78A-0717-4EFE-AEB9-87591BB7A8ED}" destId="{8DED936A-2540-47EB-BC41-32297E809867}" srcOrd="14" destOrd="0" presId="urn:microsoft.com/office/officeart/2005/8/layout/list1"/>
    <dgm:cxn modelId="{3245A970-F2B3-4965-AD61-CBC20991363F}" type="presParOf" srcId="{CBDBA78A-0717-4EFE-AEB9-87591BB7A8ED}" destId="{7B058512-4E0B-43CF-AEB5-9990C9100C57}" srcOrd="15" destOrd="0" presId="urn:microsoft.com/office/officeart/2005/8/layout/list1"/>
    <dgm:cxn modelId="{3C0F02D2-3C28-4668-89F4-4DD6C6658634}" type="presParOf" srcId="{CBDBA78A-0717-4EFE-AEB9-87591BB7A8ED}" destId="{63A6E210-71EF-4795-AFA6-E42175CD24B2}" srcOrd="16" destOrd="0" presId="urn:microsoft.com/office/officeart/2005/8/layout/list1"/>
    <dgm:cxn modelId="{DFB52222-0FB1-4224-AD5A-E8C11CA33DB4}" type="presParOf" srcId="{63A6E210-71EF-4795-AFA6-E42175CD24B2}" destId="{AB7B24AE-59ED-4F80-9196-9803A6BC52E2}" srcOrd="0" destOrd="0" presId="urn:microsoft.com/office/officeart/2005/8/layout/list1"/>
    <dgm:cxn modelId="{ACBF1C3A-F1BD-46A1-9A96-F5149D18DE33}" type="presParOf" srcId="{63A6E210-71EF-4795-AFA6-E42175CD24B2}" destId="{14A43AB5-A360-4F77-A88B-531094618BC9}" srcOrd="1" destOrd="0" presId="urn:microsoft.com/office/officeart/2005/8/layout/list1"/>
    <dgm:cxn modelId="{3CAE5D09-635C-4F40-8C5B-E7310B4EE1F7}" type="presParOf" srcId="{CBDBA78A-0717-4EFE-AEB9-87591BB7A8ED}" destId="{F341158E-D248-4838-B9B3-0AA11B9647C1}" srcOrd="17" destOrd="0" presId="urn:microsoft.com/office/officeart/2005/8/layout/list1"/>
    <dgm:cxn modelId="{7C4D6930-7F97-4987-8648-DD645DE21827}" type="presParOf" srcId="{CBDBA78A-0717-4EFE-AEB9-87591BB7A8ED}" destId="{63C3223F-6711-45B5-A1C9-F8522B09E53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EF2DE-7328-4796-8356-48088CBD5C0D}">
      <dsp:nvSpPr>
        <dsp:cNvPr id="0" name=""/>
        <dsp:cNvSpPr/>
      </dsp:nvSpPr>
      <dsp:spPr>
        <a:xfrm>
          <a:off x="0" y="585123"/>
          <a:ext cx="603418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C066C-E515-46CC-BECF-E64537D843DF}">
      <dsp:nvSpPr>
        <dsp:cNvPr id="0" name=""/>
        <dsp:cNvSpPr/>
      </dsp:nvSpPr>
      <dsp:spPr>
        <a:xfrm>
          <a:off x="301709" y="393243"/>
          <a:ext cx="4223930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9655" tIns="0" rIns="159655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/>
            <a:t>Las plantas brotan nuevas hojas y florecen.</a:t>
          </a:r>
          <a:endParaRPr lang="es-MX" sz="1300" kern="1200">
            <a:latin typeface="Grandview Display"/>
          </a:endParaRPr>
        </a:p>
      </dsp:txBody>
      <dsp:txXfrm>
        <a:off x="320443" y="411977"/>
        <a:ext cx="4186462" cy="346292"/>
      </dsp:txXfrm>
    </dsp:sp>
    <dsp:sp modelId="{676B2584-29FB-464F-83AD-EB7DC95DD72F}">
      <dsp:nvSpPr>
        <dsp:cNvPr id="0" name=""/>
        <dsp:cNvSpPr/>
      </dsp:nvSpPr>
      <dsp:spPr>
        <a:xfrm>
          <a:off x="0" y="1174803"/>
          <a:ext cx="603418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4003068"/>
              <a:satOff val="14210"/>
              <a:lumOff val="-18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DF09C-3D58-4A9C-A1A5-5F48D6150119}">
      <dsp:nvSpPr>
        <dsp:cNvPr id="0" name=""/>
        <dsp:cNvSpPr/>
      </dsp:nvSpPr>
      <dsp:spPr>
        <a:xfrm>
          <a:off x="301709" y="982923"/>
          <a:ext cx="4223930" cy="383760"/>
        </a:xfrm>
        <a:prstGeom prst="roundRect">
          <a:avLst/>
        </a:prstGeom>
        <a:solidFill>
          <a:schemeClr val="accent3">
            <a:hueOff val="-4003068"/>
            <a:satOff val="14210"/>
            <a:lumOff val="-18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9655" tIns="0" rIns="15965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/>
            <a:t>Los animales que hibernan despiertan.</a:t>
          </a:r>
        </a:p>
      </dsp:txBody>
      <dsp:txXfrm>
        <a:off x="320443" y="1001657"/>
        <a:ext cx="4186462" cy="346292"/>
      </dsp:txXfrm>
    </dsp:sp>
    <dsp:sp modelId="{19DD609D-A20E-4857-9BAA-A7E0B0908510}">
      <dsp:nvSpPr>
        <dsp:cNvPr id="0" name=""/>
        <dsp:cNvSpPr/>
      </dsp:nvSpPr>
      <dsp:spPr>
        <a:xfrm>
          <a:off x="0" y="1764483"/>
          <a:ext cx="603418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8006136"/>
              <a:satOff val="28420"/>
              <a:lumOff val="-36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5B6C0-3016-4956-B7C2-41D36B38ACAD}">
      <dsp:nvSpPr>
        <dsp:cNvPr id="0" name=""/>
        <dsp:cNvSpPr/>
      </dsp:nvSpPr>
      <dsp:spPr>
        <a:xfrm>
          <a:off x="301709" y="1572603"/>
          <a:ext cx="4223930" cy="383760"/>
        </a:xfrm>
        <a:prstGeom prst="roundRect">
          <a:avLst/>
        </a:prstGeom>
        <a:solidFill>
          <a:schemeClr val="accent3">
            <a:hueOff val="-8006136"/>
            <a:satOff val="28420"/>
            <a:lumOff val="-36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9655" tIns="0" rIns="15965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/>
            <a:t>Las aves migratorias regresan</a:t>
          </a:r>
        </a:p>
      </dsp:txBody>
      <dsp:txXfrm>
        <a:off x="320443" y="1591337"/>
        <a:ext cx="4186462" cy="346292"/>
      </dsp:txXfrm>
    </dsp:sp>
    <dsp:sp modelId="{8DED936A-2540-47EB-BC41-32297E809867}">
      <dsp:nvSpPr>
        <dsp:cNvPr id="0" name=""/>
        <dsp:cNvSpPr/>
      </dsp:nvSpPr>
      <dsp:spPr>
        <a:xfrm>
          <a:off x="0" y="2354163"/>
          <a:ext cx="603418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2009203"/>
              <a:satOff val="42630"/>
              <a:lumOff val="-5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83FFD-2C60-4692-95FE-DD1BA6A18E04}">
      <dsp:nvSpPr>
        <dsp:cNvPr id="0" name=""/>
        <dsp:cNvSpPr/>
      </dsp:nvSpPr>
      <dsp:spPr>
        <a:xfrm>
          <a:off x="301709" y="2162283"/>
          <a:ext cx="4223930" cy="383760"/>
        </a:xfrm>
        <a:prstGeom prst="roundRect">
          <a:avLst/>
        </a:prstGeom>
        <a:solidFill>
          <a:schemeClr val="accent3">
            <a:hueOff val="-12009203"/>
            <a:satOff val="42630"/>
            <a:lumOff val="-54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9655" tIns="0" rIns="15965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/>
            <a:t>Los sapos y otros anfibios croan más fuerte</a:t>
          </a:r>
        </a:p>
      </dsp:txBody>
      <dsp:txXfrm>
        <a:off x="320443" y="2181017"/>
        <a:ext cx="4186462" cy="346292"/>
      </dsp:txXfrm>
    </dsp:sp>
    <dsp:sp modelId="{63C3223F-6711-45B5-A1C9-F8522B09E532}">
      <dsp:nvSpPr>
        <dsp:cNvPr id="0" name=""/>
        <dsp:cNvSpPr/>
      </dsp:nvSpPr>
      <dsp:spPr>
        <a:xfrm>
          <a:off x="0" y="2943843"/>
          <a:ext cx="603418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6012271"/>
              <a:satOff val="56840"/>
              <a:lumOff val="-7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43AB5-A360-4F77-A88B-531094618BC9}">
      <dsp:nvSpPr>
        <dsp:cNvPr id="0" name=""/>
        <dsp:cNvSpPr/>
      </dsp:nvSpPr>
      <dsp:spPr>
        <a:xfrm>
          <a:off x="301709" y="2751963"/>
          <a:ext cx="4223930" cy="383760"/>
        </a:xfrm>
        <a:prstGeom prst="roundRect">
          <a:avLst/>
        </a:prstGeom>
        <a:solidFill>
          <a:schemeClr val="accent3">
            <a:hueOff val="-16012271"/>
            <a:satOff val="56840"/>
            <a:lumOff val="-72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9655" tIns="0" rIns="15965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/>
            <a:t>Los animales de pastoreo encuentran más comida.</a:t>
          </a:r>
        </a:p>
      </dsp:txBody>
      <dsp:txXfrm>
        <a:off x="320443" y="2770697"/>
        <a:ext cx="4186462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5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8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42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3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22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4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2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7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1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4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37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1F15C91-F2D3-5BFB-8BE3-441CFA3465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523" b="10820"/>
          <a:stretch/>
        </p:blipFill>
        <p:spPr>
          <a:xfrm>
            <a:off x="20" y="10"/>
            <a:ext cx="6931132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2750D7-24A8-49FA-A959-E247A4E35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7528" y="1032764"/>
            <a:ext cx="4308672" cy="3224045"/>
          </a:xfrm>
        </p:spPr>
        <p:txBody>
          <a:bodyPr anchor="b">
            <a:normAutofit/>
          </a:bodyPr>
          <a:lstStyle/>
          <a:p>
            <a:r>
              <a:rPr lang="es-MX" sz="5800">
                <a:latin typeface="Batang"/>
                <a:ea typeface="Batang"/>
              </a:rPr>
              <a:t>La primavera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2436C3-4762-4542-9B41-D8B4CC95F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5756" y="5046281"/>
            <a:ext cx="4308672" cy="11724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/>
              <a:t>Alumna: Blanca Aurelia Samaniego López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A391F1-4B2C-521B-F6A5-52C74B303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5848" y="47115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0D62F91-0B9E-E51A-F0D1-7970AFB0FB68}"/>
              </a:ext>
            </a:extLst>
          </p:cNvPr>
          <p:cNvSpPr txBox="1"/>
          <p:nvPr/>
        </p:nvSpPr>
        <p:spPr>
          <a:xfrm>
            <a:off x="9934754" y="6484188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s-MX"/>
              <a:t>Materia: </a:t>
            </a:r>
            <a:r>
              <a:rPr lang="es-MX">
                <a:solidFill>
                  <a:srgbClr val="1F1F1F"/>
                </a:solidFill>
                <a:ea typeface="+mn-lt"/>
                <a:cs typeface="+mn-lt"/>
              </a:rPr>
              <a:t>tecnología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057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BF4B6B-8168-65BC-911D-A8CB14E9A6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295" r="2" b="10297"/>
          <a:stretch/>
        </p:blipFill>
        <p:spPr>
          <a:xfrm>
            <a:off x="20" y="10"/>
            <a:ext cx="4857871" cy="6857990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80905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8C8068FE-9C42-9A60-C075-5C221D01C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821" y="1371600"/>
            <a:ext cx="6034187" cy="10972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sz="3400">
                <a:latin typeface="Book Antiqua"/>
              </a:rPr>
              <a:t>¿Qué son las estaciones del año?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DFE3A5-CA02-46C6-13E3-F225E2765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821" y="2633236"/>
            <a:ext cx="6034187" cy="36646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MX">
                <a:ea typeface="+mn-lt"/>
                <a:cs typeface="+mn-lt"/>
              </a:rPr>
              <a:t>Las estaciones del año son periodos climáticos marcados por cambios en el clima, ecología y horas de luz del día, causados por la inclinación del eje terrestre y su movimiento alrededor del sol, resultando en primavera, verano, otoño e invierno. 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525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3E8B1F-D5DD-828C-A3F0-39515850D3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69" r="-2" b="2397"/>
          <a:stretch/>
        </p:blipFill>
        <p:spPr>
          <a:xfrm>
            <a:off x="20" y="10"/>
            <a:ext cx="4857871" cy="68579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80905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E008A61A-459A-8F89-1E93-073DBFB1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821" y="1371600"/>
            <a:ext cx="6034187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La primavera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CF7790D-F72A-6184-7B47-BA42A3B824DE}"/>
              </a:ext>
            </a:extLst>
          </p:cNvPr>
          <p:cNvSpPr txBox="1"/>
          <p:nvPr/>
        </p:nvSpPr>
        <p:spPr>
          <a:xfrm>
            <a:off x="4864217" y="2475085"/>
            <a:ext cx="6034187" cy="366468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2800" dirty="0">
                <a:highlight>
                  <a:srgbClr val="FFFFFF"/>
                </a:highlight>
              </a:rPr>
              <a:t>La </a:t>
            </a:r>
            <a:r>
              <a:rPr lang="en-US" sz="2800" err="1">
                <a:highlight>
                  <a:srgbClr val="FFFFFF"/>
                </a:highlight>
              </a:rPr>
              <a:t>primavera</a:t>
            </a:r>
            <a:r>
              <a:rPr lang="en-US" sz="2800" err="1"/>
              <a:t>es</a:t>
            </a:r>
            <a:r>
              <a:rPr lang="en-US" sz="2800" dirty="0"/>
              <a:t> </a:t>
            </a:r>
            <a:r>
              <a:rPr lang="en-US" sz="2800" err="1"/>
              <a:t>una</a:t>
            </a:r>
            <a:r>
              <a:rPr lang="en-US" sz="2800" dirty="0"/>
              <a:t> de las cuatro </a:t>
            </a:r>
            <a:r>
              <a:rPr lang="en-US" sz="2800" err="1"/>
              <a:t>estaciones</a:t>
            </a:r>
            <a:r>
              <a:rPr lang="en-US" sz="2800" dirty="0"/>
              <a:t> del </a:t>
            </a:r>
            <a:r>
              <a:rPr lang="en-US" sz="2800" err="1"/>
              <a:t>año</a:t>
            </a:r>
            <a:r>
              <a:rPr lang="en-US" sz="2800" dirty="0"/>
              <a:t>, que </a:t>
            </a:r>
            <a:r>
              <a:rPr lang="en-US" sz="2800" err="1"/>
              <a:t>sigue</a:t>
            </a:r>
            <a:r>
              <a:rPr lang="en-US" sz="2800" dirty="0"/>
              <a:t> al </a:t>
            </a:r>
            <a:r>
              <a:rPr lang="en-US" sz="2800" err="1"/>
              <a:t>invierno</a:t>
            </a:r>
            <a:r>
              <a:rPr lang="en-US" sz="2800" dirty="0"/>
              <a:t> y precede al </a:t>
            </a:r>
            <a:r>
              <a:rPr lang="en-US" sz="2800" err="1"/>
              <a:t>verano</a:t>
            </a:r>
            <a:r>
              <a:rPr lang="en-US" sz="2800" dirty="0"/>
              <a:t>, </a:t>
            </a:r>
            <a:r>
              <a:rPr lang="en-US" sz="2800" err="1"/>
              <a:t>caracterizada</a:t>
            </a:r>
            <a:r>
              <a:rPr lang="en-US" sz="2800" dirty="0"/>
              <a:t> </a:t>
            </a:r>
            <a:r>
              <a:rPr lang="en-US" sz="2800" err="1"/>
              <a:t>por</a:t>
            </a:r>
            <a:r>
              <a:rPr lang="en-US" sz="2800" dirty="0"/>
              <a:t> </a:t>
            </a:r>
            <a:r>
              <a:rPr lang="en-US" sz="2800" err="1"/>
              <a:t>el</a:t>
            </a:r>
            <a:r>
              <a:rPr lang="en-US" sz="2800" dirty="0"/>
              <a:t> </a:t>
            </a:r>
            <a:r>
              <a:rPr lang="en-US" sz="2800" err="1"/>
              <a:t>aumento</a:t>
            </a:r>
            <a:r>
              <a:rPr lang="en-US" sz="2800" dirty="0"/>
              <a:t> de </a:t>
            </a:r>
            <a:r>
              <a:rPr lang="en-US" sz="2800" err="1"/>
              <a:t>temperatura</a:t>
            </a:r>
            <a:r>
              <a:rPr lang="en-US" sz="2800" dirty="0"/>
              <a:t>, la </a:t>
            </a:r>
            <a:r>
              <a:rPr lang="en-US" sz="2800" err="1"/>
              <a:t>floración</a:t>
            </a:r>
            <a:r>
              <a:rPr lang="en-US" sz="2800" dirty="0"/>
              <a:t> de las </a:t>
            </a:r>
            <a:r>
              <a:rPr lang="en-US" sz="2800" err="1"/>
              <a:t>plantas</a:t>
            </a:r>
            <a:r>
              <a:rPr lang="en-US" sz="2800" dirty="0"/>
              <a:t> y </a:t>
            </a:r>
            <a:r>
              <a:rPr lang="en-US" sz="2800" err="1"/>
              <a:t>el</a:t>
            </a:r>
            <a:r>
              <a:rPr lang="en-US" sz="2800" dirty="0"/>
              <a:t> </a:t>
            </a:r>
            <a:r>
              <a:rPr lang="en-US" sz="2800" err="1"/>
              <a:t>reverdecimiento</a:t>
            </a:r>
            <a:r>
              <a:rPr lang="en-US" sz="2800" dirty="0"/>
              <a:t> de la </a:t>
            </a:r>
            <a:r>
              <a:rPr lang="en-US" sz="2800" err="1"/>
              <a:t>naturaleza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024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8966251-6CCB-AD5F-A0EB-34975AD47B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53"/>
          <a:stretch/>
        </p:blipFill>
        <p:spPr>
          <a:xfrm>
            <a:off x="20" y="10"/>
            <a:ext cx="4857871" cy="6857990"/>
          </a:xfrm>
          <a:prstGeom prst="rect">
            <a:avLst/>
          </a:prstGeom>
        </p:spPr>
      </p:pic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80905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23AB442B-E9DA-366D-EAFA-5FEA8FB2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821" y="1371600"/>
            <a:ext cx="6034187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¿Qué ocurre en la primavera?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BD7463F-B76F-B724-96EC-DCB269F22998}"/>
              </a:ext>
            </a:extLst>
          </p:cNvPr>
          <p:cNvSpPr txBox="1"/>
          <p:nvPr/>
        </p:nvSpPr>
        <p:spPr>
          <a:xfrm>
            <a:off x="5496821" y="2633236"/>
            <a:ext cx="6034187" cy="366468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FF"/>
                </a:highlight>
              </a:rPr>
              <a:t>En primavera, </a:t>
            </a:r>
            <a:r>
              <a:rPr lang="en-US" dirty="0"/>
              <a:t>la </a:t>
            </a:r>
            <a:r>
              <a:rPr lang="en-US" dirty="0" err="1"/>
              <a:t>naturaleza</a:t>
            </a:r>
            <a:r>
              <a:rPr lang="en-US" dirty="0"/>
              <a:t> se </a:t>
            </a:r>
            <a:r>
              <a:rPr lang="en-US" dirty="0" err="1"/>
              <a:t>renueva</a:t>
            </a:r>
            <a:r>
              <a:rPr lang="en-US" dirty="0"/>
              <a:t>, las </a:t>
            </a:r>
            <a:r>
              <a:rPr lang="en-US" dirty="0" err="1"/>
              <a:t>temperaturas</a:t>
            </a:r>
            <a:r>
              <a:rPr lang="en-US" dirty="0"/>
              <a:t> </a:t>
            </a:r>
            <a:r>
              <a:rPr lang="en-US" dirty="0" err="1"/>
              <a:t>aumentan</a:t>
            </a:r>
            <a:r>
              <a:rPr lang="en-US" dirty="0"/>
              <a:t>, y las </a:t>
            </a:r>
            <a:r>
              <a:rPr lang="en-US" dirty="0" err="1"/>
              <a:t>plantas</a:t>
            </a:r>
            <a:r>
              <a:rPr lang="en-US" dirty="0"/>
              <a:t> y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animales</a:t>
            </a:r>
            <a:r>
              <a:rPr lang="en-US" dirty="0"/>
              <a:t> </a:t>
            </a:r>
            <a:r>
              <a:rPr lang="en-US" dirty="0" err="1"/>
              <a:t>comienzan</a:t>
            </a:r>
            <a:r>
              <a:rPr lang="en-US" dirty="0"/>
              <a:t> a </a:t>
            </a:r>
            <a:r>
              <a:rPr lang="en-US" dirty="0" err="1"/>
              <a:t>despertar</a:t>
            </a:r>
          </a:p>
        </p:txBody>
      </p:sp>
    </p:spTree>
    <p:extLst>
      <p:ext uri="{BB962C8B-B14F-4D97-AF65-F5344CB8AC3E}">
        <p14:creationId xmlns:p14="http://schemas.microsoft.com/office/powerpoint/2010/main" val="31321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0ADFA9-F716-CA0F-B659-49259BA0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50" y="2679938"/>
            <a:ext cx="4998133" cy="125277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8000" dirty="0" err="1">
                <a:latin typeface="Batang"/>
                <a:ea typeface="Batang"/>
              </a:rPr>
              <a:t>ejemplos</a:t>
            </a:r>
            <a:endParaRPr lang="en-US" sz="8000" dirty="0">
              <a:latin typeface="Batang"/>
              <a:ea typeface="Batang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1926AA5-D728-CFB4-9253-9BECB7ADE1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119" r="-1" b="-1"/>
          <a:stretch/>
        </p:blipFill>
        <p:spPr>
          <a:xfrm>
            <a:off x="4657340" y="10"/>
            <a:ext cx="5023105" cy="45719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919A13-494C-3509-94DE-E302D0A471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5336" r="-4" b="3464"/>
          <a:stretch/>
        </p:blipFill>
        <p:spPr>
          <a:xfrm>
            <a:off x="9680447" y="4572000"/>
            <a:ext cx="2511553" cy="2286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8C06842-026F-949C-696F-544BD617EA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224" r="2" b="6758"/>
          <a:stretch/>
        </p:blipFill>
        <p:spPr>
          <a:xfrm>
            <a:off x="9680447" y="2286000"/>
            <a:ext cx="2511553" cy="228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02E9CFE-D787-9061-DCA8-3109FE4203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1182" r="-4" b="17618"/>
          <a:stretch/>
        </p:blipFill>
        <p:spPr>
          <a:xfrm>
            <a:off x="9680447" y="10"/>
            <a:ext cx="2511553" cy="22859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8725327-B899-480E-8210-84F7AEC912F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7963" r="5" b="11284"/>
          <a:stretch/>
        </p:blipFill>
        <p:spPr>
          <a:xfrm>
            <a:off x="7168893" y="4572000"/>
            <a:ext cx="2511553" cy="2286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2F49A72-83F6-7AF2-D4F9-8618550AD22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8804" r="-4" b="-4"/>
          <a:stretch/>
        </p:blipFill>
        <p:spPr>
          <a:xfrm>
            <a:off x="4657340" y="4572000"/>
            <a:ext cx="2511553" cy="22860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362C1D-A9AD-42FD-91C3-3328E9B25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8051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085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6" name="Rectangle 235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8" name="Imagen 197">
            <a:extLst>
              <a:ext uri="{FF2B5EF4-FFF2-40B4-BE49-F238E27FC236}">
                <a16:creationId xmlns:a16="http://schemas.microsoft.com/office/drawing/2014/main" id="{CEB5AA9A-251F-AF01-10B2-96F5082DC9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69" r="-2" b="2397"/>
          <a:stretch/>
        </p:blipFill>
        <p:spPr>
          <a:xfrm>
            <a:off x="20" y="10"/>
            <a:ext cx="4857871" cy="6857990"/>
          </a:xfrm>
          <a:prstGeom prst="rect">
            <a:avLst/>
          </a:prstGeom>
        </p:spPr>
      </p:pic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80905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848AAF8-68BE-3638-7BFB-170547E8A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821" y="1371600"/>
            <a:ext cx="6034187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Cambios de la naturaleza en la primavera</a:t>
            </a:r>
          </a:p>
        </p:txBody>
      </p:sp>
      <p:graphicFrame>
        <p:nvGraphicFramePr>
          <p:cNvPr id="229" name="Diagrama 228">
            <a:extLst>
              <a:ext uri="{FF2B5EF4-FFF2-40B4-BE49-F238E27FC236}">
                <a16:creationId xmlns:a16="http://schemas.microsoft.com/office/drawing/2014/main" id="{365D5625-EDD9-96EA-DBA3-374175A80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9553997"/>
              </p:ext>
            </p:extLst>
          </p:nvPr>
        </p:nvGraphicFramePr>
        <p:xfrm>
          <a:off x="5496821" y="2633236"/>
          <a:ext cx="6034187" cy="3664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9829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A1CD60-78C1-E694-5DB1-36858F55B7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344"/>
          <a:stretch/>
        </p:blipFill>
        <p:spPr>
          <a:xfrm>
            <a:off x="20" y="10"/>
            <a:ext cx="6931132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0E68147-8D2E-F306-5E23-C410830D8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528" y="1032764"/>
            <a:ext cx="4308672" cy="32240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Muchas gracias por su atencion y espero que les aya gustado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A391F1-4B2C-521B-F6A5-52C74B303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5848" y="47115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356863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DashVTI</vt:lpstr>
      <vt:lpstr>La primavera</vt:lpstr>
      <vt:lpstr>¿Qué son las estaciones del año?</vt:lpstr>
      <vt:lpstr>La primavera</vt:lpstr>
      <vt:lpstr>¿Qué ocurre en la primavera?</vt:lpstr>
      <vt:lpstr>ejemplos</vt:lpstr>
      <vt:lpstr>Cambios de la naturaleza en la primavera</vt:lpstr>
      <vt:lpstr>Muchas gracias por su atencion y espero que les aya gustado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184</cp:revision>
  <dcterms:created xsi:type="dcterms:W3CDTF">2025-03-13T15:09:14Z</dcterms:created>
  <dcterms:modified xsi:type="dcterms:W3CDTF">2025-03-13T15:49:00Z</dcterms:modified>
</cp:coreProperties>
</file>