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30C16-0B52-450F-B71A-3A70A432FE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DF9C2E-7819-4422-9FB4-0226378B333D}">
      <dgm:prSet phldrT="[Texto]"/>
      <dgm:spPr/>
      <dgm:t>
        <a:bodyPr/>
        <a:lstStyle/>
        <a:p>
          <a:r>
            <a:rPr lang="es-MX" dirty="0"/>
            <a:t>Estaciones del año</a:t>
          </a:r>
        </a:p>
      </dgm:t>
    </dgm:pt>
    <dgm:pt modelId="{76653C06-C9ED-478C-8A9B-60A809713487}" type="parTrans" cxnId="{A48920DD-0C81-4BE1-81D8-B28D0920A37A}">
      <dgm:prSet/>
      <dgm:spPr/>
      <dgm:t>
        <a:bodyPr/>
        <a:lstStyle/>
        <a:p>
          <a:endParaRPr lang="es-MX"/>
        </a:p>
      </dgm:t>
    </dgm:pt>
    <dgm:pt modelId="{2C257179-616A-4F14-BAF6-DE4CC82D4EF0}" type="sibTrans" cxnId="{A48920DD-0C81-4BE1-81D8-B28D0920A37A}">
      <dgm:prSet/>
      <dgm:spPr/>
      <dgm:t>
        <a:bodyPr/>
        <a:lstStyle/>
        <a:p>
          <a:endParaRPr lang="es-MX"/>
        </a:p>
      </dgm:t>
    </dgm:pt>
    <dgm:pt modelId="{3CAE7635-75D4-4CD3-9154-9985A1F131AA}">
      <dgm:prSet phldrT="[Texto]"/>
      <dgm:spPr/>
      <dgm:t>
        <a:bodyPr/>
        <a:lstStyle/>
        <a:p>
          <a:r>
            <a:rPr lang="es-MX" dirty="0"/>
            <a:t>primavera</a:t>
          </a:r>
        </a:p>
      </dgm:t>
    </dgm:pt>
    <dgm:pt modelId="{9454044B-34D7-4F65-B69A-3C4482B74709}" type="parTrans" cxnId="{CB91BEC2-8A64-4113-8739-196C84761672}">
      <dgm:prSet/>
      <dgm:spPr/>
      <dgm:t>
        <a:bodyPr/>
        <a:lstStyle/>
        <a:p>
          <a:endParaRPr lang="es-MX"/>
        </a:p>
      </dgm:t>
    </dgm:pt>
    <dgm:pt modelId="{5EF7A278-BB1A-4864-A73E-4F9448CA45F8}" type="sibTrans" cxnId="{CB91BEC2-8A64-4113-8739-196C84761672}">
      <dgm:prSet/>
      <dgm:spPr/>
      <dgm:t>
        <a:bodyPr/>
        <a:lstStyle/>
        <a:p>
          <a:endParaRPr lang="es-MX"/>
        </a:p>
      </dgm:t>
    </dgm:pt>
    <dgm:pt modelId="{904C8A29-4766-410B-A14E-23F83F7AA2A1}">
      <dgm:prSet phldrT="[Texto]"/>
      <dgm:spPr/>
      <dgm:t>
        <a:bodyPr/>
        <a:lstStyle/>
        <a:p>
          <a:r>
            <a:rPr lang="es-MX" dirty="0"/>
            <a:t>otoño</a:t>
          </a:r>
        </a:p>
      </dgm:t>
    </dgm:pt>
    <dgm:pt modelId="{7954760B-71E3-441A-95C7-6A9B696A8F9F}" type="parTrans" cxnId="{734D0EBF-1695-4A5A-BEF5-E46242E51B1A}">
      <dgm:prSet/>
      <dgm:spPr/>
      <dgm:t>
        <a:bodyPr/>
        <a:lstStyle/>
        <a:p>
          <a:endParaRPr lang="es-MX"/>
        </a:p>
      </dgm:t>
    </dgm:pt>
    <dgm:pt modelId="{1E12B39D-5C58-4620-8F71-FD1031087946}" type="sibTrans" cxnId="{734D0EBF-1695-4A5A-BEF5-E46242E51B1A}">
      <dgm:prSet/>
      <dgm:spPr/>
      <dgm:t>
        <a:bodyPr/>
        <a:lstStyle/>
        <a:p>
          <a:endParaRPr lang="es-MX"/>
        </a:p>
      </dgm:t>
    </dgm:pt>
    <dgm:pt modelId="{C62BDD48-FBB3-4A9E-A8F2-3F33DEA00800}">
      <dgm:prSet phldrT="[Texto]"/>
      <dgm:spPr/>
      <dgm:t>
        <a:bodyPr/>
        <a:lstStyle/>
        <a:p>
          <a:r>
            <a:rPr lang="es-MX" dirty="0"/>
            <a:t>verano</a:t>
          </a:r>
        </a:p>
      </dgm:t>
    </dgm:pt>
    <dgm:pt modelId="{B7916711-AC6F-412E-B682-20479ABD9E0F}" type="parTrans" cxnId="{5FAFB9E3-3D50-4CA7-8EEE-FFE8C6604CF8}">
      <dgm:prSet/>
      <dgm:spPr/>
      <dgm:t>
        <a:bodyPr/>
        <a:lstStyle/>
        <a:p>
          <a:endParaRPr lang="es-MX"/>
        </a:p>
      </dgm:t>
    </dgm:pt>
    <dgm:pt modelId="{DFC5A378-18DE-412F-A9EE-2999129ADBCC}" type="sibTrans" cxnId="{5FAFB9E3-3D50-4CA7-8EEE-FFE8C6604CF8}">
      <dgm:prSet/>
      <dgm:spPr/>
      <dgm:t>
        <a:bodyPr/>
        <a:lstStyle/>
        <a:p>
          <a:endParaRPr lang="es-MX"/>
        </a:p>
      </dgm:t>
    </dgm:pt>
    <dgm:pt modelId="{08ACC824-0381-4CD1-9115-C54BF40A0124}">
      <dgm:prSet phldrT="[Texto]"/>
      <dgm:spPr/>
      <dgm:t>
        <a:bodyPr/>
        <a:lstStyle/>
        <a:p>
          <a:r>
            <a:rPr lang="es-MX" dirty="0"/>
            <a:t>invierno</a:t>
          </a:r>
        </a:p>
      </dgm:t>
    </dgm:pt>
    <dgm:pt modelId="{389942EE-58C5-4ED9-B803-1BE7E373E235}" type="parTrans" cxnId="{EE6F8678-5100-42D4-B1A9-3063038F7563}">
      <dgm:prSet/>
      <dgm:spPr/>
      <dgm:t>
        <a:bodyPr/>
        <a:lstStyle/>
        <a:p>
          <a:endParaRPr lang="es-MX"/>
        </a:p>
      </dgm:t>
    </dgm:pt>
    <dgm:pt modelId="{DD60916E-83CB-4095-9675-9C79CC1BC9BC}" type="sibTrans" cxnId="{EE6F8678-5100-42D4-B1A9-3063038F7563}">
      <dgm:prSet/>
      <dgm:spPr/>
      <dgm:t>
        <a:bodyPr/>
        <a:lstStyle/>
        <a:p>
          <a:endParaRPr lang="es-MX"/>
        </a:p>
      </dgm:t>
    </dgm:pt>
    <dgm:pt modelId="{935C7FBC-DF74-406B-A311-C64ECFB46564}" type="pres">
      <dgm:prSet presAssocID="{59030C16-0B52-450F-B71A-3A70A432FE2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22A967-3FA1-4B2F-B546-5172019F881D}" type="pres">
      <dgm:prSet presAssocID="{59030C16-0B52-450F-B71A-3A70A432FE2B}" presName="matrix" presStyleCnt="0"/>
      <dgm:spPr/>
    </dgm:pt>
    <dgm:pt modelId="{D36CC5BB-6864-442F-B6CC-0868628A404B}" type="pres">
      <dgm:prSet presAssocID="{59030C16-0B52-450F-B71A-3A70A432FE2B}" presName="tile1" presStyleLbl="node1" presStyleIdx="0" presStyleCnt="4"/>
      <dgm:spPr/>
    </dgm:pt>
    <dgm:pt modelId="{9F54F5E6-8DD6-4AEB-AAE0-ACC794071C5F}" type="pres">
      <dgm:prSet presAssocID="{59030C16-0B52-450F-B71A-3A70A432FE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5EA14D-8508-46A5-A75B-B5E3026A2870}" type="pres">
      <dgm:prSet presAssocID="{59030C16-0B52-450F-B71A-3A70A432FE2B}" presName="tile2" presStyleLbl="node1" presStyleIdx="1" presStyleCnt="4" custLinFactNeighborY="-519"/>
      <dgm:spPr/>
    </dgm:pt>
    <dgm:pt modelId="{E0F51931-626C-4475-94F9-DA94ACB90B0D}" type="pres">
      <dgm:prSet presAssocID="{59030C16-0B52-450F-B71A-3A70A432FE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7A9FE3-A8BF-4EBB-B247-AF735EC886B8}" type="pres">
      <dgm:prSet presAssocID="{59030C16-0B52-450F-B71A-3A70A432FE2B}" presName="tile3" presStyleLbl="node1" presStyleIdx="2" presStyleCnt="4"/>
      <dgm:spPr/>
    </dgm:pt>
    <dgm:pt modelId="{EBB5E2F5-9654-429B-9F65-AD38CC4E7A36}" type="pres">
      <dgm:prSet presAssocID="{59030C16-0B52-450F-B71A-3A70A432FE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8C6549-6F23-4F12-B9C4-225AD42B9195}" type="pres">
      <dgm:prSet presAssocID="{59030C16-0B52-450F-B71A-3A70A432FE2B}" presName="tile4" presStyleLbl="node1" presStyleIdx="3" presStyleCnt="4"/>
      <dgm:spPr/>
    </dgm:pt>
    <dgm:pt modelId="{7BF55BCE-4CE8-4AE1-94A9-DF5E320A485D}" type="pres">
      <dgm:prSet presAssocID="{59030C16-0B52-450F-B71A-3A70A432FE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43A0E8A-4C15-4756-AEFD-7F242097CF7F}" type="pres">
      <dgm:prSet presAssocID="{59030C16-0B52-450F-B71A-3A70A432FE2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EBC7E3B-BB13-4F07-96FF-6AB070E7ACE7}" type="presOf" srcId="{08ACC824-0381-4CD1-9115-C54BF40A0124}" destId="{7BF55BCE-4CE8-4AE1-94A9-DF5E320A485D}" srcOrd="1" destOrd="0" presId="urn:microsoft.com/office/officeart/2005/8/layout/matrix1"/>
    <dgm:cxn modelId="{C220B947-4766-4C82-B817-BA3BEA6869DA}" type="presOf" srcId="{3CAE7635-75D4-4CD3-9154-9985A1F131AA}" destId="{D36CC5BB-6864-442F-B6CC-0868628A404B}" srcOrd="0" destOrd="0" presId="urn:microsoft.com/office/officeart/2005/8/layout/matrix1"/>
    <dgm:cxn modelId="{0D407471-CE4E-4E7A-8DC4-0E7988179DC3}" type="presOf" srcId="{904C8A29-4766-410B-A14E-23F83F7AA2A1}" destId="{135EA14D-8508-46A5-A75B-B5E3026A2870}" srcOrd="0" destOrd="0" presId="urn:microsoft.com/office/officeart/2005/8/layout/matrix1"/>
    <dgm:cxn modelId="{EE6F8678-5100-42D4-B1A9-3063038F7563}" srcId="{19DF9C2E-7819-4422-9FB4-0226378B333D}" destId="{08ACC824-0381-4CD1-9115-C54BF40A0124}" srcOrd="3" destOrd="0" parTransId="{389942EE-58C5-4ED9-B803-1BE7E373E235}" sibTransId="{DD60916E-83CB-4095-9675-9C79CC1BC9BC}"/>
    <dgm:cxn modelId="{3E23AC82-A810-4C0A-AE09-55DB5B012655}" type="presOf" srcId="{C62BDD48-FBB3-4A9E-A8F2-3F33DEA00800}" destId="{EBB5E2F5-9654-429B-9F65-AD38CC4E7A36}" srcOrd="1" destOrd="0" presId="urn:microsoft.com/office/officeart/2005/8/layout/matrix1"/>
    <dgm:cxn modelId="{8D1D81A5-AB19-4CFF-A935-286C4D461FDE}" type="presOf" srcId="{59030C16-0B52-450F-B71A-3A70A432FE2B}" destId="{935C7FBC-DF74-406B-A311-C64ECFB46564}" srcOrd="0" destOrd="0" presId="urn:microsoft.com/office/officeart/2005/8/layout/matrix1"/>
    <dgm:cxn modelId="{734D0EBF-1695-4A5A-BEF5-E46242E51B1A}" srcId="{19DF9C2E-7819-4422-9FB4-0226378B333D}" destId="{904C8A29-4766-410B-A14E-23F83F7AA2A1}" srcOrd="1" destOrd="0" parTransId="{7954760B-71E3-441A-95C7-6A9B696A8F9F}" sibTransId="{1E12B39D-5C58-4620-8F71-FD1031087946}"/>
    <dgm:cxn modelId="{CB91BEC2-8A64-4113-8739-196C84761672}" srcId="{19DF9C2E-7819-4422-9FB4-0226378B333D}" destId="{3CAE7635-75D4-4CD3-9154-9985A1F131AA}" srcOrd="0" destOrd="0" parTransId="{9454044B-34D7-4F65-B69A-3C4482B74709}" sibTransId="{5EF7A278-BB1A-4864-A73E-4F9448CA45F8}"/>
    <dgm:cxn modelId="{FEC514D4-C060-4836-B06C-F406C3C74D74}" type="presOf" srcId="{08ACC824-0381-4CD1-9115-C54BF40A0124}" destId="{B18C6549-6F23-4F12-B9C4-225AD42B9195}" srcOrd="0" destOrd="0" presId="urn:microsoft.com/office/officeart/2005/8/layout/matrix1"/>
    <dgm:cxn modelId="{A48920DD-0C81-4BE1-81D8-B28D0920A37A}" srcId="{59030C16-0B52-450F-B71A-3A70A432FE2B}" destId="{19DF9C2E-7819-4422-9FB4-0226378B333D}" srcOrd="0" destOrd="0" parTransId="{76653C06-C9ED-478C-8A9B-60A809713487}" sibTransId="{2C257179-616A-4F14-BAF6-DE4CC82D4EF0}"/>
    <dgm:cxn modelId="{5FAFB9E3-3D50-4CA7-8EEE-FFE8C6604CF8}" srcId="{19DF9C2E-7819-4422-9FB4-0226378B333D}" destId="{C62BDD48-FBB3-4A9E-A8F2-3F33DEA00800}" srcOrd="2" destOrd="0" parTransId="{B7916711-AC6F-412E-B682-20479ABD9E0F}" sibTransId="{DFC5A378-18DE-412F-A9EE-2999129ADBCC}"/>
    <dgm:cxn modelId="{042CEFE4-C1FE-46F4-8268-3E17815FAEFA}" type="presOf" srcId="{3CAE7635-75D4-4CD3-9154-9985A1F131AA}" destId="{9F54F5E6-8DD6-4AEB-AAE0-ACC794071C5F}" srcOrd="1" destOrd="0" presId="urn:microsoft.com/office/officeart/2005/8/layout/matrix1"/>
    <dgm:cxn modelId="{2E9E6AE5-E665-42E1-BF14-258E81272176}" type="presOf" srcId="{C62BDD48-FBB3-4A9E-A8F2-3F33DEA00800}" destId="{0A7A9FE3-A8BF-4EBB-B247-AF735EC886B8}" srcOrd="0" destOrd="0" presId="urn:microsoft.com/office/officeart/2005/8/layout/matrix1"/>
    <dgm:cxn modelId="{A4C909F8-B55D-461B-9319-0FE1EB02A737}" type="presOf" srcId="{904C8A29-4766-410B-A14E-23F83F7AA2A1}" destId="{E0F51931-626C-4475-94F9-DA94ACB90B0D}" srcOrd="1" destOrd="0" presId="urn:microsoft.com/office/officeart/2005/8/layout/matrix1"/>
    <dgm:cxn modelId="{4E50E8FD-5B72-4AF6-B963-4A598AA3B4F4}" type="presOf" srcId="{19DF9C2E-7819-4422-9FB4-0226378B333D}" destId="{B43A0E8A-4C15-4756-AEFD-7F242097CF7F}" srcOrd="0" destOrd="0" presId="urn:microsoft.com/office/officeart/2005/8/layout/matrix1"/>
    <dgm:cxn modelId="{F3C4CF39-FB8D-4FDC-8724-E556AA08A8D8}" type="presParOf" srcId="{935C7FBC-DF74-406B-A311-C64ECFB46564}" destId="{3D22A967-3FA1-4B2F-B546-5172019F881D}" srcOrd="0" destOrd="0" presId="urn:microsoft.com/office/officeart/2005/8/layout/matrix1"/>
    <dgm:cxn modelId="{744A3F42-8E55-41D0-A729-84DFC3B5DF95}" type="presParOf" srcId="{3D22A967-3FA1-4B2F-B546-5172019F881D}" destId="{D36CC5BB-6864-442F-B6CC-0868628A404B}" srcOrd="0" destOrd="0" presId="urn:microsoft.com/office/officeart/2005/8/layout/matrix1"/>
    <dgm:cxn modelId="{B99F6D67-A9FB-43F5-9966-E185FB4889C1}" type="presParOf" srcId="{3D22A967-3FA1-4B2F-B546-5172019F881D}" destId="{9F54F5E6-8DD6-4AEB-AAE0-ACC794071C5F}" srcOrd="1" destOrd="0" presId="urn:microsoft.com/office/officeart/2005/8/layout/matrix1"/>
    <dgm:cxn modelId="{9D1A578F-7320-4DC0-B279-CCCF46B4892B}" type="presParOf" srcId="{3D22A967-3FA1-4B2F-B546-5172019F881D}" destId="{135EA14D-8508-46A5-A75B-B5E3026A2870}" srcOrd="2" destOrd="0" presId="urn:microsoft.com/office/officeart/2005/8/layout/matrix1"/>
    <dgm:cxn modelId="{585BD01E-1059-403E-A4AA-5A92CF46DAC8}" type="presParOf" srcId="{3D22A967-3FA1-4B2F-B546-5172019F881D}" destId="{E0F51931-626C-4475-94F9-DA94ACB90B0D}" srcOrd="3" destOrd="0" presId="urn:microsoft.com/office/officeart/2005/8/layout/matrix1"/>
    <dgm:cxn modelId="{B7D685AD-294E-499B-A510-B5EEE993C5B9}" type="presParOf" srcId="{3D22A967-3FA1-4B2F-B546-5172019F881D}" destId="{0A7A9FE3-A8BF-4EBB-B247-AF735EC886B8}" srcOrd="4" destOrd="0" presId="urn:microsoft.com/office/officeart/2005/8/layout/matrix1"/>
    <dgm:cxn modelId="{89B1799F-589A-490A-BE9A-3924BE9C3C2D}" type="presParOf" srcId="{3D22A967-3FA1-4B2F-B546-5172019F881D}" destId="{EBB5E2F5-9654-429B-9F65-AD38CC4E7A36}" srcOrd="5" destOrd="0" presId="urn:microsoft.com/office/officeart/2005/8/layout/matrix1"/>
    <dgm:cxn modelId="{7B31C343-0C9F-4C1B-A16E-7042082944E9}" type="presParOf" srcId="{3D22A967-3FA1-4B2F-B546-5172019F881D}" destId="{B18C6549-6F23-4F12-B9C4-225AD42B9195}" srcOrd="6" destOrd="0" presId="urn:microsoft.com/office/officeart/2005/8/layout/matrix1"/>
    <dgm:cxn modelId="{399BA8B8-E211-4567-A680-67005D6D70D2}" type="presParOf" srcId="{3D22A967-3FA1-4B2F-B546-5172019F881D}" destId="{7BF55BCE-4CE8-4AE1-94A9-DF5E320A485D}" srcOrd="7" destOrd="0" presId="urn:microsoft.com/office/officeart/2005/8/layout/matrix1"/>
    <dgm:cxn modelId="{4C545B5C-C88B-45C2-AF25-538AB56A9C85}" type="presParOf" srcId="{935C7FBC-DF74-406B-A311-C64ECFB46564}" destId="{B43A0E8A-4C15-4756-AEFD-7F242097CF7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C5BB-6864-442F-B6CC-0868628A404B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primavera</a:t>
          </a:r>
        </a:p>
      </dsp:txBody>
      <dsp:txXfrm rot="5400000">
        <a:off x="-1" y="1"/>
        <a:ext cx="4064000" cy="2032000"/>
      </dsp:txXfrm>
    </dsp:sp>
    <dsp:sp modelId="{135EA14D-8508-46A5-A75B-B5E3026A2870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otoño</a:t>
          </a:r>
        </a:p>
      </dsp:txBody>
      <dsp:txXfrm>
        <a:off x="4064000" y="0"/>
        <a:ext cx="4064000" cy="2032000"/>
      </dsp:txXfrm>
    </dsp:sp>
    <dsp:sp modelId="{0A7A9FE3-A8BF-4EBB-B247-AF735EC886B8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verano</a:t>
          </a:r>
        </a:p>
      </dsp:txBody>
      <dsp:txXfrm rot="10800000">
        <a:off x="0" y="3386666"/>
        <a:ext cx="4064000" cy="2032000"/>
      </dsp:txXfrm>
    </dsp:sp>
    <dsp:sp modelId="{B18C6549-6F23-4F12-B9C4-225AD42B9195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invierno</a:t>
          </a:r>
        </a:p>
      </dsp:txBody>
      <dsp:txXfrm rot="-5400000">
        <a:off x="4063999" y="3386666"/>
        <a:ext cx="4064000" cy="2032000"/>
      </dsp:txXfrm>
    </dsp:sp>
    <dsp:sp modelId="{B43A0E8A-4C15-4756-AEFD-7F242097CF7F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Estaciones del año</a:t>
          </a: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33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1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8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92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89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77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08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1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16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79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302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832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9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79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754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30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BC06-65E3-42AB-BDE0-E7825CC19E3C}" type="datetimeFigureOut">
              <a:rPr lang="es-MX" smtClean="0"/>
              <a:t>13/03/2025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276D5D-353A-426A-84EE-00167B014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1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4884F-E304-13B3-9307-3DBF2E4FC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 primavera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6E7320-4E11-0BD5-2D81-725FFA5F1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Nombre del alumno: Héctor Manuel Castro Valenzuela</a:t>
            </a:r>
          </a:p>
          <a:p>
            <a:r>
              <a:rPr lang="es-MX" dirty="0"/>
              <a:t>Materia: Tecnología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072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BC72F-690B-E8A2-3CCB-C212A64C9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661" y="866206"/>
            <a:ext cx="5104748" cy="1646302"/>
          </a:xfrm>
        </p:spPr>
        <p:txBody>
          <a:bodyPr/>
          <a:lstStyle/>
          <a:p>
            <a:r>
              <a:rPr lang="es-MX" sz="4000" dirty="0"/>
              <a:t>¿Qué son las estaciones del año?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1B49A-F3A4-1E43-F52A-98E20B988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291" y="2506899"/>
            <a:ext cx="6590587" cy="1096899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Las estaciones del año son periodos climáticos marcados por cambios en el clima, ecología y horas de luz del día, causados por la inclinación del eje terrestre y su movimiento alrededor del sol, resultando en primavera, verano, otoño e invierno.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7C6EC5-8639-8A48-4527-B116A6796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0" y="3498296"/>
            <a:ext cx="70008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7DABD-C668-C412-0F72-462BF174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981" y="147991"/>
            <a:ext cx="7766936" cy="1646302"/>
          </a:xfrm>
        </p:spPr>
        <p:txBody>
          <a:bodyPr/>
          <a:lstStyle/>
          <a:p>
            <a:r>
              <a:rPr lang="es-MX" dirty="0"/>
              <a:t>¿Qué es la primavera?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53C5A1-20F4-B9FA-073F-1D1621914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630" y="1787921"/>
            <a:ext cx="7987055" cy="1096899"/>
          </a:xfrm>
        </p:spPr>
        <p:txBody>
          <a:bodyPr>
            <a:normAutofit/>
          </a:bodyPr>
          <a:lstStyle/>
          <a:p>
            <a:r>
              <a:rPr lang="es-MX" dirty="0"/>
              <a:t>La primavera es una de las cuatro estaciones del año, que sigue al invierno y precede al verano, caracterizada por el aumento de temperatura, la floración de las plantas y el reverdecimiento de la naturaleza.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5B14E2-8002-AAB2-D888-05D677CD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57" y="2743200"/>
            <a:ext cx="6368760" cy="39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A113F-C26C-0C39-F1E4-A43FA554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ocurre en la primavera?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CF68ED-D281-1F7A-946C-005F6D4EF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726051"/>
            <a:ext cx="3048000" cy="304800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D75FD7-3B08-9C5B-A3F3-6B6E3927F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En primavera ocurren cambios en la temperatura, la naturaleza y el comportamiento de los animales. </a:t>
            </a:r>
          </a:p>
        </p:txBody>
      </p:sp>
    </p:spTree>
    <p:extLst>
      <p:ext uri="{BB962C8B-B14F-4D97-AF65-F5344CB8AC3E}">
        <p14:creationId xmlns:p14="http://schemas.microsoft.com/office/powerpoint/2010/main" val="2793132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611BD-1E42-D570-56B6-07EFADF2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Importancia de la primavera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A3AE34-2061-8477-B647-B071D5F25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0225" y="2475914"/>
            <a:ext cx="2619375" cy="182462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690E46-F3B9-BD3A-17E5-880CABAC0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La primavera ofrece un escenario perfecto para que los niños y niñas exploren y se conecten con el mundo natural. Las salidas al aire libre durante esta temporada les brindan la oportunidad de experimentar la belleza y la vitalidad de la naturaleza de primera mano.</a:t>
            </a:r>
          </a:p>
        </p:txBody>
      </p:sp>
    </p:spTree>
    <p:extLst>
      <p:ext uri="{BB962C8B-B14F-4D97-AF65-F5344CB8AC3E}">
        <p14:creationId xmlns:p14="http://schemas.microsoft.com/office/powerpoint/2010/main" val="109114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5B4DF09-12FC-EABA-E52B-35959741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17" y="3647489"/>
            <a:ext cx="4762500" cy="31718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C4B94-BCE2-9779-B8FE-797401A3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95" y="3952875"/>
            <a:ext cx="5191125" cy="29051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F3F6BA-1850-0702-5993-526028207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020" y="38686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E4C7D68-8AAE-4524-23DD-0EF7AC0E9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128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3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34D01-EC11-52EF-D9BD-09F0A9AAF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752" y="660140"/>
            <a:ext cx="7766936" cy="1646302"/>
          </a:xfrm>
        </p:spPr>
        <p:txBody>
          <a:bodyPr/>
          <a:lstStyle/>
          <a:p>
            <a:r>
              <a:rPr lang="es-MX" dirty="0"/>
              <a:t>Muchas 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AC6B4A-F72F-0A91-76FA-41982B91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688" y="2601864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4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196</Words>
  <Application>Microsoft Office PowerPoint</Application>
  <PresentationFormat>Panorámica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La primavera</vt:lpstr>
      <vt:lpstr>¿Qué son las estaciones del año?</vt:lpstr>
      <vt:lpstr>¿Qué es la primavera?</vt:lpstr>
      <vt:lpstr>¿Qué ocurre en la primavera?</vt:lpstr>
      <vt:lpstr>Importancia de la primavera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LENOVO!</dc:creator>
  <cp:lastModifiedBy>LENOVO!</cp:lastModifiedBy>
  <cp:revision>2</cp:revision>
  <dcterms:created xsi:type="dcterms:W3CDTF">2025-03-13T14:57:06Z</dcterms:created>
  <dcterms:modified xsi:type="dcterms:W3CDTF">2025-03-13T15:38:43Z</dcterms:modified>
</cp:coreProperties>
</file>