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</p:sldIdLst>
  <p:sldSz cx="18288000" cy="10287000"/>
  <p:notesSz cx="6858000" cy="9144000"/>
  <p:embeddedFontLst>
    <p:embeddedFont>
      <p:font typeface="Childos Arabic" charset="1" panose="00000500000000000000"/>
      <p:regular r:id="rId12"/>
    </p:embeddedFont>
    <p:embeddedFont>
      <p:font typeface="Montserrat Medium" charset="1" panose="00000600000000000000"/>
      <p:regular r:id="rId13"/>
    </p:embeddedFont>
    <p:embeddedFont>
      <p:font typeface="Montserrat" charset="1" panose="0000050000000000000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15.svg" Type="http://schemas.openxmlformats.org/officeDocument/2006/relationships/image"/><Relationship Id="rId17" Target="../media/image16.png" Type="http://schemas.openxmlformats.org/officeDocument/2006/relationships/image"/><Relationship Id="rId18" Target="../media/image17.svg" Type="http://schemas.openxmlformats.org/officeDocument/2006/relationships/image"/><Relationship Id="rId19" Target="../media/image18.png" Type="http://schemas.openxmlformats.org/officeDocument/2006/relationships/image"/><Relationship Id="rId2" Target="../media/image1.jpeg" Type="http://schemas.openxmlformats.org/officeDocument/2006/relationships/image"/><Relationship Id="rId20" Target="../media/image19.svg" Type="http://schemas.openxmlformats.org/officeDocument/2006/relationships/image"/><Relationship Id="rId21" Target="../media/image20.png" Type="http://schemas.openxmlformats.org/officeDocument/2006/relationships/image"/><Relationship Id="rId22" Target="../media/image21.svg" Type="http://schemas.openxmlformats.org/officeDocument/2006/relationships/image"/><Relationship Id="rId23" Target="../media/image22.png" Type="http://schemas.openxmlformats.org/officeDocument/2006/relationships/image"/><Relationship Id="rId24" Target="../media/image23.svg" Type="http://schemas.openxmlformats.org/officeDocument/2006/relationships/image"/><Relationship Id="rId25" Target="../media/image24.png" Type="http://schemas.openxmlformats.org/officeDocument/2006/relationships/image"/><Relationship Id="rId26" Target="../media/image25.svg" Type="http://schemas.openxmlformats.org/officeDocument/2006/relationships/image"/><Relationship Id="rId27" Target="../media/image26.png" Type="http://schemas.openxmlformats.org/officeDocument/2006/relationships/image"/><Relationship Id="rId28" Target="../media/image27.svg" Type="http://schemas.openxmlformats.org/officeDocument/2006/relationships/image"/><Relationship Id="rId29" Target="../media/image28.png" Type="http://schemas.openxmlformats.org/officeDocument/2006/relationships/image"/><Relationship Id="rId3" Target="../media/image2.png" Type="http://schemas.openxmlformats.org/officeDocument/2006/relationships/image"/><Relationship Id="rId30" Target="../media/image29.svg" Type="http://schemas.openxmlformats.org/officeDocument/2006/relationships/image"/><Relationship Id="rId31" Target="../media/image30.png" Type="http://schemas.openxmlformats.org/officeDocument/2006/relationships/image"/><Relationship Id="rId32" Target="../media/image31.sv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30.png" Type="http://schemas.openxmlformats.org/officeDocument/2006/relationships/image"/><Relationship Id="rId6" Target="../media/image31.svg" Type="http://schemas.openxmlformats.org/officeDocument/2006/relationships/image"/><Relationship Id="rId7" Target="../media/image32.jpeg" Type="http://schemas.openxmlformats.org/officeDocument/2006/relationships/image"/><Relationship Id="rId8" Target="../media/image3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Relationship Id="rId5" Target="../media/image20.png" Type="http://schemas.openxmlformats.org/officeDocument/2006/relationships/image"/><Relationship Id="rId6" Target="../media/image21.svg" Type="http://schemas.openxmlformats.org/officeDocument/2006/relationships/image"/><Relationship Id="rId7" Target="../media/image30.png" Type="http://schemas.openxmlformats.org/officeDocument/2006/relationships/image"/><Relationship Id="rId8" Target="../media/image31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4.jpeg" Type="http://schemas.openxmlformats.org/officeDocument/2006/relationships/image"/><Relationship Id="rId4" Target="../media/VAGg_luMNLY.mp4" Type="http://schemas.openxmlformats.org/officeDocument/2006/relationships/video"/><Relationship Id="rId5" Target="../media/VAGg_luMNLY.mp4" Type="http://schemas.microsoft.com/office/2007/relationships/media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6.png" Type="http://schemas.openxmlformats.org/officeDocument/2006/relationships/image"/><Relationship Id="rId4" Target="../media/image27.svg" Type="http://schemas.openxmlformats.org/officeDocument/2006/relationships/image"/><Relationship Id="rId5" Target="../media/image12.png" Type="http://schemas.openxmlformats.org/officeDocument/2006/relationships/image"/><Relationship Id="rId6" Target="../media/image13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svg" Type="http://schemas.openxmlformats.org/officeDocument/2006/relationships/image"/><Relationship Id="rId11" Target="../media/image12.png" Type="http://schemas.openxmlformats.org/officeDocument/2006/relationships/image"/><Relationship Id="rId12" Target="../media/image13.svg" Type="http://schemas.openxmlformats.org/officeDocument/2006/relationships/image"/><Relationship Id="rId13" Target="../media/image14.png" Type="http://schemas.openxmlformats.org/officeDocument/2006/relationships/image"/><Relationship Id="rId14" Target="../media/image15.svg" Type="http://schemas.openxmlformats.org/officeDocument/2006/relationships/image"/><Relationship Id="rId15" Target="../media/image16.png" Type="http://schemas.openxmlformats.org/officeDocument/2006/relationships/image"/><Relationship Id="rId16" Target="../media/image17.svg" Type="http://schemas.openxmlformats.org/officeDocument/2006/relationships/image"/><Relationship Id="rId17" Target="../media/image18.png" Type="http://schemas.openxmlformats.org/officeDocument/2006/relationships/image"/><Relationship Id="rId18" Target="../media/image19.svg" Type="http://schemas.openxmlformats.org/officeDocument/2006/relationships/image"/><Relationship Id="rId19" Target="../media/image20.png" Type="http://schemas.openxmlformats.org/officeDocument/2006/relationships/image"/><Relationship Id="rId2" Target="../media/image1.jpeg" Type="http://schemas.openxmlformats.org/officeDocument/2006/relationships/image"/><Relationship Id="rId20" Target="../media/image21.svg" Type="http://schemas.openxmlformats.org/officeDocument/2006/relationships/image"/><Relationship Id="rId21" Target="../media/image22.png" Type="http://schemas.openxmlformats.org/officeDocument/2006/relationships/image"/><Relationship Id="rId22" Target="../media/image23.svg" Type="http://schemas.openxmlformats.org/officeDocument/2006/relationships/image"/><Relationship Id="rId23" Target="../media/image24.png" Type="http://schemas.openxmlformats.org/officeDocument/2006/relationships/image"/><Relationship Id="rId24" Target="../media/image25.svg" Type="http://schemas.openxmlformats.org/officeDocument/2006/relationships/image"/><Relationship Id="rId25" Target="../media/image26.png" Type="http://schemas.openxmlformats.org/officeDocument/2006/relationships/image"/><Relationship Id="rId26" Target="../media/image27.svg" Type="http://schemas.openxmlformats.org/officeDocument/2006/relationships/image"/><Relationship Id="rId27" Target="../media/image28.png" Type="http://schemas.openxmlformats.org/officeDocument/2006/relationships/image"/><Relationship Id="rId28" Target="../media/image29.svg" Type="http://schemas.openxmlformats.org/officeDocument/2006/relationships/image"/><Relationship Id="rId29" Target="../media/image30.png" Type="http://schemas.openxmlformats.org/officeDocument/2006/relationships/image"/><Relationship Id="rId3" Target="../media/image4.png" Type="http://schemas.openxmlformats.org/officeDocument/2006/relationships/image"/><Relationship Id="rId30" Target="../media/image31.svg" Type="http://schemas.openxmlformats.org/officeDocument/2006/relationships/image"/><Relationship Id="rId31" Target="../media/image35.png" Type="http://schemas.openxmlformats.org/officeDocument/2006/relationships/image"/><Relationship Id="rId32" Target="../media/image36.svg" Type="http://schemas.openxmlformats.org/officeDocument/2006/relationships/image"/><Relationship Id="rId4" Target="../media/image5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8.png" Type="http://schemas.openxmlformats.org/officeDocument/2006/relationships/image"/><Relationship Id="rId8" Target="../media/image9.svg" Type="http://schemas.openxmlformats.org/officeDocument/2006/relationships/image"/><Relationship Id="rId9" Target="../media/image10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4797" r="0" b="-1613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323305" y="4078438"/>
            <a:ext cx="11641389" cy="1729347"/>
          </a:xfrm>
          <a:custGeom>
            <a:avLst/>
            <a:gdLst/>
            <a:ahLst/>
            <a:cxnLst/>
            <a:rect r="r" b="b" t="t" l="l"/>
            <a:pathLst>
              <a:path h="1729347" w="11641389">
                <a:moveTo>
                  <a:pt x="0" y="0"/>
                </a:moveTo>
                <a:lnTo>
                  <a:pt x="11641390" y="0"/>
                </a:lnTo>
                <a:lnTo>
                  <a:pt x="11641390" y="1729348"/>
                </a:lnTo>
                <a:lnTo>
                  <a:pt x="0" y="17293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904270" y="6503726"/>
            <a:ext cx="4479460" cy="175235"/>
          </a:xfrm>
          <a:custGeom>
            <a:avLst/>
            <a:gdLst/>
            <a:ahLst/>
            <a:cxnLst/>
            <a:rect r="r" b="b" t="t" l="l"/>
            <a:pathLst>
              <a:path h="175235" w="4479460">
                <a:moveTo>
                  <a:pt x="0" y="0"/>
                </a:moveTo>
                <a:lnTo>
                  <a:pt x="4479460" y="0"/>
                </a:lnTo>
                <a:lnTo>
                  <a:pt x="4479460" y="175235"/>
                </a:lnTo>
                <a:lnTo>
                  <a:pt x="0" y="1752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76613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1165184">
            <a:off x="-717181" y="-839874"/>
            <a:ext cx="3985345" cy="3737148"/>
          </a:xfrm>
          <a:custGeom>
            <a:avLst/>
            <a:gdLst/>
            <a:ahLst/>
            <a:cxnLst/>
            <a:rect r="r" b="b" t="t" l="l"/>
            <a:pathLst>
              <a:path h="3737148" w="3985345">
                <a:moveTo>
                  <a:pt x="0" y="0"/>
                </a:moveTo>
                <a:lnTo>
                  <a:pt x="3985345" y="0"/>
                </a:lnTo>
                <a:lnTo>
                  <a:pt x="3985345" y="3737148"/>
                </a:lnTo>
                <a:lnTo>
                  <a:pt x="0" y="37371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1165184">
            <a:off x="57871" y="-706591"/>
            <a:ext cx="2544887" cy="3159566"/>
          </a:xfrm>
          <a:custGeom>
            <a:avLst/>
            <a:gdLst/>
            <a:ahLst/>
            <a:cxnLst/>
            <a:rect r="r" b="b" t="t" l="l"/>
            <a:pathLst>
              <a:path h="3159566" w="2544887">
                <a:moveTo>
                  <a:pt x="2544887" y="0"/>
                </a:moveTo>
                <a:lnTo>
                  <a:pt x="0" y="0"/>
                </a:lnTo>
                <a:lnTo>
                  <a:pt x="0" y="3159566"/>
                </a:lnTo>
                <a:lnTo>
                  <a:pt x="2544887" y="3159566"/>
                </a:lnTo>
                <a:lnTo>
                  <a:pt x="254488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388709">
            <a:off x="14737507" y="-740585"/>
            <a:ext cx="4050082" cy="3797853"/>
          </a:xfrm>
          <a:custGeom>
            <a:avLst/>
            <a:gdLst/>
            <a:ahLst/>
            <a:cxnLst/>
            <a:rect r="r" b="b" t="t" l="l"/>
            <a:pathLst>
              <a:path h="3797853" w="4050082">
                <a:moveTo>
                  <a:pt x="0" y="0"/>
                </a:moveTo>
                <a:lnTo>
                  <a:pt x="4050082" y="0"/>
                </a:lnTo>
                <a:lnTo>
                  <a:pt x="4050082" y="3797853"/>
                </a:lnTo>
                <a:lnTo>
                  <a:pt x="0" y="37978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388709">
            <a:off x="15073043" y="370527"/>
            <a:ext cx="3845254" cy="1517127"/>
          </a:xfrm>
          <a:custGeom>
            <a:avLst/>
            <a:gdLst/>
            <a:ahLst/>
            <a:cxnLst/>
            <a:rect r="r" b="b" t="t" l="l"/>
            <a:pathLst>
              <a:path h="1517127" w="3845254">
                <a:moveTo>
                  <a:pt x="0" y="0"/>
                </a:moveTo>
                <a:lnTo>
                  <a:pt x="3845254" y="0"/>
                </a:lnTo>
                <a:lnTo>
                  <a:pt x="3845254" y="1517127"/>
                </a:lnTo>
                <a:lnTo>
                  <a:pt x="0" y="151712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147843" y="7951995"/>
            <a:ext cx="3992313" cy="3743682"/>
          </a:xfrm>
          <a:custGeom>
            <a:avLst/>
            <a:gdLst/>
            <a:ahLst/>
            <a:cxnLst/>
            <a:rect r="r" b="b" t="t" l="l"/>
            <a:pathLst>
              <a:path h="3743682" w="3992313">
                <a:moveTo>
                  <a:pt x="0" y="0"/>
                </a:moveTo>
                <a:lnTo>
                  <a:pt x="3992314" y="0"/>
                </a:lnTo>
                <a:lnTo>
                  <a:pt x="3992314" y="3743682"/>
                </a:lnTo>
                <a:lnTo>
                  <a:pt x="0" y="374368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199492" y="8660837"/>
            <a:ext cx="3453885" cy="2543315"/>
          </a:xfrm>
          <a:custGeom>
            <a:avLst/>
            <a:gdLst/>
            <a:ahLst/>
            <a:cxnLst/>
            <a:rect r="r" b="b" t="t" l="l"/>
            <a:pathLst>
              <a:path h="2543315" w="3453885">
                <a:moveTo>
                  <a:pt x="0" y="0"/>
                </a:moveTo>
                <a:lnTo>
                  <a:pt x="3453885" y="0"/>
                </a:lnTo>
                <a:lnTo>
                  <a:pt x="3453885" y="2543316"/>
                </a:lnTo>
                <a:lnTo>
                  <a:pt x="0" y="254331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999732" y="7158303"/>
            <a:ext cx="4135674" cy="3878115"/>
          </a:xfrm>
          <a:custGeom>
            <a:avLst/>
            <a:gdLst/>
            <a:ahLst/>
            <a:cxnLst/>
            <a:rect r="r" b="b" t="t" l="l"/>
            <a:pathLst>
              <a:path h="3878115" w="4135674">
                <a:moveTo>
                  <a:pt x="0" y="0"/>
                </a:moveTo>
                <a:lnTo>
                  <a:pt x="4135674" y="0"/>
                </a:lnTo>
                <a:lnTo>
                  <a:pt x="4135674" y="3878114"/>
                </a:lnTo>
                <a:lnTo>
                  <a:pt x="0" y="38781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6167697" y="7793226"/>
            <a:ext cx="2301496" cy="2850952"/>
          </a:xfrm>
          <a:custGeom>
            <a:avLst/>
            <a:gdLst/>
            <a:ahLst/>
            <a:cxnLst/>
            <a:rect r="r" b="b" t="t" l="l"/>
            <a:pathLst>
              <a:path h="2850952" w="2301496">
                <a:moveTo>
                  <a:pt x="0" y="0"/>
                </a:moveTo>
                <a:lnTo>
                  <a:pt x="2301496" y="0"/>
                </a:lnTo>
                <a:lnTo>
                  <a:pt x="2301496" y="2850953"/>
                </a:lnTo>
                <a:lnTo>
                  <a:pt x="0" y="28509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-987927" y="7056176"/>
            <a:ext cx="4763999" cy="4467309"/>
          </a:xfrm>
          <a:custGeom>
            <a:avLst/>
            <a:gdLst/>
            <a:ahLst/>
            <a:cxnLst/>
            <a:rect r="r" b="b" t="t" l="l"/>
            <a:pathLst>
              <a:path h="4467309" w="4763999">
                <a:moveTo>
                  <a:pt x="0" y="0"/>
                </a:moveTo>
                <a:lnTo>
                  <a:pt x="4763999" y="0"/>
                </a:lnTo>
                <a:lnTo>
                  <a:pt x="4763999" y="4467309"/>
                </a:lnTo>
                <a:lnTo>
                  <a:pt x="0" y="446730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63672" y="7701579"/>
            <a:ext cx="2333286" cy="3176503"/>
          </a:xfrm>
          <a:custGeom>
            <a:avLst/>
            <a:gdLst/>
            <a:ahLst/>
            <a:cxnLst/>
            <a:rect r="r" b="b" t="t" l="l"/>
            <a:pathLst>
              <a:path h="3176503" w="2333286">
                <a:moveTo>
                  <a:pt x="0" y="0"/>
                </a:moveTo>
                <a:lnTo>
                  <a:pt x="2333286" y="0"/>
                </a:lnTo>
                <a:lnTo>
                  <a:pt x="2333286" y="3176503"/>
                </a:lnTo>
                <a:lnTo>
                  <a:pt x="0" y="317650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199492" y="-1039784"/>
            <a:ext cx="3453885" cy="3238786"/>
          </a:xfrm>
          <a:custGeom>
            <a:avLst/>
            <a:gdLst/>
            <a:ahLst/>
            <a:cxnLst/>
            <a:rect r="r" b="b" t="t" l="l"/>
            <a:pathLst>
              <a:path h="3238786" w="3453885">
                <a:moveTo>
                  <a:pt x="0" y="0"/>
                </a:moveTo>
                <a:lnTo>
                  <a:pt x="3453885" y="0"/>
                </a:lnTo>
                <a:lnTo>
                  <a:pt x="3453885" y="3238785"/>
                </a:lnTo>
                <a:lnTo>
                  <a:pt x="0" y="323878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7844720" y="-471913"/>
            <a:ext cx="2269285" cy="2013475"/>
          </a:xfrm>
          <a:custGeom>
            <a:avLst/>
            <a:gdLst/>
            <a:ahLst/>
            <a:cxnLst/>
            <a:rect r="r" b="b" t="t" l="l"/>
            <a:pathLst>
              <a:path h="2013475" w="2269285">
                <a:moveTo>
                  <a:pt x="0" y="0"/>
                </a:moveTo>
                <a:lnTo>
                  <a:pt x="2269285" y="0"/>
                </a:lnTo>
                <a:lnTo>
                  <a:pt x="2269285" y="2013475"/>
                </a:lnTo>
                <a:lnTo>
                  <a:pt x="0" y="201347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-801392" y="3831118"/>
            <a:ext cx="1930127" cy="2106290"/>
          </a:xfrm>
          <a:custGeom>
            <a:avLst/>
            <a:gdLst/>
            <a:ahLst/>
            <a:cxnLst/>
            <a:rect r="r" b="b" t="t" l="l"/>
            <a:pathLst>
              <a:path h="2106290" w="1930127">
                <a:moveTo>
                  <a:pt x="0" y="0"/>
                </a:moveTo>
                <a:lnTo>
                  <a:pt x="1930127" y="0"/>
                </a:lnTo>
                <a:lnTo>
                  <a:pt x="1930127" y="2106290"/>
                </a:lnTo>
                <a:lnTo>
                  <a:pt x="0" y="210629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7067569" y="3479692"/>
            <a:ext cx="2213283" cy="2584513"/>
          </a:xfrm>
          <a:custGeom>
            <a:avLst/>
            <a:gdLst/>
            <a:ahLst/>
            <a:cxnLst/>
            <a:rect r="r" b="b" t="t" l="l"/>
            <a:pathLst>
              <a:path h="2584513" w="2213283">
                <a:moveTo>
                  <a:pt x="0" y="0"/>
                </a:moveTo>
                <a:lnTo>
                  <a:pt x="2213282" y="0"/>
                </a:lnTo>
                <a:lnTo>
                  <a:pt x="2213282" y="2584512"/>
                </a:lnTo>
                <a:lnTo>
                  <a:pt x="0" y="2584512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4646321" y="-789537"/>
            <a:ext cx="3441500" cy="1895954"/>
          </a:xfrm>
          <a:custGeom>
            <a:avLst/>
            <a:gdLst/>
            <a:ahLst/>
            <a:cxnLst/>
            <a:rect r="r" b="b" t="t" l="l"/>
            <a:pathLst>
              <a:path h="1895954" w="3441500">
                <a:moveTo>
                  <a:pt x="0" y="0"/>
                </a:moveTo>
                <a:lnTo>
                  <a:pt x="3441500" y="0"/>
                </a:lnTo>
                <a:lnTo>
                  <a:pt x="3441500" y="1895954"/>
                </a:lnTo>
                <a:lnTo>
                  <a:pt x="0" y="1895954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1715673" y="9218703"/>
            <a:ext cx="2820508" cy="4114800"/>
          </a:xfrm>
          <a:custGeom>
            <a:avLst/>
            <a:gdLst/>
            <a:ahLst/>
            <a:cxnLst/>
            <a:rect r="r" b="b" t="t" l="l"/>
            <a:pathLst>
              <a:path h="4114800" w="2820508">
                <a:moveTo>
                  <a:pt x="0" y="0"/>
                </a:moveTo>
                <a:lnTo>
                  <a:pt x="2820509" y="0"/>
                </a:lnTo>
                <a:lnTo>
                  <a:pt x="28205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8508004">
            <a:off x="2890294" y="8383530"/>
            <a:ext cx="2820508" cy="4114800"/>
          </a:xfrm>
          <a:custGeom>
            <a:avLst/>
            <a:gdLst/>
            <a:ahLst/>
            <a:cxnLst/>
            <a:rect r="r" b="b" t="t" l="l"/>
            <a:pathLst>
              <a:path h="4114800" w="2820508">
                <a:moveTo>
                  <a:pt x="0" y="0"/>
                </a:moveTo>
                <a:lnTo>
                  <a:pt x="2820508" y="0"/>
                </a:lnTo>
                <a:lnTo>
                  <a:pt x="2820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-8508004">
            <a:off x="12110473" y="-3204365"/>
            <a:ext cx="2820508" cy="4114800"/>
          </a:xfrm>
          <a:custGeom>
            <a:avLst/>
            <a:gdLst/>
            <a:ahLst/>
            <a:cxnLst/>
            <a:rect r="r" b="b" t="t" l="l"/>
            <a:pathLst>
              <a:path h="4114800" w="2820508">
                <a:moveTo>
                  <a:pt x="0" y="0"/>
                </a:moveTo>
                <a:lnTo>
                  <a:pt x="2820508" y="0"/>
                </a:lnTo>
                <a:lnTo>
                  <a:pt x="2820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3959700" y="3390727"/>
            <a:ext cx="10159299" cy="22957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130"/>
              </a:lnSpc>
            </a:pPr>
            <a:r>
              <a:rPr lang="en-US" sz="12007">
                <a:solidFill>
                  <a:srgbClr val="000000"/>
                </a:solidFill>
                <a:latin typeface="Childos Arabic"/>
                <a:ea typeface="Childos Arabic"/>
                <a:cs typeface="Childos Arabic"/>
                <a:sym typeface="Childos Arabic"/>
              </a:rPr>
              <a:t>INTEGRACIÓN 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3663157" y="5842229"/>
            <a:ext cx="10526554" cy="5852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69"/>
              </a:lnSpc>
            </a:pPr>
            <a:r>
              <a:rPr lang="en-US" sz="3688" b="tru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Curricular 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5133383" y="2875495"/>
            <a:ext cx="7811932" cy="19080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49"/>
              </a:lnSpc>
            </a:pPr>
            <a:r>
              <a:rPr lang="en-US" sz="4999">
                <a:solidFill>
                  <a:srgbClr val="000000"/>
                </a:solidFill>
                <a:latin typeface="Childos Arabic"/>
                <a:ea typeface="Childos Arabic"/>
                <a:cs typeface="Childos Arabic"/>
                <a:sym typeface="Childos Arabic"/>
              </a:rPr>
              <a:t>Acoso escolar</a:t>
            </a:r>
          </a:p>
          <a:p>
            <a:pPr algn="ctr" marL="0" indent="0" lvl="0">
              <a:lnSpc>
                <a:spcPts val="754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4797" r="0" b="-1613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165184">
            <a:off x="12091758" y="2762256"/>
            <a:ext cx="9140547" cy="8571296"/>
          </a:xfrm>
          <a:custGeom>
            <a:avLst/>
            <a:gdLst/>
            <a:ahLst/>
            <a:cxnLst/>
            <a:rect r="r" b="b" t="t" l="l"/>
            <a:pathLst>
              <a:path h="8571296" w="9140547">
                <a:moveTo>
                  <a:pt x="0" y="0"/>
                </a:moveTo>
                <a:lnTo>
                  <a:pt x="9140546" y="0"/>
                </a:lnTo>
                <a:lnTo>
                  <a:pt x="9140546" y="8571296"/>
                </a:lnTo>
                <a:lnTo>
                  <a:pt x="0" y="85712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8508004">
            <a:off x="10114316" y="7200900"/>
            <a:ext cx="2820508" cy="4114800"/>
          </a:xfrm>
          <a:custGeom>
            <a:avLst/>
            <a:gdLst/>
            <a:ahLst/>
            <a:cxnLst/>
            <a:rect r="r" b="b" t="t" l="l"/>
            <a:pathLst>
              <a:path h="4114800" w="2820508">
                <a:moveTo>
                  <a:pt x="0" y="0"/>
                </a:moveTo>
                <a:lnTo>
                  <a:pt x="2820509" y="0"/>
                </a:lnTo>
                <a:lnTo>
                  <a:pt x="28205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8508004">
            <a:off x="16733113" y="-2104153"/>
            <a:ext cx="2820508" cy="4114800"/>
          </a:xfrm>
          <a:custGeom>
            <a:avLst/>
            <a:gdLst/>
            <a:ahLst/>
            <a:cxnLst/>
            <a:rect r="r" b="b" t="t" l="l"/>
            <a:pathLst>
              <a:path h="4114800" w="2820508">
                <a:moveTo>
                  <a:pt x="0" y="0"/>
                </a:moveTo>
                <a:lnTo>
                  <a:pt x="2820508" y="0"/>
                </a:lnTo>
                <a:lnTo>
                  <a:pt x="2820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0663524" y="2259482"/>
            <a:ext cx="6483233" cy="6483233"/>
            <a:chOff x="0" y="0"/>
            <a:chExt cx="34823400" cy="348234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4823400" cy="34823400"/>
            </a:xfrm>
            <a:custGeom>
              <a:avLst/>
              <a:gdLst/>
              <a:ahLst/>
              <a:cxnLst/>
              <a:rect r="r" b="b" t="t" l="l"/>
              <a:pathLst>
                <a:path h="34823400" w="34823400">
                  <a:moveTo>
                    <a:pt x="34823400" y="34823400"/>
                  </a:moveTo>
                  <a:lnTo>
                    <a:pt x="0" y="34823400"/>
                  </a:lnTo>
                  <a:lnTo>
                    <a:pt x="0" y="0"/>
                  </a:lnTo>
                  <a:lnTo>
                    <a:pt x="34823400" y="0"/>
                  </a:lnTo>
                  <a:lnTo>
                    <a:pt x="34823400" y="3482340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4823400" cy="34823400"/>
            </a:xfrm>
            <a:custGeom>
              <a:avLst/>
              <a:gdLst/>
              <a:ahLst/>
              <a:cxnLst/>
              <a:rect r="r" b="b" t="t" l="l"/>
              <a:pathLst>
                <a:path h="34823400" w="34823400">
                  <a:moveTo>
                    <a:pt x="34823400" y="34823400"/>
                  </a:moveTo>
                  <a:lnTo>
                    <a:pt x="0" y="34823400"/>
                  </a:lnTo>
                  <a:lnTo>
                    <a:pt x="0" y="0"/>
                  </a:lnTo>
                  <a:lnTo>
                    <a:pt x="34823400" y="0"/>
                  </a:lnTo>
                  <a:lnTo>
                    <a:pt x="34823400" y="3482340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1314450" y="2308832"/>
            <a:ext cx="8170071" cy="12457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443"/>
              </a:lnSpc>
            </a:pPr>
            <a:r>
              <a:rPr lang="en-US" sz="7320">
                <a:solidFill>
                  <a:srgbClr val="000000"/>
                </a:solidFill>
                <a:latin typeface="Childos Arabic"/>
                <a:ea typeface="Childos Arabic"/>
                <a:cs typeface="Childos Arabic"/>
                <a:sym typeface="Childos Arabic"/>
              </a:rPr>
              <a:t>¿QUÉ VEREMOS?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33240" y="4954897"/>
            <a:ext cx="8766611" cy="10066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110"/>
              </a:lnSpc>
            </a:pPr>
            <a:r>
              <a:rPr lang="en-US" sz="270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Hoy veremos lo que fué un caso de acoso escolar en una escuela de Dallas, Estados Unidos. </a:t>
            </a:r>
          </a:p>
        </p:txBody>
      </p:sp>
    </p:spTree>
  </p:cSld>
  <p:clrMapOvr>
    <a:masterClrMapping/>
  </p:clrMapOvr>
  <p:transition spd="slow">
    <p:cover dir="rd"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4797" r="0" b="-1613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2570" y="1648338"/>
            <a:ext cx="7454576" cy="6990323"/>
          </a:xfrm>
          <a:custGeom>
            <a:avLst/>
            <a:gdLst/>
            <a:ahLst/>
            <a:cxnLst/>
            <a:rect r="r" b="b" t="t" l="l"/>
            <a:pathLst>
              <a:path h="6990323" w="7454576">
                <a:moveTo>
                  <a:pt x="0" y="0"/>
                </a:moveTo>
                <a:lnTo>
                  <a:pt x="7454576" y="0"/>
                </a:lnTo>
                <a:lnTo>
                  <a:pt x="7454576" y="6990324"/>
                </a:lnTo>
                <a:lnTo>
                  <a:pt x="0" y="69903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924560" y="2658247"/>
            <a:ext cx="3651062" cy="4970506"/>
          </a:xfrm>
          <a:custGeom>
            <a:avLst/>
            <a:gdLst/>
            <a:ahLst/>
            <a:cxnLst/>
            <a:rect r="r" b="b" t="t" l="l"/>
            <a:pathLst>
              <a:path h="4970506" w="3651062">
                <a:moveTo>
                  <a:pt x="0" y="0"/>
                </a:moveTo>
                <a:lnTo>
                  <a:pt x="3651063" y="0"/>
                </a:lnTo>
                <a:lnTo>
                  <a:pt x="3651063" y="4970506"/>
                </a:lnTo>
                <a:lnTo>
                  <a:pt x="0" y="49705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6415894">
            <a:off x="-798615" y="5745188"/>
            <a:ext cx="3654630" cy="5331688"/>
          </a:xfrm>
          <a:custGeom>
            <a:avLst/>
            <a:gdLst/>
            <a:ahLst/>
            <a:cxnLst/>
            <a:rect r="r" b="b" t="t" l="l"/>
            <a:pathLst>
              <a:path h="5331688" w="3654630">
                <a:moveTo>
                  <a:pt x="0" y="0"/>
                </a:moveTo>
                <a:lnTo>
                  <a:pt x="3654630" y="0"/>
                </a:lnTo>
                <a:lnTo>
                  <a:pt x="3654630" y="5331687"/>
                </a:lnTo>
                <a:lnTo>
                  <a:pt x="0" y="53316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9144000" y="1809844"/>
            <a:ext cx="7924931" cy="12457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443"/>
              </a:lnSpc>
            </a:pPr>
            <a:r>
              <a:rPr lang="en-US" sz="7320">
                <a:solidFill>
                  <a:srgbClr val="000000"/>
                </a:solidFill>
                <a:latin typeface="Childos Arabic"/>
                <a:ea typeface="Childos Arabic"/>
                <a:cs typeface="Childos Arabic"/>
                <a:sym typeface="Childos Arabic"/>
              </a:rPr>
              <a:t>DESCRIPCIÓN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917764" y="4060155"/>
            <a:ext cx="9621160" cy="2090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242"/>
              </a:lnSpc>
            </a:pPr>
            <a:r>
              <a:rPr lang="en-US" b="true" sz="279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Un niño de aproximadamente 11 años sufrió bullying de dos compañeros de aula, al parecer el niño sufrió bullying por más de 1 año, pero no dijo nada al respecto..</a:t>
            </a:r>
          </a:p>
        </p:txBody>
      </p:sp>
    </p:spTree>
  </p:cSld>
  <p:clrMapOvr>
    <a:masterClrMapping/>
  </p:clrMapOvr>
  <p:transition spd="slow">
    <p:cover dir="u"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4797" r="0" b="-16133"/>
            </a:stretch>
          </a:blipFill>
        </p:spPr>
      </p:sp>
      <p:pic>
        <p:nvPicPr>
          <p:cNvPr name="Picture 3" id="3">
            <a:hlinkClick action="ppaction://media"/>
          </p:cNvPr>
          <p:cNvPicPr>
            <a:picLocks noChangeAspect="true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2286000" y="1028700"/>
            <a:ext cx="13716000" cy="8229600"/>
          </a:xfrm>
          <a:prstGeom prst="rect">
            <a:avLst/>
          </a:prstGeom>
        </p:spPr>
      </p:pic>
    </p:spTree>
  </p:cSld>
  <p:clrMapOvr>
    <a:masterClrMapping/>
  </p:clrMapOvr>
  <p:transition spd="slow">
    <p:cover dir="l"/>
  </p:transition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4797" r="0" b="-161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062029" y="2195977"/>
            <a:ext cx="14163943" cy="6787626"/>
            <a:chOff x="0" y="0"/>
            <a:chExt cx="3604126" cy="172716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604127" cy="1727165"/>
            </a:xfrm>
            <a:custGeom>
              <a:avLst/>
              <a:gdLst/>
              <a:ahLst/>
              <a:cxnLst/>
              <a:rect r="r" b="b" t="t" l="l"/>
              <a:pathLst>
                <a:path h="1727165" w="3604127">
                  <a:moveTo>
                    <a:pt x="27876" y="0"/>
                  </a:moveTo>
                  <a:lnTo>
                    <a:pt x="3576250" y="0"/>
                  </a:lnTo>
                  <a:cubicBezTo>
                    <a:pt x="3583644" y="0"/>
                    <a:pt x="3590734" y="2937"/>
                    <a:pt x="3595962" y="8165"/>
                  </a:cubicBezTo>
                  <a:cubicBezTo>
                    <a:pt x="3601189" y="13393"/>
                    <a:pt x="3604127" y="20483"/>
                    <a:pt x="3604127" y="27876"/>
                  </a:cubicBezTo>
                  <a:lnTo>
                    <a:pt x="3604127" y="1699289"/>
                  </a:lnTo>
                  <a:cubicBezTo>
                    <a:pt x="3604127" y="1714684"/>
                    <a:pt x="3591646" y="1727165"/>
                    <a:pt x="3576250" y="1727165"/>
                  </a:cubicBezTo>
                  <a:lnTo>
                    <a:pt x="27876" y="1727165"/>
                  </a:lnTo>
                  <a:cubicBezTo>
                    <a:pt x="20483" y="1727165"/>
                    <a:pt x="13393" y="1724228"/>
                    <a:pt x="8165" y="1719000"/>
                  </a:cubicBezTo>
                  <a:cubicBezTo>
                    <a:pt x="2937" y="1713772"/>
                    <a:pt x="0" y="1706682"/>
                    <a:pt x="0" y="1699289"/>
                  </a:cubicBezTo>
                  <a:lnTo>
                    <a:pt x="0" y="27876"/>
                  </a:lnTo>
                  <a:cubicBezTo>
                    <a:pt x="0" y="12481"/>
                    <a:pt x="12481" y="0"/>
                    <a:pt x="27876" y="0"/>
                  </a:cubicBezTo>
                  <a:close/>
                </a:path>
              </a:pathLst>
            </a:custGeom>
            <a:solidFill>
              <a:srgbClr val="C4E6E2"/>
            </a:solidFill>
            <a:ln cap="rnd">
              <a:noFill/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3604126" cy="17652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3579370" y="3960348"/>
            <a:ext cx="11129261" cy="12403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443"/>
              </a:lnSpc>
            </a:pPr>
            <a:r>
              <a:rPr lang="en-US" sz="7320">
                <a:solidFill>
                  <a:srgbClr val="000000"/>
                </a:solidFill>
                <a:latin typeface="Childos Arabic"/>
                <a:ea typeface="Childos Arabic"/>
                <a:cs typeface="Childos Arabic"/>
                <a:sym typeface="Childos Arabic"/>
              </a:rPr>
              <a:t>POSIBLES SOLUCIONES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736293" y="5504065"/>
            <a:ext cx="12815413" cy="21943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631116" indent="-315558" lvl="1">
              <a:lnSpc>
                <a:spcPts val="4443"/>
              </a:lnSpc>
              <a:buFont typeface="Arial"/>
              <a:buChar char="•"/>
            </a:pPr>
            <a:r>
              <a:rPr lang="en-US" b="true" sz="2923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Tal vez el niño debió decirle a su mamá tan rápido como aya empezado el acoso, y quizá no hubiera llegado a mayores </a:t>
            </a:r>
          </a:p>
          <a:p>
            <a:pPr algn="ctr" marL="631116" indent="-315558" lvl="1">
              <a:lnSpc>
                <a:spcPts val="4443"/>
              </a:lnSpc>
              <a:buFont typeface="Arial"/>
              <a:buChar char="•"/>
            </a:pPr>
            <a:r>
              <a:rPr lang="en-US" b="true" sz="2923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Reportarlo en la escuela antes de que empeorara </a:t>
            </a:r>
          </a:p>
          <a:p>
            <a:pPr algn="ctr" marL="631116" indent="-315558" lvl="1">
              <a:lnSpc>
                <a:spcPts val="4443"/>
              </a:lnSpc>
              <a:buFont typeface="Arial"/>
              <a:buChar char="•"/>
            </a:pPr>
            <a:r>
              <a:rPr lang="en-US" sz="292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No guardarse nada de lo que estaba viviendo 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1224553" y="-778812"/>
            <a:ext cx="1984988" cy="2317927"/>
          </a:xfrm>
          <a:custGeom>
            <a:avLst/>
            <a:gdLst/>
            <a:ahLst/>
            <a:cxnLst/>
            <a:rect r="r" b="b" t="t" l="l"/>
            <a:pathLst>
              <a:path h="2317927" w="1984988">
                <a:moveTo>
                  <a:pt x="0" y="0"/>
                </a:moveTo>
                <a:lnTo>
                  <a:pt x="1984988" y="0"/>
                </a:lnTo>
                <a:lnTo>
                  <a:pt x="1984988" y="2317927"/>
                </a:lnTo>
                <a:lnTo>
                  <a:pt x="0" y="23179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191648" y="663157"/>
            <a:ext cx="5904703" cy="2329674"/>
          </a:xfrm>
          <a:custGeom>
            <a:avLst/>
            <a:gdLst/>
            <a:ahLst/>
            <a:cxnLst/>
            <a:rect r="r" b="b" t="t" l="l"/>
            <a:pathLst>
              <a:path h="2329674" w="5904703">
                <a:moveTo>
                  <a:pt x="0" y="0"/>
                </a:moveTo>
                <a:lnTo>
                  <a:pt x="5904704" y="0"/>
                </a:lnTo>
                <a:lnTo>
                  <a:pt x="5904704" y="2329674"/>
                </a:lnTo>
                <a:lnTo>
                  <a:pt x="0" y="23296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cover dir="ld"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4797" r="0" b="-1613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763922" y="6085635"/>
            <a:ext cx="4743762" cy="185575"/>
          </a:xfrm>
          <a:custGeom>
            <a:avLst/>
            <a:gdLst/>
            <a:ahLst/>
            <a:cxnLst/>
            <a:rect r="r" b="b" t="t" l="l"/>
            <a:pathLst>
              <a:path h="185575" w="4743762">
                <a:moveTo>
                  <a:pt x="0" y="0"/>
                </a:moveTo>
                <a:lnTo>
                  <a:pt x="4743762" y="0"/>
                </a:lnTo>
                <a:lnTo>
                  <a:pt x="4743762" y="185575"/>
                </a:lnTo>
                <a:lnTo>
                  <a:pt x="0" y="1855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76613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165184">
            <a:off x="-717181" y="-839874"/>
            <a:ext cx="3985345" cy="3737148"/>
          </a:xfrm>
          <a:custGeom>
            <a:avLst/>
            <a:gdLst/>
            <a:ahLst/>
            <a:cxnLst/>
            <a:rect r="r" b="b" t="t" l="l"/>
            <a:pathLst>
              <a:path h="3737148" w="3985345">
                <a:moveTo>
                  <a:pt x="0" y="0"/>
                </a:moveTo>
                <a:lnTo>
                  <a:pt x="3985345" y="0"/>
                </a:lnTo>
                <a:lnTo>
                  <a:pt x="3985345" y="3737148"/>
                </a:lnTo>
                <a:lnTo>
                  <a:pt x="0" y="37371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1165184">
            <a:off x="57871" y="-706591"/>
            <a:ext cx="2544887" cy="3159566"/>
          </a:xfrm>
          <a:custGeom>
            <a:avLst/>
            <a:gdLst/>
            <a:ahLst/>
            <a:cxnLst/>
            <a:rect r="r" b="b" t="t" l="l"/>
            <a:pathLst>
              <a:path h="3159566" w="2544887">
                <a:moveTo>
                  <a:pt x="2544887" y="0"/>
                </a:moveTo>
                <a:lnTo>
                  <a:pt x="0" y="0"/>
                </a:lnTo>
                <a:lnTo>
                  <a:pt x="0" y="3159566"/>
                </a:lnTo>
                <a:lnTo>
                  <a:pt x="2544887" y="3159566"/>
                </a:lnTo>
                <a:lnTo>
                  <a:pt x="254488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388709">
            <a:off x="14737507" y="-740585"/>
            <a:ext cx="4050082" cy="3797853"/>
          </a:xfrm>
          <a:custGeom>
            <a:avLst/>
            <a:gdLst/>
            <a:ahLst/>
            <a:cxnLst/>
            <a:rect r="r" b="b" t="t" l="l"/>
            <a:pathLst>
              <a:path h="3797853" w="4050082">
                <a:moveTo>
                  <a:pt x="0" y="0"/>
                </a:moveTo>
                <a:lnTo>
                  <a:pt x="4050082" y="0"/>
                </a:lnTo>
                <a:lnTo>
                  <a:pt x="4050082" y="3797853"/>
                </a:lnTo>
                <a:lnTo>
                  <a:pt x="0" y="37978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388709">
            <a:off x="15073043" y="370527"/>
            <a:ext cx="3845254" cy="1517127"/>
          </a:xfrm>
          <a:custGeom>
            <a:avLst/>
            <a:gdLst/>
            <a:ahLst/>
            <a:cxnLst/>
            <a:rect r="r" b="b" t="t" l="l"/>
            <a:pathLst>
              <a:path h="1517127" w="3845254">
                <a:moveTo>
                  <a:pt x="0" y="0"/>
                </a:moveTo>
                <a:lnTo>
                  <a:pt x="3845254" y="0"/>
                </a:lnTo>
                <a:lnTo>
                  <a:pt x="3845254" y="1517127"/>
                </a:lnTo>
                <a:lnTo>
                  <a:pt x="0" y="15171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147843" y="7951995"/>
            <a:ext cx="3992313" cy="3743682"/>
          </a:xfrm>
          <a:custGeom>
            <a:avLst/>
            <a:gdLst/>
            <a:ahLst/>
            <a:cxnLst/>
            <a:rect r="r" b="b" t="t" l="l"/>
            <a:pathLst>
              <a:path h="3743682" w="3992313">
                <a:moveTo>
                  <a:pt x="0" y="0"/>
                </a:moveTo>
                <a:lnTo>
                  <a:pt x="3992314" y="0"/>
                </a:lnTo>
                <a:lnTo>
                  <a:pt x="3992314" y="3743682"/>
                </a:lnTo>
                <a:lnTo>
                  <a:pt x="0" y="374368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199492" y="8660837"/>
            <a:ext cx="3453885" cy="2543315"/>
          </a:xfrm>
          <a:custGeom>
            <a:avLst/>
            <a:gdLst/>
            <a:ahLst/>
            <a:cxnLst/>
            <a:rect r="r" b="b" t="t" l="l"/>
            <a:pathLst>
              <a:path h="2543315" w="3453885">
                <a:moveTo>
                  <a:pt x="0" y="0"/>
                </a:moveTo>
                <a:lnTo>
                  <a:pt x="3453885" y="0"/>
                </a:lnTo>
                <a:lnTo>
                  <a:pt x="3453885" y="2543316"/>
                </a:lnTo>
                <a:lnTo>
                  <a:pt x="0" y="254331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4999732" y="7158303"/>
            <a:ext cx="4135674" cy="3878115"/>
          </a:xfrm>
          <a:custGeom>
            <a:avLst/>
            <a:gdLst/>
            <a:ahLst/>
            <a:cxnLst/>
            <a:rect r="r" b="b" t="t" l="l"/>
            <a:pathLst>
              <a:path h="3878115" w="4135674">
                <a:moveTo>
                  <a:pt x="0" y="0"/>
                </a:moveTo>
                <a:lnTo>
                  <a:pt x="4135674" y="0"/>
                </a:lnTo>
                <a:lnTo>
                  <a:pt x="4135674" y="3878114"/>
                </a:lnTo>
                <a:lnTo>
                  <a:pt x="0" y="38781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167697" y="7793226"/>
            <a:ext cx="2301496" cy="2850952"/>
          </a:xfrm>
          <a:custGeom>
            <a:avLst/>
            <a:gdLst/>
            <a:ahLst/>
            <a:cxnLst/>
            <a:rect r="r" b="b" t="t" l="l"/>
            <a:pathLst>
              <a:path h="2850952" w="2301496">
                <a:moveTo>
                  <a:pt x="0" y="0"/>
                </a:moveTo>
                <a:lnTo>
                  <a:pt x="2301496" y="0"/>
                </a:lnTo>
                <a:lnTo>
                  <a:pt x="2301496" y="2850953"/>
                </a:lnTo>
                <a:lnTo>
                  <a:pt x="0" y="285095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987927" y="7056176"/>
            <a:ext cx="4763999" cy="4467309"/>
          </a:xfrm>
          <a:custGeom>
            <a:avLst/>
            <a:gdLst/>
            <a:ahLst/>
            <a:cxnLst/>
            <a:rect r="r" b="b" t="t" l="l"/>
            <a:pathLst>
              <a:path h="4467309" w="4763999">
                <a:moveTo>
                  <a:pt x="0" y="0"/>
                </a:moveTo>
                <a:lnTo>
                  <a:pt x="4763999" y="0"/>
                </a:lnTo>
                <a:lnTo>
                  <a:pt x="4763999" y="4467309"/>
                </a:lnTo>
                <a:lnTo>
                  <a:pt x="0" y="44673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63672" y="7701579"/>
            <a:ext cx="2333286" cy="3176503"/>
          </a:xfrm>
          <a:custGeom>
            <a:avLst/>
            <a:gdLst/>
            <a:ahLst/>
            <a:cxnLst/>
            <a:rect r="r" b="b" t="t" l="l"/>
            <a:pathLst>
              <a:path h="3176503" w="2333286">
                <a:moveTo>
                  <a:pt x="0" y="0"/>
                </a:moveTo>
                <a:lnTo>
                  <a:pt x="2333286" y="0"/>
                </a:lnTo>
                <a:lnTo>
                  <a:pt x="2333286" y="3176503"/>
                </a:lnTo>
                <a:lnTo>
                  <a:pt x="0" y="317650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7199492" y="-1039784"/>
            <a:ext cx="3453885" cy="3238786"/>
          </a:xfrm>
          <a:custGeom>
            <a:avLst/>
            <a:gdLst/>
            <a:ahLst/>
            <a:cxnLst/>
            <a:rect r="r" b="b" t="t" l="l"/>
            <a:pathLst>
              <a:path h="3238786" w="3453885">
                <a:moveTo>
                  <a:pt x="0" y="0"/>
                </a:moveTo>
                <a:lnTo>
                  <a:pt x="3453885" y="0"/>
                </a:lnTo>
                <a:lnTo>
                  <a:pt x="3453885" y="3238785"/>
                </a:lnTo>
                <a:lnTo>
                  <a:pt x="0" y="323878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844720" y="-471913"/>
            <a:ext cx="2269285" cy="2013475"/>
          </a:xfrm>
          <a:custGeom>
            <a:avLst/>
            <a:gdLst/>
            <a:ahLst/>
            <a:cxnLst/>
            <a:rect r="r" b="b" t="t" l="l"/>
            <a:pathLst>
              <a:path h="2013475" w="2269285">
                <a:moveTo>
                  <a:pt x="0" y="0"/>
                </a:moveTo>
                <a:lnTo>
                  <a:pt x="2269285" y="0"/>
                </a:lnTo>
                <a:lnTo>
                  <a:pt x="2269285" y="2013475"/>
                </a:lnTo>
                <a:lnTo>
                  <a:pt x="0" y="201347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-801392" y="3831118"/>
            <a:ext cx="1930127" cy="2106290"/>
          </a:xfrm>
          <a:custGeom>
            <a:avLst/>
            <a:gdLst/>
            <a:ahLst/>
            <a:cxnLst/>
            <a:rect r="r" b="b" t="t" l="l"/>
            <a:pathLst>
              <a:path h="2106290" w="1930127">
                <a:moveTo>
                  <a:pt x="0" y="0"/>
                </a:moveTo>
                <a:lnTo>
                  <a:pt x="1930127" y="0"/>
                </a:lnTo>
                <a:lnTo>
                  <a:pt x="1930127" y="2106290"/>
                </a:lnTo>
                <a:lnTo>
                  <a:pt x="0" y="210629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7067569" y="3479692"/>
            <a:ext cx="2213283" cy="2584513"/>
          </a:xfrm>
          <a:custGeom>
            <a:avLst/>
            <a:gdLst/>
            <a:ahLst/>
            <a:cxnLst/>
            <a:rect r="r" b="b" t="t" l="l"/>
            <a:pathLst>
              <a:path h="2584513" w="2213283">
                <a:moveTo>
                  <a:pt x="0" y="0"/>
                </a:moveTo>
                <a:lnTo>
                  <a:pt x="2213282" y="0"/>
                </a:lnTo>
                <a:lnTo>
                  <a:pt x="2213282" y="2584512"/>
                </a:lnTo>
                <a:lnTo>
                  <a:pt x="0" y="2584512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4646321" y="-789537"/>
            <a:ext cx="3441500" cy="1895954"/>
          </a:xfrm>
          <a:custGeom>
            <a:avLst/>
            <a:gdLst/>
            <a:ahLst/>
            <a:cxnLst/>
            <a:rect r="r" b="b" t="t" l="l"/>
            <a:pathLst>
              <a:path h="1895954" w="3441500">
                <a:moveTo>
                  <a:pt x="0" y="0"/>
                </a:moveTo>
                <a:lnTo>
                  <a:pt x="3441500" y="0"/>
                </a:lnTo>
                <a:lnTo>
                  <a:pt x="3441500" y="1895954"/>
                </a:lnTo>
                <a:lnTo>
                  <a:pt x="0" y="1895954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1715673" y="9218703"/>
            <a:ext cx="2820508" cy="4114800"/>
          </a:xfrm>
          <a:custGeom>
            <a:avLst/>
            <a:gdLst/>
            <a:ahLst/>
            <a:cxnLst/>
            <a:rect r="r" b="b" t="t" l="l"/>
            <a:pathLst>
              <a:path h="4114800" w="2820508">
                <a:moveTo>
                  <a:pt x="0" y="0"/>
                </a:moveTo>
                <a:lnTo>
                  <a:pt x="2820509" y="0"/>
                </a:lnTo>
                <a:lnTo>
                  <a:pt x="28205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8508004">
            <a:off x="2890294" y="8383530"/>
            <a:ext cx="2820508" cy="4114800"/>
          </a:xfrm>
          <a:custGeom>
            <a:avLst/>
            <a:gdLst/>
            <a:ahLst/>
            <a:cxnLst/>
            <a:rect r="r" b="b" t="t" l="l"/>
            <a:pathLst>
              <a:path h="4114800" w="2820508">
                <a:moveTo>
                  <a:pt x="0" y="0"/>
                </a:moveTo>
                <a:lnTo>
                  <a:pt x="2820508" y="0"/>
                </a:lnTo>
                <a:lnTo>
                  <a:pt x="2820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8508004">
            <a:off x="12110473" y="-3204365"/>
            <a:ext cx="2820508" cy="4114800"/>
          </a:xfrm>
          <a:custGeom>
            <a:avLst/>
            <a:gdLst/>
            <a:ahLst/>
            <a:cxnLst/>
            <a:rect r="r" b="b" t="t" l="l"/>
            <a:pathLst>
              <a:path h="4114800" w="2820508">
                <a:moveTo>
                  <a:pt x="0" y="0"/>
                </a:moveTo>
                <a:lnTo>
                  <a:pt x="2820508" y="0"/>
                </a:lnTo>
                <a:lnTo>
                  <a:pt x="2820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5723606" y="4111742"/>
            <a:ext cx="7020739" cy="1927512"/>
          </a:xfrm>
          <a:custGeom>
            <a:avLst/>
            <a:gdLst/>
            <a:ahLst/>
            <a:cxnLst/>
            <a:rect r="r" b="b" t="t" l="l"/>
            <a:pathLst>
              <a:path h="1927512" w="7020739">
                <a:moveTo>
                  <a:pt x="0" y="0"/>
                </a:moveTo>
                <a:lnTo>
                  <a:pt x="7020739" y="0"/>
                </a:lnTo>
                <a:lnTo>
                  <a:pt x="7020739" y="1927512"/>
                </a:lnTo>
                <a:lnTo>
                  <a:pt x="0" y="1927512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23" id="23"/>
          <p:cNvSpPr txBox="true"/>
          <p:nvPr/>
        </p:nvSpPr>
        <p:spPr>
          <a:xfrm rot="0">
            <a:off x="5723606" y="4085980"/>
            <a:ext cx="6749091" cy="1762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979"/>
              </a:lnSpc>
            </a:pPr>
            <a:r>
              <a:rPr lang="en-US" sz="9257">
                <a:solidFill>
                  <a:srgbClr val="000000"/>
                </a:solidFill>
                <a:latin typeface="Childos Arabic"/>
                <a:ea typeface="Childos Arabic"/>
                <a:cs typeface="Childos Arabic"/>
                <a:sym typeface="Childos Arabic"/>
              </a:rPr>
              <a:t>GRACIAS</a:t>
            </a:r>
          </a:p>
        </p:txBody>
      </p:sp>
    </p:spTree>
  </p:cSld>
  <p:clrMapOvr>
    <a:masterClrMapping/>
  </p:clrMapOvr>
  <p:transition spd="slow">
    <p:cover dir="r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DAGgapPdef4</dc:identifier>
  <dcterms:modified xsi:type="dcterms:W3CDTF">2011-08-01T06:04:30Z</dcterms:modified>
  <cp:revision>1</cp:revision>
  <dc:title>Caso sobre acoso</dc:title>
</cp:coreProperties>
</file>