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39191-307F-479F-8610-855F0D8E0570}" type="doc">
      <dgm:prSet loTypeId="urn:microsoft.com/office/officeart/2005/8/layout/list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72C0940D-408C-4C9A-8756-2BA5FB23CF17}">
      <dgm:prSet custT="1"/>
      <dgm:spPr/>
      <dgm:t>
        <a:bodyPr/>
        <a:lstStyle/>
        <a:p>
          <a:r>
            <a:rPr lang="es-MX" sz="1400" b="1" dirty="0" smtClean="0"/>
            <a:t>Tras la llegada de Hitler y sus seguidores nazis al poder en Alemania, estos comenzaron a hablar sobre el poder de los arios y que el problema de Europa eran etnias como los judíos o los gitanos.</a:t>
          </a:r>
          <a:endParaRPr lang="es-MX" sz="1400" dirty="0"/>
        </a:p>
      </dgm:t>
    </dgm:pt>
    <dgm:pt modelId="{B90E3BB0-7EFA-4767-ACBB-652A2E6E5257}" type="parTrans" cxnId="{470CF292-FE54-459C-A522-F37AC1C66833}">
      <dgm:prSet/>
      <dgm:spPr/>
      <dgm:t>
        <a:bodyPr/>
        <a:lstStyle/>
        <a:p>
          <a:endParaRPr lang="es-MX"/>
        </a:p>
      </dgm:t>
    </dgm:pt>
    <dgm:pt modelId="{84F23761-6BB7-4946-8017-0AE42F366D1E}" type="sibTrans" cxnId="{470CF292-FE54-459C-A522-F37AC1C66833}">
      <dgm:prSet/>
      <dgm:spPr/>
      <dgm:t>
        <a:bodyPr/>
        <a:lstStyle/>
        <a:p>
          <a:endParaRPr lang="es-MX"/>
        </a:p>
      </dgm:t>
    </dgm:pt>
    <dgm:pt modelId="{CA707F82-1FC6-41F1-AF11-FBECAEE8C176}">
      <dgm:prSet custT="1"/>
      <dgm:spPr/>
      <dgm:t>
        <a:bodyPr/>
        <a:lstStyle/>
        <a:p>
          <a:r>
            <a:rPr lang="es-MX" sz="1400" b="1" dirty="0" smtClean="0"/>
            <a:t>Iniciando la Segunda Guerra Mundial, Alemania tomó una enorme cantidad de zonas, como Polonia o el norte de África, colocando en cada uno de ellos un gobierno que respondía directamente de Berlín.</a:t>
          </a:r>
          <a:endParaRPr lang="es-MX" sz="1400" dirty="0"/>
        </a:p>
      </dgm:t>
    </dgm:pt>
    <dgm:pt modelId="{BAAEC53D-0196-4AB7-8095-87F7F698640E}" type="parTrans" cxnId="{D5519CC1-882D-4E87-94D2-8199329AEA89}">
      <dgm:prSet/>
      <dgm:spPr/>
      <dgm:t>
        <a:bodyPr/>
        <a:lstStyle/>
        <a:p>
          <a:endParaRPr lang="es-MX"/>
        </a:p>
      </dgm:t>
    </dgm:pt>
    <dgm:pt modelId="{C67AF968-B636-4B40-AEC0-5C03C70472D5}" type="sibTrans" cxnId="{D5519CC1-882D-4E87-94D2-8199329AEA89}">
      <dgm:prSet/>
      <dgm:spPr/>
      <dgm:t>
        <a:bodyPr/>
        <a:lstStyle/>
        <a:p>
          <a:endParaRPr lang="es-MX"/>
        </a:p>
      </dgm:t>
    </dgm:pt>
    <dgm:pt modelId="{E7DFD72A-0C17-4D61-9988-0279FB75B6DE}">
      <dgm:prSet custT="1"/>
      <dgm:spPr/>
      <dgm:t>
        <a:bodyPr/>
        <a:lstStyle/>
        <a:p>
          <a:r>
            <a:rPr lang="es-MX" sz="1200" b="1" dirty="0" smtClean="0"/>
            <a:t>Entre las políticas que los alemanes fijaban en los territorios que tomaban debemos destacar la racial, sosteniendo que los arios eran la raza superior y por lo tanto el gobierno debía controlar y atrapar a otras razas como la judía.</a:t>
          </a:r>
          <a:endParaRPr lang="es-MX" sz="1200" dirty="0"/>
        </a:p>
      </dgm:t>
    </dgm:pt>
    <dgm:pt modelId="{5EAC76EA-F2A8-48FB-BA80-5FCD63ADF15B}" type="parTrans" cxnId="{5A667EC5-191F-449B-B7DF-F884BA8391FA}">
      <dgm:prSet/>
      <dgm:spPr/>
      <dgm:t>
        <a:bodyPr/>
        <a:lstStyle/>
        <a:p>
          <a:endParaRPr lang="es-MX"/>
        </a:p>
      </dgm:t>
    </dgm:pt>
    <dgm:pt modelId="{0B73CCF5-9A23-4B5A-8400-54BA378B9957}" type="sibTrans" cxnId="{5A667EC5-191F-449B-B7DF-F884BA8391FA}">
      <dgm:prSet/>
      <dgm:spPr/>
      <dgm:t>
        <a:bodyPr/>
        <a:lstStyle/>
        <a:p>
          <a:endParaRPr lang="es-MX"/>
        </a:p>
      </dgm:t>
    </dgm:pt>
    <dgm:pt modelId="{9099F5D0-79BD-4CFC-8D93-162086BED0A0}">
      <dgm:prSet custT="1"/>
      <dgm:spPr/>
      <dgm:t>
        <a:bodyPr/>
        <a:lstStyle/>
        <a:p>
          <a:r>
            <a:rPr lang="es-MX" sz="1200" b="1" dirty="0" smtClean="0"/>
            <a:t>Los nazis consideraban que la sociedad debían tener escalas de poder y obediencia, siendo ellos los superiores y otras étnicas como los gitanos o negros una clase inferior, por lo que estos últimos debían obediencia absoluta a los alemanes.</a:t>
          </a:r>
          <a:endParaRPr lang="es-MX" sz="1200" dirty="0"/>
        </a:p>
      </dgm:t>
    </dgm:pt>
    <dgm:pt modelId="{C19D2E14-7023-446C-85C6-9BEFAB7F80EB}" type="parTrans" cxnId="{47BD7DA2-F14A-40EC-BCCD-894964C7E278}">
      <dgm:prSet/>
      <dgm:spPr/>
      <dgm:t>
        <a:bodyPr/>
        <a:lstStyle/>
        <a:p>
          <a:endParaRPr lang="es-MX"/>
        </a:p>
      </dgm:t>
    </dgm:pt>
    <dgm:pt modelId="{7F1C8232-E0CE-4926-851E-B9FD8587793E}" type="sibTrans" cxnId="{47BD7DA2-F14A-40EC-BCCD-894964C7E278}">
      <dgm:prSet/>
      <dgm:spPr/>
      <dgm:t>
        <a:bodyPr/>
        <a:lstStyle/>
        <a:p>
          <a:endParaRPr lang="es-MX"/>
        </a:p>
      </dgm:t>
    </dgm:pt>
    <dgm:pt modelId="{2F4695F7-26AF-4665-9DA5-8E79C2B67C6D}" type="pres">
      <dgm:prSet presAssocID="{D5A39191-307F-479F-8610-855F0D8E057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AA0E4AA0-BEB2-41FA-891D-8D583881DE48}" type="pres">
      <dgm:prSet presAssocID="{72C0940D-408C-4C9A-8756-2BA5FB23CF17}" presName="parentLin" presStyleCnt="0"/>
      <dgm:spPr/>
    </dgm:pt>
    <dgm:pt modelId="{C8EBC242-B60C-467D-9EBC-A2605456F40A}" type="pres">
      <dgm:prSet presAssocID="{72C0940D-408C-4C9A-8756-2BA5FB23CF17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A30D3028-C1F9-49ED-A3FA-11EDFA04BAE3}" type="pres">
      <dgm:prSet presAssocID="{72C0940D-408C-4C9A-8756-2BA5FB23CF17}" presName="parentText" presStyleLbl="node1" presStyleIdx="0" presStyleCnt="4" custScaleX="106181" custScaleY="26303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2C1829F-8D11-4986-8543-673EEBF8342D}" type="pres">
      <dgm:prSet presAssocID="{72C0940D-408C-4C9A-8756-2BA5FB23CF17}" presName="negativeSpace" presStyleCnt="0"/>
      <dgm:spPr/>
    </dgm:pt>
    <dgm:pt modelId="{8A728685-99CC-4FBF-AF89-01E57E7CF150}" type="pres">
      <dgm:prSet presAssocID="{72C0940D-408C-4C9A-8756-2BA5FB23CF17}" presName="childText" presStyleLbl="conFgAcc1" presStyleIdx="0" presStyleCnt="4">
        <dgm:presLayoutVars>
          <dgm:bulletEnabled val="1"/>
        </dgm:presLayoutVars>
      </dgm:prSet>
      <dgm:spPr/>
    </dgm:pt>
    <dgm:pt modelId="{1BA1C542-79A0-4D67-918D-6D549DA4F1B4}" type="pres">
      <dgm:prSet presAssocID="{84F23761-6BB7-4946-8017-0AE42F366D1E}" presName="spaceBetweenRectangles" presStyleCnt="0"/>
      <dgm:spPr/>
    </dgm:pt>
    <dgm:pt modelId="{31CE3E8C-301D-44F5-95CC-E115B4CE26C0}" type="pres">
      <dgm:prSet presAssocID="{CA707F82-1FC6-41F1-AF11-FBECAEE8C176}" presName="parentLin" presStyleCnt="0"/>
      <dgm:spPr/>
    </dgm:pt>
    <dgm:pt modelId="{567777A1-7F8F-4AE3-87FE-310C73307AA1}" type="pres">
      <dgm:prSet presAssocID="{CA707F82-1FC6-41F1-AF11-FBECAEE8C176}" presName="parentLeftMargin" presStyleLbl="node1" presStyleIdx="0" presStyleCnt="4"/>
      <dgm:spPr/>
      <dgm:t>
        <a:bodyPr/>
        <a:lstStyle/>
        <a:p>
          <a:endParaRPr lang="es-MX"/>
        </a:p>
      </dgm:t>
    </dgm:pt>
    <dgm:pt modelId="{EE6D6BB6-2C10-4D20-8728-17F7A2B725BA}" type="pres">
      <dgm:prSet presAssocID="{CA707F82-1FC6-41F1-AF11-FBECAEE8C176}" presName="parentText" presStyleLbl="node1" presStyleIdx="1" presStyleCnt="4" custScaleX="105769" custScaleY="239446" custLinFactNeighborX="288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7690B2-A986-433A-903C-72B2FA093B87}" type="pres">
      <dgm:prSet presAssocID="{CA707F82-1FC6-41F1-AF11-FBECAEE8C176}" presName="negativeSpace" presStyleCnt="0"/>
      <dgm:spPr/>
    </dgm:pt>
    <dgm:pt modelId="{335C154C-2DE6-4A4E-AE96-F8465D95FD5B}" type="pres">
      <dgm:prSet presAssocID="{CA707F82-1FC6-41F1-AF11-FBECAEE8C176}" presName="childText" presStyleLbl="conFgAcc1" presStyleIdx="1" presStyleCnt="4">
        <dgm:presLayoutVars>
          <dgm:bulletEnabled val="1"/>
        </dgm:presLayoutVars>
      </dgm:prSet>
      <dgm:spPr/>
    </dgm:pt>
    <dgm:pt modelId="{2446614B-E7A1-491C-A4F5-74695E8D362A}" type="pres">
      <dgm:prSet presAssocID="{C67AF968-B636-4B40-AEC0-5C03C70472D5}" presName="spaceBetweenRectangles" presStyleCnt="0"/>
      <dgm:spPr/>
    </dgm:pt>
    <dgm:pt modelId="{6053571A-66E2-40E9-8AA2-37F0A5FF5469}" type="pres">
      <dgm:prSet presAssocID="{E7DFD72A-0C17-4D61-9988-0279FB75B6DE}" presName="parentLin" presStyleCnt="0"/>
      <dgm:spPr/>
    </dgm:pt>
    <dgm:pt modelId="{BB2F2E01-C7F5-497A-9694-29AE7368C97F}" type="pres">
      <dgm:prSet presAssocID="{E7DFD72A-0C17-4D61-9988-0279FB75B6DE}" presName="parentLeftMargin" presStyleLbl="node1" presStyleIdx="1" presStyleCnt="4"/>
      <dgm:spPr/>
      <dgm:t>
        <a:bodyPr/>
        <a:lstStyle/>
        <a:p>
          <a:endParaRPr lang="es-MX"/>
        </a:p>
      </dgm:t>
    </dgm:pt>
    <dgm:pt modelId="{96C28F52-3CE9-4AB0-97ED-130834F20DA0}" type="pres">
      <dgm:prSet presAssocID="{E7DFD72A-0C17-4D61-9988-0279FB75B6DE}" presName="parentText" presStyleLbl="node1" presStyleIdx="2" presStyleCnt="4" custScaleX="106166" custScaleY="21959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DC0933-9673-4D49-B5F1-85AE865E9A2B}" type="pres">
      <dgm:prSet presAssocID="{E7DFD72A-0C17-4D61-9988-0279FB75B6DE}" presName="negativeSpace" presStyleCnt="0"/>
      <dgm:spPr/>
    </dgm:pt>
    <dgm:pt modelId="{C1EA3CF0-D27C-4A48-90A4-085278C81EFF}" type="pres">
      <dgm:prSet presAssocID="{E7DFD72A-0C17-4D61-9988-0279FB75B6DE}" presName="childText" presStyleLbl="conFgAcc1" presStyleIdx="2" presStyleCnt="4">
        <dgm:presLayoutVars>
          <dgm:bulletEnabled val="1"/>
        </dgm:presLayoutVars>
      </dgm:prSet>
      <dgm:spPr/>
    </dgm:pt>
    <dgm:pt modelId="{B8F81828-C9C6-4A17-AF93-2B35F70F01B6}" type="pres">
      <dgm:prSet presAssocID="{0B73CCF5-9A23-4B5A-8400-54BA378B9957}" presName="spaceBetweenRectangles" presStyleCnt="0"/>
      <dgm:spPr/>
    </dgm:pt>
    <dgm:pt modelId="{D44A61A7-E641-496C-A0FE-C5B00B2D1A33}" type="pres">
      <dgm:prSet presAssocID="{9099F5D0-79BD-4CFC-8D93-162086BED0A0}" presName="parentLin" presStyleCnt="0"/>
      <dgm:spPr/>
    </dgm:pt>
    <dgm:pt modelId="{A577DE76-3BED-449D-BE9B-0A4A959593C5}" type="pres">
      <dgm:prSet presAssocID="{9099F5D0-79BD-4CFC-8D93-162086BED0A0}" presName="parentLeftMargin" presStyleLbl="node1" presStyleIdx="2" presStyleCnt="4"/>
      <dgm:spPr/>
      <dgm:t>
        <a:bodyPr/>
        <a:lstStyle/>
        <a:p>
          <a:endParaRPr lang="es-MX"/>
        </a:p>
      </dgm:t>
    </dgm:pt>
    <dgm:pt modelId="{D32A26FF-B55D-4F36-8125-7FA087EE0AB4}" type="pres">
      <dgm:prSet presAssocID="{9099F5D0-79BD-4CFC-8D93-162086BED0A0}" presName="parentText" presStyleLbl="node1" presStyleIdx="3" presStyleCnt="4" custScaleX="101629" custScaleY="239447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82F968-9750-4CF1-BE7C-F78476E56FB6}" type="pres">
      <dgm:prSet presAssocID="{9099F5D0-79BD-4CFC-8D93-162086BED0A0}" presName="negativeSpace" presStyleCnt="0"/>
      <dgm:spPr/>
    </dgm:pt>
    <dgm:pt modelId="{21AC6B34-84C0-4D50-8A3C-DB2AE7C880A8}" type="pres">
      <dgm:prSet presAssocID="{9099F5D0-79BD-4CFC-8D93-162086BED0A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1EBBD2A-54E5-4C16-A75E-72DE3178182E}" type="presOf" srcId="{CA707F82-1FC6-41F1-AF11-FBECAEE8C176}" destId="{567777A1-7F8F-4AE3-87FE-310C73307AA1}" srcOrd="0" destOrd="0" presId="urn:microsoft.com/office/officeart/2005/8/layout/list1"/>
    <dgm:cxn modelId="{470CF292-FE54-459C-A522-F37AC1C66833}" srcId="{D5A39191-307F-479F-8610-855F0D8E0570}" destId="{72C0940D-408C-4C9A-8756-2BA5FB23CF17}" srcOrd="0" destOrd="0" parTransId="{B90E3BB0-7EFA-4767-ACBB-652A2E6E5257}" sibTransId="{84F23761-6BB7-4946-8017-0AE42F366D1E}"/>
    <dgm:cxn modelId="{4285A572-3AC9-4F4D-B228-22C9CF8F7E96}" type="presOf" srcId="{CA707F82-1FC6-41F1-AF11-FBECAEE8C176}" destId="{EE6D6BB6-2C10-4D20-8728-17F7A2B725BA}" srcOrd="1" destOrd="0" presId="urn:microsoft.com/office/officeart/2005/8/layout/list1"/>
    <dgm:cxn modelId="{D5519CC1-882D-4E87-94D2-8199329AEA89}" srcId="{D5A39191-307F-479F-8610-855F0D8E0570}" destId="{CA707F82-1FC6-41F1-AF11-FBECAEE8C176}" srcOrd="1" destOrd="0" parTransId="{BAAEC53D-0196-4AB7-8095-87F7F698640E}" sibTransId="{C67AF968-B636-4B40-AEC0-5C03C70472D5}"/>
    <dgm:cxn modelId="{1AA085BF-BAE4-4ED5-821C-1301191B64AD}" type="presOf" srcId="{E7DFD72A-0C17-4D61-9988-0279FB75B6DE}" destId="{BB2F2E01-C7F5-497A-9694-29AE7368C97F}" srcOrd="0" destOrd="0" presId="urn:microsoft.com/office/officeart/2005/8/layout/list1"/>
    <dgm:cxn modelId="{47BD7DA2-F14A-40EC-BCCD-894964C7E278}" srcId="{D5A39191-307F-479F-8610-855F0D8E0570}" destId="{9099F5D0-79BD-4CFC-8D93-162086BED0A0}" srcOrd="3" destOrd="0" parTransId="{C19D2E14-7023-446C-85C6-9BEFAB7F80EB}" sibTransId="{7F1C8232-E0CE-4926-851E-B9FD8587793E}"/>
    <dgm:cxn modelId="{434A659D-8FC6-4B81-8CBE-2CB5A7E3F1D9}" type="presOf" srcId="{E7DFD72A-0C17-4D61-9988-0279FB75B6DE}" destId="{96C28F52-3CE9-4AB0-97ED-130834F20DA0}" srcOrd="1" destOrd="0" presId="urn:microsoft.com/office/officeart/2005/8/layout/list1"/>
    <dgm:cxn modelId="{81DD68C9-84D9-4316-A7E3-97793BD9336A}" type="presOf" srcId="{D5A39191-307F-479F-8610-855F0D8E0570}" destId="{2F4695F7-26AF-4665-9DA5-8E79C2B67C6D}" srcOrd="0" destOrd="0" presId="urn:microsoft.com/office/officeart/2005/8/layout/list1"/>
    <dgm:cxn modelId="{5A667EC5-191F-449B-B7DF-F884BA8391FA}" srcId="{D5A39191-307F-479F-8610-855F0D8E0570}" destId="{E7DFD72A-0C17-4D61-9988-0279FB75B6DE}" srcOrd="2" destOrd="0" parTransId="{5EAC76EA-F2A8-48FB-BA80-5FCD63ADF15B}" sibTransId="{0B73CCF5-9A23-4B5A-8400-54BA378B9957}"/>
    <dgm:cxn modelId="{2ED8AD30-A898-4857-881E-6AE5AF67825C}" type="presOf" srcId="{9099F5D0-79BD-4CFC-8D93-162086BED0A0}" destId="{D32A26FF-B55D-4F36-8125-7FA087EE0AB4}" srcOrd="1" destOrd="0" presId="urn:microsoft.com/office/officeart/2005/8/layout/list1"/>
    <dgm:cxn modelId="{E7B05BC0-8C7E-4ECE-A77D-19CD67E6D022}" type="presOf" srcId="{72C0940D-408C-4C9A-8756-2BA5FB23CF17}" destId="{A30D3028-C1F9-49ED-A3FA-11EDFA04BAE3}" srcOrd="1" destOrd="0" presId="urn:microsoft.com/office/officeart/2005/8/layout/list1"/>
    <dgm:cxn modelId="{4CB72624-D599-4C5F-AF0E-112D52CA66CE}" type="presOf" srcId="{9099F5D0-79BD-4CFC-8D93-162086BED0A0}" destId="{A577DE76-3BED-449D-BE9B-0A4A959593C5}" srcOrd="0" destOrd="0" presId="urn:microsoft.com/office/officeart/2005/8/layout/list1"/>
    <dgm:cxn modelId="{072A7E8B-D0DD-424C-9EBD-8639ED837465}" type="presOf" srcId="{72C0940D-408C-4C9A-8756-2BA5FB23CF17}" destId="{C8EBC242-B60C-467D-9EBC-A2605456F40A}" srcOrd="0" destOrd="0" presId="urn:microsoft.com/office/officeart/2005/8/layout/list1"/>
    <dgm:cxn modelId="{FFA4C925-34CF-4136-982D-7E05FB241EA7}" type="presParOf" srcId="{2F4695F7-26AF-4665-9DA5-8E79C2B67C6D}" destId="{AA0E4AA0-BEB2-41FA-891D-8D583881DE48}" srcOrd="0" destOrd="0" presId="urn:microsoft.com/office/officeart/2005/8/layout/list1"/>
    <dgm:cxn modelId="{EBE1089F-862E-4264-BD88-D8B3F004DAC4}" type="presParOf" srcId="{AA0E4AA0-BEB2-41FA-891D-8D583881DE48}" destId="{C8EBC242-B60C-467D-9EBC-A2605456F40A}" srcOrd="0" destOrd="0" presId="urn:microsoft.com/office/officeart/2005/8/layout/list1"/>
    <dgm:cxn modelId="{18D7CB52-9A6B-4800-998D-AB780CF120D2}" type="presParOf" srcId="{AA0E4AA0-BEB2-41FA-891D-8D583881DE48}" destId="{A30D3028-C1F9-49ED-A3FA-11EDFA04BAE3}" srcOrd="1" destOrd="0" presId="urn:microsoft.com/office/officeart/2005/8/layout/list1"/>
    <dgm:cxn modelId="{7647811E-7772-4F38-9574-F91882D3C1E6}" type="presParOf" srcId="{2F4695F7-26AF-4665-9DA5-8E79C2B67C6D}" destId="{32C1829F-8D11-4986-8543-673EEBF8342D}" srcOrd="1" destOrd="0" presId="urn:microsoft.com/office/officeart/2005/8/layout/list1"/>
    <dgm:cxn modelId="{EEBE2DB8-793C-41B1-9128-573E4931AB78}" type="presParOf" srcId="{2F4695F7-26AF-4665-9DA5-8E79C2B67C6D}" destId="{8A728685-99CC-4FBF-AF89-01E57E7CF150}" srcOrd="2" destOrd="0" presId="urn:microsoft.com/office/officeart/2005/8/layout/list1"/>
    <dgm:cxn modelId="{C30F6D15-6559-46AE-997C-3837E4423FD0}" type="presParOf" srcId="{2F4695F7-26AF-4665-9DA5-8E79C2B67C6D}" destId="{1BA1C542-79A0-4D67-918D-6D549DA4F1B4}" srcOrd="3" destOrd="0" presId="urn:microsoft.com/office/officeart/2005/8/layout/list1"/>
    <dgm:cxn modelId="{5578055A-4515-4955-9705-6FEFFFD49BB8}" type="presParOf" srcId="{2F4695F7-26AF-4665-9DA5-8E79C2B67C6D}" destId="{31CE3E8C-301D-44F5-95CC-E115B4CE26C0}" srcOrd="4" destOrd="0" presId="urn:microsoft.com/office/officeart/2005/8/layout/list1"/>
    <dgm:cxn modelId="{DE64F408-AE68-413E-898A-D3517BD912F4}" type="presParOf" srcId="{31CE3E8C-301D-44F5-95CC-E115B4CE26C0}" destId="{567777A1-7F8F-4AE3-87FE-310C73307AA1}" srcOrd="0" destOrd="0" presId="urn:microsoft.com/office/officeart/2005/8/layout/list1"/>
    <dgm:cxn modelId="{30F7F1BB-AB83-4F36-9E87-22DD6DF23653}" type="presParOf" srcId="{31CE3E8C-301D-44F5-95CC-E115B4CE26C0}" destId="{EE6D6BB6-2C10-4D20-8728-17F7A2B725BA}" srcOrd="1" destOrd="0" presId="urn:microsoft.com/office/officeart/2005/8/layout/list1"/>
    <dgm:cxn modelId="{7AA0D505-37BC-4D3D-8656-38F82F226A75}" type="presParOf" srcId="{2F4695F7-26AF-4665-9DA5-8E79C2B67C6D}" destId="{7E7690B2-A986-433A-903C-72B2FA093B87}" srcOrd="5" destOrd="0" presId="urn:microsoft.com/office/officeart/2005/8/layout/list1"/>
    <dgm:cxn modelId="{04A4A152-2BDA-4975-B581-F51234887ECD}" type="presParOf" srcId="{2F4695F7-26AF-4665-9DA5-8E79C2B67C6D}" destId="{335C154C-2DE6-4A4E-AE96-F8465D95FD5B}" srcOrd="6" destOrd="0" presId="urn:microsoft.com/office/officeart/2005/8/layout/list1"/>
    <dgm:cxn modelId="{447336C7-BD7F-45B6-8843-41105FEEFDB6}" type="presParOf" srcId="{2F4695F7-26AF-4665-9DA5-8E79C2B67C6D}" destId="{2446614B-E7A1-491C-A4F5-74695E8D362A}" srcOrd="7" destOrd="0" presId="urn:microsoft.com/office/officeart/2005/8/layout/list1"/>
    <dgm:cxn modelId="{F2BD8510-3C51-4BFA-9A74-3B4F9B61E288}" type="presParOf" srcId="{2F4695F7-26AF-4665-9DA5-8E79C2B67C6D}" destId="{6053571A-66E2-40E9-8AA2-37F0A5FF5469}" srcOrd="8" destOrd="0" presId="urn:microsoft.com/office/officeart/2005/8/layout/list1"/>
    <dgm:cxn modelId="{F4DAF903-A464-4CD2-92D9-7FAD0A883956}" type="presParOf" srcId="{6053571A-66E2-40E9-8AA2-37F0A5FF5469}" destId="{BB2F2E01-C7F5-497A-9694-29AE7368C97F}" srcOrd="0" destOrd="0" presId="urn:microsoft.com/office/officeart/2005/8/layout/list1"/>
    <dgm:cxn modelId="{FF5AE1D9-A05B-4AC1-A357-0F01A0F85CA8}" type="presParOf" srcId="{6053571A-66E2-40E9-8AA2-37F0A5FF5469}" destId="{96C28F52-3CE9-4AB0-97ED-130834F20DA0}" srcOrd="1" destOrd="0" presId="urn:microsoft.com/office/officeart/2005/8/layout/list1"/>
    <dgm:cxn modelId="{58F09E2B-0F2C-440F-B050-410085A1CF8A}" type="presParOf" srcId="{2F4695F7-26AF-4665-9DA5-8E79C2B67C6D}" destId="{93DC0933-9673-4D49-B5F1-85AE865E9A2B}" srcOrd="9" destOrd="0" presId="urn:microsoft.com/office/officeart/2005/8/layout/list1"/>
    <dgm:cxn modelId="{26F31A4D-BB95-47E6-8CA1-90524B3A6EEA}" type="presParOf" srcId="{2F4695F7-26AF-4665-9DA5-8E79C2B67C6D}" destId="{C1EA3CF0-D27C-4A48-90A4-085278C81EFF}" srcOrd="10" destOrd="0" presId="urn:microsoft.com/office/officeart/2005/8/layout/list1"/>
    <dgm:cxn modelId="{610B4F16-272F-452E-99E5-C829019F486F}" type="presParOf" srcId="{2F4695F7-26AF-4665-9DA5-8E79C2B67C6D}" destId="{B8F81828-C9C6-4A17-AF93-2B35F70F01B6}" srcOrd="11" destOrd="0" presId="urn:microsoft.com/office/officeart/2005/8/layout/list1"/>
    <dgm:cxn modelId="{E2F48A17-4F58-4F08-AC0E-2B27DCCCFE87}" type="presParOf" srcId="{2F4695F7-26AF-4665-9DA5-8E79C2B67C6D}" destId="{D44A61A7-E641-496C-A0FE-C5B00B2D1A33}" srcOrd="12" destOrd="0" presId="urn:microsoft.com/office/officeart/2005/8/layout/list1"/>
    <dgm:cxn modelId="{4D026A64-4576-4928-B256-430BA3E63062}" type="presParOf" srcId="{D44A61A7-E641-496C-A0FE-C5B00B2D1A33}" destId="{A577DE76-3BED-449D-BE9B-0A4A959593C5}" srcOrd="0" destOrd="0" presId="urn:microsoft.com/office/officeart/2005/8/layout/list1"/>
    <dgm:cxn modelId="{1238E368-9325-4862-BCCB-4A924CFE6F89}" type="presParOf" srcId="{D44A61A7-E641-496C-A0FE-C5B00B2D1A33}" destId="{D32A26FF-B55D-4F36-8125-7FA087EE0AB4}" srcOrd="1" destOrd="0" presId="urn:microsoft.com/office/officeart/2005/8/layout/list1"/>
    <dgm:cxn modelId="{7CF04FAD-F539-4F1E-A422-3CB36D1FDEC6}" type="presParOf" srcId="{2F4695F7-26AF-4665-9DA5-8E79C2B67C6D}" destId="{C782F968-9750-4CF1-BE7C-F78476E56FB6}" srcOrd="13" destOrd="0" presId="urn:microsoft.com/office/officeart/2005/8/layout/list1"/>
    <dgm:cxn modelId="{96CBB907-F68E-4483-8FC2-F64E94E8DDA4}" type="presParOf" srcId="{2F4695F7-26AF-4665-9DA5-8E79C2B67C6D}" destId="{21AC6B34-84C0-4D50-8A3C-DB2AE7C880A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1D605-EA21-4CD2-9D10-B38F3283A0C1}" type="doc">
      <dgm:prSet loTypeId="urn:microsoft.com/office/officeart/2005/8/layout/list1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513B57E1-903A-4519-983E-75973AB6F016}">
      <dgm:prSet custT="1"/>
      <dgm:spPr/>
      <dgm:t>
        <a:bodyPr/>
        <a:lstStyle/>
        <a:p>
          <a:r>
            <a:rPr lang="es-MX" sz="1200" b="1" dirty="0" smtClean="0"/>
            <a:t>Unos 11 millones de personas fueron asesinadas durante o por consecuencia del Holocausto, cambiando la demografía de muchos países.</a:t>
          </a:r>
          <a:endParaRPr lang="es-MX" sz="1200" dirty="0"/>
        </a:p>
      </dgm:t>
    </dgm:pt>
    <dgm:pt modelId="{3C619C0B-BBEA-4948-9709-B2A6EBD1DFD8}" type="parTrans" cxnId="{ECE2F9E1-86FC-482F-B48F-69C27A40FFFA}">
      <dgm:prSet/>
      <dgm:spPr/>
      <dgm:t>
        <a:bodyPr/>
        <a:lstStyle/>
        <a:p>
          <a:endParaRPr lang="es-MX"/>
        </a:p>
      </dgm:t>
    </dgm:pt>
    <dgm:pt modelId="{A85FBF96-A3E3-471B-A45C-BB57398D3FE9}" type="sibTrans" cxnId="{ECE2F9E1-86FC-482F-B48F-69C27A40FFFA}">
      <dgm:prSet/>
      <dgm:spPr/>
      <dgm:t>
        <a:bodyPr/>
        <a:lstStyle/>
        <a:p>
          <a:endParaRPr lang="es-MX"/>
        </a:p>
      </dgm:t>
    </dgm:pt>
    <dgm:pt modelId="{B99A6719-129D-4E96-B828-CD9EC9E69C05}">
      <dgm:prSet custT="1"/>
      <dgm:spPr/>
      <dgm:t>
        <a:bodyPr/>
        <a:lstStyle/>
        <a:p>
          <a:r>
            <a:rPr lang="es-MX" sz="1400" b="1" dirty="0" smtClean="0"/>
            <a:t>Una tercera parte de los judíos europeos fueron asesinados, por lo que la comunidad judía en Europa quedó gravemente herida y horrorizada.</a:t>
          </a:r>
          <a:endParaRPr lang="es-MX" sz="1400" dirty="0"/>
        </a:p>
      </dgm:t>
    </dgm:pt>
    <dgm:pt modelId="{5974B8C4-6A06-4831-A8C4-2A68E86275C8}" type="parTrans" cxnId="{EF696CA8-0ACE-441F-8809-2B93E9FA6C87}">
      <dgm:prSet/>
      <dgm:spPr/>
      <dgm:t>
        <a:bodyPr/>
        <a:lstStyle/>
        <a:p>
          <a:endParaRPr lang="es-MX"/>
        </a:p>
      </dgm:t>
    </dgm:pt>
    <dgm:pt modelId="{ECF1469C-2B4F-44D0-B1D0-F86978ED6A80}" type="sibTrans" cxnId="{EF696CA8-0ACE-441F-8809-2B93E9FA6C87}">
      <dgm:prSet/>
      <dgm:spPr/>
      <dgm:t>
        <a:bodyPr/>
        <a:lstStyle/>
        <a:p>
          <a:endParaRPr lang="es-MX"/>
        </a:p>
      </dgm:t>
    </dgm:pt>
    <dgm:pt modelId="{1236FB9B-6919-4F57-9A60-0BAE70A62C86}">
      <dgm:prSet custT="1"/>
      <dgm:spPr/>
      <dgm:t>
        <a:bodyPr/>
        <a:lstStyle/>
        <a:p>
          <a:r>
            <a:rPr lang="es-MX" sz="1400" b="1" dirty="0" smtClean="0"/>
            <a:t>Para que algo semejante no volviera a suceder se redactó la Declaración Universal de los Derechos Humanos.</a:t>
          </a:r>
          <a:endParaRPr lang="es-MX" sz="1400" dirty="0"/>
        </a:p>
      </dgm:t>
    </dgm:pt>
    <dgm:pt modelId="{6217EB8B-1A90-485A-BF5A-B35B96791273}" type="parTrans" cxnId="{ED0B9736-8551-4003-B3D2-E0B7C75D1B4B}">
      <dgm:prSet/>
      <dgm:spPr/>
      <dgm:t>
        <a:bodyPr/>
        <a:lstStyle/>
        <a:p>
          <a:endParaRPr lang="es-MX"/>
        </a:p>
      </dgm:t>
    </dgm:pt>
    <dgm:pt modelId="{47FAB34D-3FBD-498C-B6FC-D6EC1953FBE4}" type="sibTrans" cxnId="{ED0B9736-8551-4003-B3D2-E0B7C75D1B4B}">
      <dgm:prSet/>
      <dgm:spPr/>
      <dgm:t>
        <a:bodyPr/>
        <a:lstStyle/>
        <a:p>
          <a:endParaRPr lang="es-MX"/>
        </a:p>
      </dgm:t>
    </dgm:pt>
    <dgm:pt modelId="{76D0CF71-9866-48F9-9BCC-EEA41B67C218}">
      <dgm:prSet custT="1"/>
      <dgm:spPr/>
      <dgm:t>
        <a:bodyPr/>
        <a:lstStyle/>
        <a:p>
          <a:r>
            <a:rPr lang="es-MX" sz="1400" b="1" dirty="0" smtClean="0"/>
            <a:t>El nazismo fue prohibido en Alemania, aunque en algunas naciones aún es legal y aún existen personas defensoras del Holocausto.</a:t>
          </a:r>
          <a:endParaRPr lang="es-MX" sz="1400" dirty="0"/>
        </a:p>
      </dgm:t>
    </dgm:pt>
    <dgm:pt modelId="{881EDA75-423D-492E-A488-69D241608CD4}" type="parTrans" cxnId="{553AF685-6039-4EC1-8EB8-FEDE9567FF63}">
      <dgm:prSet/>
      <dgm:spPr/>
      <dgm:t>
        <a:bodyPr/>
        <a:lstStyle/>
        <a:p>
          <a:endParaRPr lang="es-MX"/>
        </a:p>
      </dgm:t>
    </dgm:pt>
    <dgm:pt modelId="{E210EA26-C7C7-45F3-BDA6-1C8422C93FB6}" type="sibTrans" cxnId="{553AF685-6039-4EC1-8EB8-FEDE9567FF63}">
      <dgm:prSet/>
      <dgm:spPr/>
      <dgm:t>
        <a:bodyPr/>
        <a:lstStyle/>
        <a:p>
          <a:endParaRPr lang="es-MX"/>
        </a:p>
      </dgm:t>
    </dgm:pt>
    <dgm:pt modelId="{1256D0FE-ACCA-4559-B575-D81566465859}">
      <dgm:prSet custT="1"/>
      <dgm:spPr/>
      <dgm:t>
        <a:bodyPr/>
        <a:lstStyle/>
        <a:p>
          <a:r>
            <a:rPr lang="es-MX" sz="1400" b="1" dirty="0" smtClean="0"/>
            <a:t>Los nazis que escaparon fueron perseguidos y condenados en años posteriores, especialmente por los servicios de inteligencia.</a:t>
          </a:r>
          <a:endParaRPr lang="es-MX" sz="1400" dirty="0"/>
        </a:p>
      </dgm:t>
    </dgm:pt>
    <dgm:pt modelId="{B583889C-B6DB-42C1-9F37-A093FB9AD544}" type="parTrans" cxnId="{359C75F7-2719-4F85-8448-1647B4B0DADB}">
      <dgm:prSet/>
      <dgm:spPr/>
      <dgm:t>
        <a:bodyPr/>
        <a:lstStyle/>
        <a:p>
          <a:endParaRPr lang="es-MX"/>
        </a:p>
      </dgm:t>
    </dgm:pt>
    <dgm:pt modelId="{A298069C-46B4-44D2-9E17-D43EA8477880}" type="sibTrans" cxnId="{359C75F7-2719-4F85-8448-1647B4B0DADB}">
      <dgm:prSet/>
      <dgm:spPr/>
      <dgm:t>
        <a:bodyPr/>
        <a:lstStyle/>
        <a:p>
          <a:endParaRPr lang="es-MX"/>
        </a:p>
      </dgm:t>
    </dgm:pt>
    <dgm:pt modelId="{5F2EE6D9-DD1D-4CA6-A03F-39D0B227DA62}" type="pres">
      <dgm:prSet presAssocID="{6D11D605-EA21-4CD2-9D10-B38F3283A0C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EF30261-10D7-4AAC-A1CE-812AD039C3D6}" type="pres">
      <dgm:prSet presAssocID="{513B57E1-903A-4519-983E-75973AB6F016}" presName="parentLin" presStyleCnt="0"/>
      <dgm:spPr/>
    </dgm:pt>
    <dgm:pt modelId="{33AD3439-22FD-40FC-A420-8535E910B669}" type="pres">
      <dgm:prSet presAssocID="{513B57E1-903A-4519-983E-75973AB6F016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3A06553D-37B4-4644-B9D9-4CD88793D58D}" type="pres">
      <dgm:prSet presAssocID="{513B57E1-903A-4519-983E-75973AB6F016}" presName="parentText" presStyleLbl="node1" presStyleIdx="0" presStyleCnt="5" custScaleY="212222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50EC5B-6B10-48CD-94A9-2DE4C2A52319}" type="pres">
      <dgm:prSet presAssocID="{513B57E1-903A-4519-983E-75973AB6F016}" presName="negativeSpace" presStyleCnt="0"/>
      <dgm:spPr/>
    </dgm:pt>
    <dgm:pt modelId="{3D2DDCD2-05DA-49EA-BF40-1E90F03E2AE8}" type="pres">
      <dgm:prSet presAssocID="{513B57E1-903A-4519-983E-75973AB6F016}" presName="childText" presStyleLbl="conFgAcc1" presStyleIdx="0" presStyleCnt="5">
        <dgm:presLayoutVars>
          <dgm:bulletEnabled val="1"/>
        </dgm:presLayoutVars>
      </dgm:prSet>
      <dgm:spPr/>
    </dgm:pt>
    <dgm:pt modelId="{84FB708F-9F60-4270-B196-A218CD4DABEF}" type="pres">
      <dgm:prSet presAssocID="{A85FBF96-A3E3-471B-A45C-BB57398D3FE9}" presName="spaceBetweenRectangles" presStyleCnt="0"/>
      <dgm:spPr/>
    </dgm:pt>
    <dgm:pt modelId="{7BE0FE18-0C4D-4AF7-8C60-90BF2B527055}" type="pres">
      <dgm:prSet presAssocID="{B99A6719-129D-4E96-B828-CD9EC9E69C05}" presName="parentLin" presStyleCnt="0"/>
      <dgm:spPr/>
    </dgm:pt>
    <dgm:pt modelId="{4C0B02BC-61CC-4445-9D97-6FC17D13CF49}" type="pres">
      <dgm:prSet presAssocID="{B99A6719-129D-4E96-B828-CD9EC9E69C05}" presName="parentLeftMargin" presStyleLbl="node1" presStyleIdx="0" presStyleCnt="5"/>
      <dgm:spPr/>
      <dgm:t>
        <a:bodyPr/>
        <a:lstStyle/>
        <a:p>
          <a:endParaRPr lang="es-MX"/>
        </a:p>
      </dgm:t>
    </dgm:pt>
    <dgm:pt modelId="{019FE772-D99B-4021-8726-80744A966D6C}" type="pres">
      <dgm:prSet presAssocID="{B99A6719-129D-4E96-B828-CD9EC9E69C05}" presName="parentText" presStyleLbl="node1" presStyleIdx="1" presStyleCnt="5" custScaleY="183529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6B1EA7D-C8DE-456F-9F7D-7DBFDDBD27BA}" type="pres">
      <dgm:prSet presAssocID="{B99A6719-129D-4E96-B828-CD9EC9E69C05}" presName="negativeSpace" presStyleCnt="0"/>
      <dgm:spPr/>
    </dgm:pt>
    <dgm:pt modelId="{86B409D5-8788-4492-8A34-679D17200CC3}" type="pres">
      <dgm:prSet presAssocID="{B99A6719-129D-4E96-B828-CD9EC9E69C05}" presName="childText" presStyleLbl="conFgAcc1" presStyleIdx="1" presStyleCnt="5">
        <dgm:presLayoutVars>
          <dgm:bulletEnabled val="1"/>
        </dgm:presLayoutVars>
      </dgm:prSet>
      <dgm:spPr/>
    </dgm:pt>
    <dgm:pt modelId="{812EF5A4-88D5-4997-83E4-50A793F65DA7}" type="pres">
      <dgm:prSet presAssocID="{ECF1469C-2B4F-44D0-B1D0-F86978ED6A80}" presName="spaceBetweenRectangles" presStyleCnt="0"/>
      <dgm:spPr/>
    </dgm:pt>
    <dgm:pt modelId="{51FD71AB-6B76-4F2C-B66A-9EDA86F1E337}" type="pres">
      <dgm:prSet presAssocID="{1256D0FE-ACCA-4559-B575-D81566465859}" presName="parentLin" presStyleCnt="0"/>
      <dgm:spPr/>
    </dgm:pt>
    <dgm:pt modelId="{874EB95F-2715-4C92-B036-63C8ED823A4D}" type="pres">
      <dgm:prSet presAssocID="{1256D0FE-ACCA-4559-B575-D81566465859}" presName="parentLeftMargin" presStyleLbl="node1" presStyleIdx="1" presStyleCnt="5"/>
      <dgm:spPr/>
      <dgm:t>
        <a:bodyPr/>
        <a:lstStyle/>
        <a:p>
          <a:endParaRPr lang="es-MX"/>
        </a:p>
      </dgm:t>
    </dgm:pt>
    <dgm:pt modelId="{950569B6-D3A6-4DB2-A5E4-C7430330FEC1}" type="pres">
      <dgm:prSet presAssocID="{1256D0FE-ACCA-4559-B575-D81566465859}" presName="parentText" presStyleLbl="node1" presStyleIdx="2" presStyleCnt="5" custScaleX="101335" custScaleY="183275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CE294BE-C1C5-4CDC-8F55-0C610F8F4902}" type="pres">
      <dgm:prSet presAssocID="{1256D0FE-ACCA-4559-B575-D81566465859}" presName="negativeSpace" presStyleCnt="0"/>
      <dgm:spPr/>
    </dgm:pt>
    <dgm:pt modelId="{080C8893-0CC8-4F04-A448-8EFCABD801B5}" type="pres">
      <dgm:prSet presAssocID="{1256D0FE-ACCA-4559-B575-D81566465859}" presName="childText" presStyleLbl="conFgAcc1" presStyleIdx="2" presStyleCnt="5">
        <dgm:presLayoutVars>
          <dgm:bulletEnabled val="1"/>
        </dgm:presLayoutVars>
      </dgm:prSet>
      <dgm:spPr/>
    </dgm:pt>
    <dgm:pt modelId="{E9231480-295D-4601-995A-66CFE6284A8D}" type="pres">
      <dgm:prSet presAssocID="{A298069C-46B4-44D2-9E17-D43EA8477880}" presName="spaceBetweenRectangles" presStyleCnt="0"/>
      <dgm:spPr/>
    </dgm:pt>
    <dgm:pt modelId="{F452E7AA-15A6-48DD-A4D2-721C5398E91D}" type="pres">
      <dgm:prSet presAssocID="{1236FB9B-6919-4F57-9A60-0BAE70A62C86}" presName="parentLin" presStyleCnt="0"/>
      <dgm:spPr/>
    </dgm:pt>
    <dgm:pt modelId="{2FE1CAD5-91DD-47C5-A81B-4EFA35563DF7}" type="pres">
      <dgm:prSet presAssocID="{1236FB9B-6919-4F57-9A60-0BAE70A62C86}" presName="parentLeftMargin" presStyleLbl="node1" presStyleIdx="2" presStyleCnt="5"/>
      <dgm:spPr/>
      <dgm:t>
        <a:bodyPr/>
        <a:lstStyle/>
        <a:p>
          <a:endParaRPr lang="es-MX"/>
        </a:p>
      </dgm:t>
    </dgm:pt>
    <dgm:pt modelId="{AE032591-2A54-411C-AF7D-0542D96855B2}" type="pres">
      <dgm:prSet presAssocID="{1236FB9B-6919-4F57-9A60-0BAE70A62C86}" presName="parentText" presStyleLbl="node1" presStyleIdx="3" presStyleCnt="5" custScaleY="1985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E9C77F2-8679-4E4E-A909-03518A64CDD0}" type="pres">
      <dgm:prSet presAssocID="{1236FB9B-6919-4F57-9A60-0BAE70A62C86}" presName="negativeSpace" presStyleCnt="0"/>
      <dgm:spPr/>
    </dgm:pt>
    <dgm:pt modelId="{A87AF18B-23AC-4873-B686-08C190382499}" type="pres">
      <dgm:prSet presAssocID="{1236FB9B-6919-4F57-9A60-0BAE70A62C86}" presName="childText" presStyleLbl="conFgAcc1" presStyleIdx="3" presStyleCnt="5">
        <dgm:presLayoutVars>
          <dgm:bulletEnabled val="1"/>
        </dgm:presLayoutVars>
      </dgm:prSet>
      <dgm:spPr/>
    </dgm:pt>
    <dgm:pt modelId="{50E069CC-1F70-4CC4-B24A-B6CCD4920D52}" type="pres">
      <dgm:prSet presAssocID="{47FAB34D-3FBD-498C-B6FC-D6EC1953FBE4}" presName="spaceBetweenRectangles" presStyleCnt="0"/>
      <dgm:spPr/>
    </dgm:pt>
    <dgm:pt modelId="{877C76D6-B949-4E8E-8D49-FD535752773B}" type="pres">
      <dgm:prSet presAssocID="{76D0CF71-9866-48F9-9BCC-EEA41B67C218}" presName="parentLin" presStyleCnt="0"/>
      <dgm:spPr/>
    </dgm:pt>
    <dgm:pt modelId="{580ACFBC-D20F-438B-8E82-D50850AB9794}" type="pres">
      <dgm:prSet presAssocID="{76D0CF71-9866-48F9-9BCC-EEA41B67C218}" presName="parentLeftMargin" presStyleLbl="node1" presStyleIdx="3" presStyleCnt="5"/>
      <dgm:spPr/>
      <dgm:t>
        <a:bodyPr/>
        <a:lstStyle/>
        <a:p>
          <a:endParaRPr lang="es-MX"/>
        </a:p>
      </dgm:t>
    </dgm:pt>
    <dgm:pt modelId="{DB9A4481-1635-44EC-ABA0-6D4DD788C83A}" type="pres">
      <dgm:prSet presAssocID="{76D0CF71-9866-48F9-9BCC-EEA41B67C218}" presName="parentText" presStyleLbl="node1" presStyleIdx="4" presStyleCnt="5" custScaleY="20877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CA1C53-45F3-4D69-9C68-ED6E536C040D}" type="pres">
      <dgm:prSet presAssocID="{76D0CF71-9866-48F9-9BCC-EEA41B67C218}" presName="negativeSpace" presStyleCnt="0"/>
      <dgm:spPr/>
    </dgm:pt>
    <dgm:pt modelId="{270E3098-97EF-48C0-A45A-CDD78B25A818}" type="pres">
      <dgm:prSet presAssocID="{76D0CF71-9866-48F9-9BCC-EEA41B67C218}" presName="childText" presStyleLbl="conFgAcc1" presStyleIdx="4" presStyleCnt="5" custLinFactNeighborX="-1679">
        <dgm:presLayoutVars>
          <dgm:bulletEnabled val="1"/>
        </dgm:presLayoutVars>
      </dgm:prSet>
      <dgm:spPr/>
    </dgm:pt>
  </dgm:ptLst>
  <dgm:cxnLst>
    <dgm:cxn modelId="{148C7314-7A48-44A0-BC36-982B054F0135}" type="presOf" srcId="{513B57E1-903A-4519-983E-75973AB6F016}" destId="{33AD3439-22FD-40FC-A420-8535E910B669}" srcOrd="0" destOrd="0" presId="urn:microsoft.com/office/officeart/2005/8/layout/list1"/>
    <dgm:cxn modelId="{7CE2B76C-D702-4674-AC42-8B5418587745}" type="presOf" srcId="{B99A6719-129D-4E96-B828-CD9EC9E69C05}" destId="{019FE772-D99B-4021-8726-80744A966D6C}" srcOrd="1" destOrd="0" presId="urn:microsoft.com/office/officeart/2005/8/layout/list1"/>
    <dgm:cxn modelId="{359C75F7-2719-4F85-8448-1647B4B0DADB}" srcId="{6D11D605-EA21-4CD2-9D10-B38F3283A0C1}" destId="{1256D0FE-ACCA-4559-B575-D81566465859}" srcOrd="2" destOrd="0" parTransId="{B583889C-B6DB-42C1-9F37-A093FB9AD544}" sibTransId="{A298069C-46B4-44D2-9E17-D43EA8477880}"/>
    <dgm:cxn modelId="{ED0B9736-8551-4003-B3D2-E0B7C75D1B4B}" srcId="{6D11D605-EA21-4CD2-9D10-B38F3283A0C1}" destId="{1236FB9B-6919-4F57-9A60-0BAE70A62C86}" srcOrd="3" destOrd="0" parTransId="{6217EB8B-1A90-485A-BF5A-B35B96791273}" sibTransId="{47FAB34D-3FBD-498C-B6FC-D6EC1953FBE4}"/>
    <dgm:cxn modelId="{88111037-190E-49A1-8C2B-A66E5C4FFD00}" type="presOf" srcId="{1236FB9B-6919-4F57-9A60-0BAE70A62C86}" destId="{AE032591-2A54-411C-AF7D-0542D96855B2}" srcOrd="1" destOrd="0" presId="urn:microsoft.com/office/officeart/2005/8/layout/list1"/>
    <dgm:cxn modelId="{91F89932-DC37-49FD-B47C-AA3777B5278C}" type="presOf" srcId="{6D11D605-EA21-4CD2-9D10-B38F3283A0C1}" destId="{5F2EE6D9-DD1D-4CA6-A03F-39D0B227DA62}" srcOrd="0" destOrd="0" presId="urn:microsoft.com/office/officeart/2005/8/layout/list1"/>
    <dgm:cxn modelId="{ECE2F9E1-86FC-482F-B48F-69C27A40FFFA}" srcId="{6D11D605-EA21-4CD2-9D10-B38F3283A0C1}" destId="{513B57E1-903A-4519-983E-75973AB6F016}" srcOrd="0" destOrd="0" parTransId="{3C619C0B-BBEA-4948-9709-B2A6EBD1DFD8}" sibTransId="{A85FBF96-A3E3-471B-A45C-BB57398D3FE9}"/>
    <dgm:cxn modelId="{A98274FB-FA8B-4AD6-BDFA-EAD040804A0B}" type="presOf" srcId="{B99A6719-129D-4E96-B828-CD9EC9E69C05}" destId="{4C0B02BC-61CC-4445-9D97-6FC17D13CF49}" srcOrd="0" destOrd="0" presId="urn:microsoft.com/office/officeart/2005/8/layout/list1"/>
    <dgm:cxn modelId="{CFF6DF3D-E798-49D2-9142-6A819C7B2F20}" type="presOf" srcId="{1256D0FE-ACCA-4559-B575-D81566465859}" destId="{874EB95F-2715-4C92-B036-63C8ED823A4D}" srcOrd="0" destOrd="0" presId="urn:microsoft.com/office/officeart/2005/8/layout/list1"/>
    <dgm:cxn modelId="{EF696CA8-0ACE-441F-8809-2B93E9FA6C87}" srcId="{6D11D605-EA21-4CD2-9D10-B38F3283A0C1}" destId="{B99A6719-129D-4E96-B828-CD9EC9E69C05}" srcOrd="1" destOrd="0" parTransId="{5974B8C4-6A06-4831-A8C4-2A68E86275C8}" sibTransId="{ECF1469C-2B4F-44D0-B1D0-F86978ED6A80}"/>
    <dgm:cxn modelId="{F867566D-B003-49B5-B8CB-57B6CF06C6FB}" type="presOf" srcId="{513B57E1-903A-4519-983E-75973AB6F016}" destId="{3A06553D-37B4-4644-B9D9-4CD88793D58D}" srcOrd="1" destOrd="0" presId="urn:microsoft.com/office/officeart/2005/8/layout/list1"/>
    <dgm:cxn modelId="{F092393E-DB35-4280-8750-4E8E9115099D}" type="presOf" srcId="{1236FB9B-6919-4F57-9A60-0BAE70A62C86}" destId="{2FE1CAD5-91DD-47C5-A81B-4EFA35563DF7}" srcOrd="0" destOrd="0" presId="urn:microsoft.com/office/officeart/2005/8/layout/list1"/>
    <dgm:cxn modelId="{D6B4B52E-6AC4-4AD0-9381-F673B85DBFA0}" type="presOf" srcId="{76D0CF71-9866-48F9-9BCC-EEA41B67C218}" destId="{580ACFBC-D20F-438B-8E82-D50850AB9794}" srcOrd="0" destOrd="0" presId="urn:microsoft.com/office/officeart/2005/8/layout/list1"/>
    <dgm:cxn modelId="{370B84EF-FAFC-412F-805A-C76C63A733B0}" type="presOf" srcId="{1256D0FE-ACCA-4559-B575-D81566465859}" destId="{950569B6-D3A6-4DB2-A5E4-C7430330FEC1}" srcOrd="1" destOrd="0" presId="urn:microsoft.com/office/officeart/2005/8/layout/list1"/>
    <dgm:cxn modelId="{AB2FAC86-8307-4BF7-B0D6-24D34C3F531A}" type="presOf" srcId="{76D0CF71-9866-48F9-9BCC-EEA41B67C218}" destId="{DB9A4481-1635-44EC-ABA0-6D4DD788C83A}" srcOrd="1" destOrd="0" presId="urn:microsoft.com/office/officeart/2005/8/layout/list1"/>
    <dgm:cxn modelId="{553AF685-6039-4EC1-8EB8-FEDE9567FF63}" srcId="{6D11D605-EA21-4CD2-9D10-B38F3283A0C1}" destId="{76D0CF71-9866-48F9-9BCC-EEA41B67C218}" srcOrd="4" destOrd="0" parTransId="{881EDA75-423D-492E-A488-69D241608CD4}" sibTransId="{E210EA26-C7C7-45F3-BDA6-1C8422C93FB6}"/>
    <dgm:cxn modelId="{503985B0-F1F3-426A-8CCE-2730B0A54E1B}" type="presParOf" srcId="{5F2EE6D9-DD1D-4CA6-A03F-39D0B227DA62}" destId="{7EF30261-10D7-4AAC-A1CE-812AD039C3D6}" srcOrd="0" destOrd="0" presId="urn:microsoft.com/office/officeart/2005/8/layout/list1"/>
    <dgm:cxn modelId="{C66F19D8-148B-41C0-8E2C-842BE780A79E}" type="presParOf" srcId="{7EF30261-10D7-4AAC-A1CE-812AD039C3D6}" destId="{33AD3439-22FD-40FC-A420-8535E910B669}" srcOrd="0" destOrd="0" presId="urn:microsoft.com/office/officeart/2005/8/layout/list1"/>
    <dgm:cxn modelId="{0B37A146-C260-44C2-86D6-3C0AA684427D}" type="presParOf" srcId="{7EF30261-10D7-4AAC-A1CE-812AD039C3D6}" destId="{3A06553D-37B4-4644-B9D9-4CD88793D58D}" srcOrd="1" destOrd="0" presId="urn:microsoft.com/office/officeart/2005/8/layout/list1"/>
    <dgm:cxn modelId="{5D4C7646-2C1C-4259-A13D-F39EEC0F88EB}" type="presParOf" srcId="{5F2EE6D9-DD1D-4CA6-A03F-39D0B227DA62}" destId="{9750EC5B-6B10-48CD-94A9-2DE4C2A52319}" srcOrd="1" destOrd="0" presId="urn:microsoft.com/office/officeart/2005/8/layout/list1"/>
    <dgm:cxn modelId="{ED460582-C348-4F2F-8E97-7DD330777A68}" type="presParOf" srcId="{5F2EE6D9-DD1D-4CA6-A03F-39D0B227DA62}" destId="{3D2DDCD2-05DA-49EA-BF40-1E90F03E2AE8}" srcOrd="2" destOrd="0" presId="urn:microsoft.com/office/officeart/2005/8/layout/list1"/>
    <dgm:cxn modelId="{102A81C1-5F09-4315-B99A-808310EED774}" type="presParOf" srcId="{5F2EE6D9-DD1D-4CA6-A03F-39D0B227DA62}" destId="{84FB708F-9F60-4270-B196-A218CD4DABEF}" srcOrd="3" destOrd="0" presId="urn:microsoft.com/office/officeart/2005/8/layout/list1"/>
    <dgm:cxn modelId="{D61B6ECA-EABE-4265-9FC4-1E31FFBD4192}" type="presParOf" srcId="{5F2EE6D9-DD1D-4CA6-A03F-39D0B227DA62}" destId="{7BE0FE18-0C4D-4AF7-8C60-90BF2B527055}" srcOrd="4" destOrd="0" presId="urn:microsoft.com/office/officeart/2005/8/layout/list1"/>
    <dgm:cxn modelId="{3CEE1728-107D-4048-976A-CDFD9BB2D751}" type="presParOf" srcId="{7BE0FE18-0C4D-4AF7-8C60-90BF2B527055}" destId="{4C0B02BC-61CC-4445-9D97-6FC17D13CF49}" srcOrd="0" destOrd="0" presId="urn:microsoft.com/office/officeart/2005/8/layout/list1"/>
    <dgm:cxn modelId="{C82FC211-933F-4355-B712-BC96B61E82F8}" type="presParOf" srcId="{7BE0FE18-0C4D-4AF7-8C60-90BF2B527055}" destId="{019FE772-D99B-4021-8726-80744A966D6C}" srcOrd="1" destOrd="0" presId="urn:microsoft.com/office/officeart/2005/8/layout/list1"/>
    <dgm:cxn modelId="{83A9EF61-A80D-4B1F-8878-848456CD982E}" type="presParOf" srcId="{5F2EE6D9-DD1D-4CA6-A03F-39D0B227DA62}" destId="{96B1EA7D-C8DE-456F-9F7D-7DBFDDBD27BA}" srcOrd="5" destOrd="0" presId="urn:microsoft.com/office/officeart/2005/8/layout/list1"/>
    <dgm:cxn modelId="{B15220B7-BAE2-4496-A945-7EA16A40895B}" type="presParOf" srcId="{5F2EE6D9-DD1D-4CA6-A03F-39D0B227DA62}" destId="{86B409D5-8788-4492-8A34-679D17200CC3}" srcOrd="6" destOrd="0" presId="urn:microsoft.com/office/officeart/2005/8/layout/list1"/>
    <dgm:cxn modelId="{61B795B7-F23C-45A2-B5D8-7EBC12B2E25D}" type="presParOf" srcId="{5F2EE6D9-DD1D-4CA6-A03F-39D0B227DA62}" destId="{812EF5A4-88D5-4997-83E4-50A793F65DA7}" srcOrd="7" destOrd="0" presId="urn:microsoft.com/office/officeart/2005/8/layout/list1"/>
    <dgm:cxn modelId="{F03A7E03-234B-4C87-A768-85AF8AD3419E}" type="presParOf" srcId="{5F2EE6D9-DD1D-4CA6-A03F-39D0B227DA62}" destId="{51FD71AB-6B76-4F2C-B66A-9EDA86F1E337}" srcOrd="8" destOrd="0" presId="urn:microsoft.com/office/officeart/2005/8/layout/list1"/>
    <dgm:cxn modelId="{A571A90E-D8F9-45E9-AD39-5B8B44C64A48}" type="presParOf" srcId="{51FD71AB-6B76-4F2C-B66A-9EDA86F1E337}" destId="{874EB95F-2715-4C92-B036-63C8ED823A4D}" srcOrd="0" destOrd="0" presId="urn:microsoft.com/office/officeart/2005/8/layout/list1"/>
    <dgm:cxn modelId="{480EEEAF-2CC3-410B-95A1-624942B8E813}" type="presParOf" srcId="{51FD71AB-6B76-4F2C-B66A-9EDA86F1E337}" destId="{950569B6-D3A6-4DB2-A5E4-C7430330FEC1}" srcOrd="1" destOrd="0" presId="urn:microsoft.com/office/officeart/2005/8/layout/list1"/>
    <dgm:cxn modelId="{C499C23B-FC14-41AA-A46F-4BE638F711C8}" type="presParOf" srcId="{5F2EE6D9-DD1D-4CA6-A03F-39D0B227DA62}" destId="{0CE294BE-C1C5-4CDC-8F55-0C610F8F4902}" srcOrd="9" destOrd="0" presId="urn:microsoft.com/office/officeart/2005/8/layout/list1"/>
    <dgm:cxn modelId="{C521AFD8-CD1A-4D3F-AB74-F7012EB9CDD0}" type="presParOf" srcId="{5F2EE6D9-DD1D-4CA6-A03F-39D0B227DA62}" destId="{080C8893-0CC8-4F04-A448-8EFCABD801B5}" srcOrd="10" destOrd="0" presId="urn:microsoft.com/office/officeart/2005/8/layout/list1"/>
    <dgm:cxn modelId="{1A0CCE80-F423-46EE-923C-09AFAEF08CD9}" type="presParOf" srcId="{5F2EE6D9-DD1D-4CA6-A03F-39D0B227DA62}" destId="{E9231480-295D-4601-995A-66CFE6284A8D}" srcOrd="11" destOrd="0" presId="urn:microsoft.com/office/officeart/2005/8/layout/list1"/>
    <dgm:cxn modelId="{AF6DDB3B-48ED-4117-BF54-B7C396257D73}" type="presParOf" srcId="{5F2EE6D9-DD1D-4CA6-A03F-39D0B227DA62}" destId="{F452E7AA-15A6-48DD-A4D2-721C5398E91D}" srcOrd="12" destOrd="0" presId="urn:microsoft.com/office/officeart/2005/8/layout/list1"/>
    <dgm:cxn modelId="{A787AB84-E388-48AF-9183-931925A814A6}" type="presParOf" srcId="{F452E7AA-15A6-48DD-A4D2-721C5398E91D}" destId="{2FE1CAD5-91DD-47C5-A81B-4EFA35563DF7}" srcOrd="0" destOrd="0" presId="urn:microsoft.com/office/officeart/2005/8/layout/list1"/>
    <dgm:cxn modelId="{82969C28-06E6-4D2A-A4D1-1150A1E5A1DA}" type="presParOf" srcId="{F452E7AA-15A6-48DD-A4D2-721C5398E91D}" destId="{AE032591-2A54-411C-AF7D-0542D96855B2}" srcOrd="1" destOrd="0" presId="urn:microsoft.com/office/officeart/2005/8/layout/list1"/>
    <dgm:cxn modelId="{DE19E76F-C811-492F-823D-F5EA65E6FC05}" type="presParOf" srcId="{5F2EE6D9-DD1D-4CA6-A03F-39D0B227DA62}" destId="{7E9C77F2-8679-4E4E-A909-03518A64CDD0}" srcOrd="13" destOrd="0" presId="urn:microsoft.com/office/officeart/2005/8/layout/list1"/>
    <dgm:cxn modelId="{008FAB9D-4EFF-466B-B65E-CED39DD4B7E1}" type="presParOf" srcId="{5F2EE6D9-DD1D-4CA6-A03F-39D0B227DA62}" destId="{A87AF18B-23AC-4873-B686-08C190382499}" srcOrd="14" destOrd="0" presId="urn:microsoft.com/office/officeart/2005/8/layout/list1"/>
    <dgm:cxn modelId="{3C7CD00D-3EA3-48E2-816A-78E16D7295C8}" type="presParOf" srcId="{5F2EE6D9-DD1D-4CA6-A03F-39D0B227DA62}" destId="{50E069CC-1F70-4CC4-B24A-B6CCD4920D52}" srcOrd="15" destOrd="0" presId="urn:microsoft.com/office/officeart/2005/8/layout/list1"/>
    <dgm:cxn modelId="{BA398B36-7179-4D89-8577-D5455AD49788}" type="presParOf" srcId="{5F2EE6D9-DD1D-4CA6-A03F-39D0B227DA62}" destId="{877C76D6-B949-4E8E-8D49-FD535752773B}" srcOrd="16" destOrd="0" presId="urn:microsoft.com/office/officeart/2005/8/layout/list1"/>
    <dgm:cxn modelId="{84E3623D-A3C4-4A20-B950-4583E6A373F3}" type="presParOf" srcId="{877C76D6-B949-4E8E-8D49-FD535752773B}" destId="{580ACFBC-D20F-438B-8E82-D50850AB9794}" srcOrd="0" destOrd="0" presId="urn:microsoft.com/office/officeart/2005/8/layout/list1"/>
    <dgm:cxn modelId="{22AC4C88-8B4D-4DF5-A8E4-5FFD6307A7F5}" type="presParOf" srcId="{877C76D6-B949-4E8E-8D49-FD535752773B}" destId="{DB9A4481-1635-44EC-ABA0-6D4DD788C83A}" srcOrd="1" destOrd="0" presId="urn:microsoft.com/office/officeart/2005/8/layout/list1"/>
    <dgm:cxn modelId="{211BC4AE-2370-4A83-A028-1102E1D38E2A}" type="presParOf" srcId="{5F2EE6D9-DD1D-4CA6-A03F-39D0B227DA62}" destId="{5DCA1C53-45F3-4D69-9C68-ED6E536C040D}" srcOrd="17" destOrd="0" presId="urn:microsoft.com/office/officeart/2005/8/layout/list1"/>
    <dgm:cxn modelId="{6578366C-9A23-4F89-955B-A25B22A535ED}" type="presParOf" srcId="{5F2EE6D9-DD1D-4CA6-A03F-39D0B227DA62}" destId="{270E3098-97EF-48C0-A45A-CDD78B25A81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HOLOCAUSTO</a:t>
            </a:r>
            <a:endParaRPr lang="es-MX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Mateo </a:t>
            </a:r>
            <a:r>
              <a:rPr lang="es-MX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Gómez Elizalde.</a:t>
            </a:r>
          </a:p>
          <a:p>
            <a:r>
              <a:rPr lang="es-MX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Historia.</a:t>
            </a:r>
          </a:p>
        </p:txBody>
      </p:sp>
    </p:spTree>
    <p:extLst>
      <p:ext uri="{BB962C8B-B14F-4D97-AF65-F5344CB8AC3E}">
        <p14:creationId xmlns:p14="http://schemas.microsoft.com/office/powerpoint/2010/main" val="329222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3811" y="1346331"/>
            <a:ext cx="3718455" cy="1371600"/>
          </a:xfrm>
        </p:spPr>
        <p:txBody>
          <a:bodyPr>
            <a:normAutofit/>
          </a:bodyPr>
          <a:lstStyle/>
          <a:p>
            <a:r>
              <a:rPr lang="es-MX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Introducción.</a:t>
            </a:r>
            <a:endParaRPr lang="es-MX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207297"/>
            <a:ext cx="5470525" cy="4443406"/>
          </a:xfr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Holocausto (1933-1945) fue la persecución y el asesinato sistemático de aproximadamente seis millones de judíos europeos, organizado y auspiciado por el régimen alemán nazi y sus colaboradores. Además de perpetrar el Holocausto, la Alemania nazi también persiguió y asesinó a millones de otras víctimas.  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74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99841444"/>
              </p:ext>
            </p:extLst>
          </p:nvPr>
        </p:nvGraphicFramePr>
        <p:xfrm>
          <a:off x="1295402" y="2497016"/>
          <a:ext cx="6348044" cy="3512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54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Consecuencias</a:t>
            </a:r>
            <a:endParaRPr lang="es-MX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5897451"/>
              </p:ext>
            </p:extLst>
          </p:nvPr>
        </p:nvGraphicFramePr>
        <p:xfrm>
          <a:off x="953826" y="2408829"/>
          <a:ext cx="5842759" cy="3923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5018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Gracias por su atención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(Póngame 10 maestra)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73570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</TotalTime>
  <Words>111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Garamond</vt:lpstr>
      <vt:lpstr>Times New Roman</vt:lpstr>
      <vt:lpstr>Orgánico</vt:lpstr>
      <vt:lpstr>HOLOCAUSTO</vt:lpstr>
      <vt:lpstr>Introducción.</vt:lpstr>
      <vt:lpstr>Causas</vt:lpstr>
      <vt:lpstr>Consecuencias</vt:lpstr>
      <vt:lpstr>Gracias por su atención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HOLOCAUSTO</dc:title>
  <dc:creator>Paola Elizalde C</dc:creator>
  <cp:lastModifiedBy>Paola Elizalde C</cp:lastModifiedBy>
  <cp:revision>7</cp:revision>
  <dcterms:created xsi:type="dcterms:W3CDTF">2025-02-27T16:14:29Z</dcterms:created>
  <dcterms:modified xsi:type="dcterms:W3CDTF">2025-03-06T16:31:49Z</dcterms:modified>
</cp:coreProperties>
</file>