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E4F2BE-823A-464F-9714-6F0B164E6CFA}" v="13" dt="2025-03-06T14:26:57.530"/>
    <p1510:client id="{F9BFED25-B4B8-4019-8DE9-55F68492A26E}" v="296" dt="2025-03-06T15:27:09.2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AAA016-4817-4065-847D-C4E136751206}" type="doc">
      <dgm:prSet loTypeId="urn:microsoft.com/office/officeart/2005/8/layout/list1" loCatId="list" qsTypeId="urn:microsoft.com/office/officeart/2005/8/quickstyle/3d3" qsCatId="3D" csTypeId="urn:microsoft.com/office/officeart/2005/8/colors/accent1_3" csCatId="accent1" phldr="1"/>
      <dgm:spPr/>
      <dgm:t>
        <a:bodyPr/>
        <a:lstStyle/>
        <a:p>
          <a:endParaRPr lang="es-MX"/>
        </a:p>
      </dgm:t>
    </dgm:pt>
    <dgm:pt modelId="{66D3A4BC-90AF-41A5-91D4-F4601665F095}">
      <dgm:prSet phldrT="[Texto]" phldr="0"/>
      <dgm:spPr/>
      <dgm:t>
        <a:bodyPr/>
        <a:lstStyle/>
        <a:p>
          <a:pPr rtl="0"/>
          <a:r>
            <a:rPr lang="en-US">
              <a:latin typeface="Aptos"/>
            </a:rPr>
            <a:t>Usa menos tu coche y más el transporte colectivo. ...</a:t>
          </a:r>
          <a:endParaRPr lang="es-MX"/>
        </a:p>
      </dgm:t>
    </dgm:pt>
    <dgm:pt modelId="{8C860DF4-DF21-4AD6-90F4-3A41DE8ECD69}" type="parTrans" cxnId="{3208E6F0-39CC-4126-9A8B-C7213A00645C}">
      <dgm:prSet/>
      <dgm:spPr/>
      <dgm:t>
        <a:bodyPr/>
        <a:lstStyle/>
        <a:p>
          <a:endParaRPr lang="es-MX"/>
        </a:p>
      </dgm:t>
    </dgm:pt>
    <dgm:pt modelId="{48AC6200-1240-4E30-88E7-4F7056D3924F}" type="sibTrans" cxnId="{3208E6F0-39CC-4126-9A8B-C7213A00645C}">
      <dgm:prSet/>
      <dgm:spPr/>
      <dgm:t>
        <a:bodyPr/>
        <a:lstStyle/>
        <a:p>
          <a:endParaRPr lang="es-MX"/>
        </a:p>
      </dgm:t>
    </dgm:pt>
    <dgm:pt modelId="{7CFB43BE-5B89-410C-BF22-B93E576EB8F1}">
      <dgm:prSet phldrT="[Texto]" phldr="0"/>
      <dgm:spPr/>
      <dgm:t>
        <a:bodyPr/>
        <a:lstStyle/>
        <a:p>
          <a:pPr rtl="0"/>
          <a:r>
            <a:rPr lang="en-US" dirty="0">
              <a:latin typeface="Aptos"/>
            </a:rPr>
            <a:t>Ahorra el agua. ...</a:t>
          </a:r>
          <a:endParaRPr lang="es-MX" dirty="0"/>
        </a:p>
      </dgm:t>
    </dgm:pt>
    <dgm:pt modelId="{335FDC45-09A7-486E-B43B-9EA5EE308C61}" type="parTrans" cxnId="{0AC76292-C735-42A0-8D39-548AF1DC3D08}">
      <dgm:prSet/>
      <dgm:spPr/>
      <dgm:t>
        <a:bodyPr/>
        <a:lstStyle/>
        <a:p>
          <a:endParaRPr lang="es-MX"/>
        </a:p>
      </dgm:t>
    </dgm:pt>
    <dgm:pt modelId="{E887EBCD-CA48-4A36-BB26-78E6C9072327}" type="sibTrans" cxnId="{0AC76292-C735-42A0-8D39-548AF1DC3D08}">
      <dgm:prSet/>
      <dgm:spPr/>
      <dgm:t>
        <a:bodyPr/>
        <a:lstStyle/>
        <a:p>
          <a:endParaRPr lang="es-MX"/>
        </a:p>
      </dgm:t>
    </dgm:pt>
    <dgm:pt modelId="{D756BCCD-B348-439B-9F94-D530181BFB5A}">
      <dgm:prSet phldrT="[Texto]" phldr="1"/>
      <dgm:spPr/>
      <dgm:t>
        <a:bodyPr/>
        <a:lstStyle/>
        <a:p>
          <a:endParaRPr lang="es-MX" dirty="0"/>
        </a:p>
      </dgm:t>
    </dgm:pt>
    <dgm:pt modelId="{53B52544-8F6C-4FD1-B1E2-D69018ECAA07}" type="parTrans" cxnId="{E3637E5E-4E06-4EAD-9C30-D5DFC027AADC}">
      <dgm:prSet/>
      <dgm:spPr/>
      <dgm:t>
        <a:bodyPr/>
        <a:lstStyle/>
        <a:p>
          <a:endParaRPr lang="es-MX"/>
        </a:p>
      </dgm:t>
    </dgm:pt>
    <dgm:pt modelId="{4F3B489C-925A-4A70-9894-015C09925A36}" type="sibTrans" cxnId="{E3637E5E-4E06-4EAD-9C30-D5DFC027AADC}">
      <dgm:prSet/>
      <dgm:spPr/>
      <dgm:t>
        <a:bodyPr/>
        <a:lstStyle/>
        <a:p>
          <a:endParaRPr lang="es-MX"/>
        </a:p>
      </dgm:t>
    </dgm:pt>
    <dgm:pt modelId="{8BFA1590-24DE-4088-B3C5-C4D45A80A228}">
      <dgm:prSet phldrT="[Texto]" phldr="1"/>
      <dgm:spPr/>
      <dgm:t>
        <a:bodyPr/>
        <a:lstStyle/>
        <a:p>
          <a:endParaRPr lang="es-MX"/>
        </a:p>
      </dgm:t>
    </dgm:pt>
    <dgm:pt modelId="{3DD1FEAA-2DBE-4E54-88F0-9C03ACA07B39}" type="parTrans" cxnId="{9160CB0B-9DC6-47DE-BDD8-BEE27B10F3F7}">
      <dgm:prSet/>
      <dgm:spPr/>
      <dgm:t>
        <a:bodyPr/>
        <a:lstStyle/>
        <a:p>
          <a:endParaRPr lang="es-MX"/>
        </a:p>
      </dgm:t>
    </dgm:pt>
    <dgm:pt modelId="{CDAE8D31-A7F6-47AC-BEAF-F8AD4BAD19FC}" type="sibTrans" cxnId="{9160CB0B-9DC6-47DE-BDD8-BEE27B10F3F7}">
      <dgm:prSet/>
      <dgm:spPr/>
      <dgm:t>
        <a:bodyPr/>
        <a:lstStyle/>
        <a:p>
          <a:endParaRPr lang="es-MX"/>
        </a:p>
      </dgm:t>
    </dgm:pt>
    <dgm:pt modelId="{3300FDE3-8843-424D-A555-629C3FB379A6}">
      <dgm:prSet phldrT="[Texto]" phldr="1"/>
      <dgm:spPr/>
      <dgm:t>
        <a:bodyPr/>
        <a:lstStyle/>
        <a:p>
          <a:endParaRPr lang="es-MX"/>
        </a:p>
      </dgm:t>
    </dgm:pt>
    <dgm:pt modelId="{CC3936C6-C5FC-4759-871F-1B673EDE3F9C}" type="parTrans" cxnId="{2EB9F087-66F8-4E61-A8DD-C73883EEE4CB}">
      <dgm:prSet/>
      <dgm:spPr/>
      <dgm:t>
        <a:bodyPr/>
        <a:lstStyle/>
        <a:p>
          <a:endParaRPr lang="es-MX"/>
        </a:p>
      </dgm:t>
    </dgm:pt>
    <dgm:pt modelId="{D998D80A-D8F3-4D5C-961F-DEC9DB354B08}" type="sibTrans" cxnId="{2EB9F087-66F8-4E61-A8DD-C73883EEE4CB}">
      <dgm:prSet/>
      <dgm:spPr/>
      <dgm:t>
        <a:bodyPr/>
        <a:lstStyle/>
        <a:p>
          <a:endParaRPr lang="es-MX"/>
        </a:p>
      </dgm:t>
    </dgm:pt>
    <dgm:pt modelId="{4A419C6F-54C9-48AA-B729-18E77A85E746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>
              <a:latin typeface="Aptos"/>
            </a:rPr>
            <a:t>Utiliza electrodomésticos ahorradores de energía. ...</a:t>
          </a:r>
        </a:p>
      </dgm:t>
    </dgm:pt>
    <dgm:pt modelId="{A6A03B11-A0D8-4788-9632-C0868CE02A20}" type="parTrans" cxnId="{CD93264B-58D0-4DAD-9A01-F4BAADD73869}">
      <dgm:prSet/>
      <dgm:spPr/>
    </dgm:pt>
    <dgm:pt modelId="{BFD2F281-6B3B-47D3-AFF4-695927CFD425}" type="sibTrans" cxnId="{CD93264B-58D0-4DAD-9A01-F4BAADD73869}">
      <dgm:prSet/>
      <dgm:spPr/>
      <dgm:t>
        <a:bodyPr/>
        <a:lstStyle/>
        <a:p>
          <a:endParaRPr lang="es-MX"/>
        </a:p>
      </dgm:t>
    </dgm:pt>
    <dgm:pt modelId="{91C1F1D0-58F9-4644-B554-B6E2D3F145FB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>
              <a:latin typeface="Aptos"/>
            </a:rPr>
            <a:t>Consuma alimentos de su localidad. ...</a:t>
          </a:r>
        </a:p>
      </dgm:t>
    </dgm:pt>
    <dgm:pt modelId="{A6298A43-43D4-4C0A-B35C-541C129480D1}" type="parTrans" cxnId="{C0B7E37A-69EB-4BD3-9B9E-6AFE96D82A33}">
      <dgm:prSet/>
      <dgm:spPr/>
    </dgm:pt>
    <dgm:pt modelId="{4EA08175-C617-4022-A92D-E1D0D69489DD}" type="sibTrans" cxnId="{C0B7E37A-69EB-4BD3-9B9E-6AFE96D82A33}">
      <dgm:prSet/>
      <dgm:spPr/>
      <dgm:t>
        <a:bodyPr/>
        <a:lstStyle/>
        <a:p>
          <a:endParaRPr lang="es-MX"/>
        </a:p>
      </dgm:t>
    </dgm:pt>
    <dgm:pt modelId="{909B28C1-8B9B-4180-B798-111CEE4BBF54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>
              <a:latin typeface="Aptos"/>
            </a:rPr>
            <a:t>Utiliza productos biodegradables. ...</a:t>
          </a:r>
        </a:p>
      </dgm:t>
    </dgm:pt>
    <dgm:pt modelId="{CC249F25-866F-4029-A399-0B4901247454}" type="parTrans" cxnId="{2290BDF9-A500-4FD0-905B-873EFDAD6486}">
      <dgm:prSet/>
      <dgm:spPr/>
    </dgm:pt>
    <dgm:pt modelId="{C83C46B9-05BE-44AF-8D57-F1096D2ED101}" type="sibTrans" cxnId="{2290BDF9-A500-4FD0-905B-873EFDAD6486}">
      <dgm:prSet/>
      <dgm:spPr/>
      <dgm:t>
        <a:bodyPr/>
        <a:lstStyle/>
        <a:p>
          <a:endParaRPr lang="es-MX"/>
        </a:p>
      </dgm:t>
    </dgm:pt>
    <dgm:pt modelId="{367D5F75-D674-415C-83D5-6E6DADE200D7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dirty="0">
              <a:latin typeface="Aptos"/>
            </a:rPr>
            <a:t>Crea lazos con vecinos para compartir alternativas.</a:t>
          </a:r>
        </a:p>
      </dgm:t>
    </dgm:pt>
    <dgm:pt modelId="{0B8C5BC0-6FA5-40ED-9D1F-752BC7F1233D}" type="parTrans" cxnId="{9A2C9BFE-3158-48AC-9BAD-E6C899F265CC}">
      <dgm:prSet/>
      <dgm:spPr/>
    </dgm:pt>
    <dgm:pt modelId="{625A73FC-5463-4843-B1BB-B0A107E703DF}" type="sibTrans" cxnId="{9A2C9BFE-3158-48AC-9BAD-E6C899F265CC}">
      <dgm:prSet/>
      <dgm:spPr/>
      <dgm:t>
        <a:bodyPr/>
        <a:lstStyle/>
        <a:p>
          <a:endParaRPr lang="es-MX"/>
        </a:p>
      </dgm:t>
    </dgm:pt>
    <dgm:pt modelId="{BB048DD8-0FA7-4952-92A5-6F956BFB63ED}" type="pres">
      <dgm:prSet presAssocID="{A1AAA016-4817-4065-847D-C4E136751206}" presName="linear" presStyleCnt="0">
        <dgm:presLayoutVars>
          <dgm:dir/>
          <dgm:animLvl val="lvl"/>
          <dgm:resizeHandles val="exact"/>
        </dgm:presLayoutVars>
      </dgm:prSet>
      <dgm:spPr/>
    </dgm:pt>
    <dgm:pt modelId="{CC0B7FC6-9EA4-4C69-9443-7704A99D9049}" type="pres">
      <dgm:prSet presAssocID="{66D3A4BC-90AF-41A5-91D4-F4601665F095}" presName="parentLin" presStyleCnt="0"/>
      <dgm:spPr/>
    </dgm:pt>
    <dgm:pt modelId="{A8297F12-CEC8-4BDB-92F9-C144467B6EDF}" type="pres">
      <dgm:prSet presAssocID="{66D3A4BC-90AF-41A5-91D4-F4601665F095}" presName="parentLeftMargin" presStyleLbl="node1" presStyleIdx="0" presStyleCnt="9"/>
      <dgm:spPr/>
    </dgm:pt>
    <dgm:pt modelId="{70EAAF10-4FA9-4682-8D20-BA472753450B}" type="pres">
      <dgm:prSet presAssocID="{66D3A4BC-90AF-41A5-91D4-F4601665F095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EA46BA74-5998-4573-95A4-50E510D28FD2}" type="pres">
      <dgm:prSet presAssocID="{66D3A4BC-90AF-41A5-91D4-F4601665F095}" presName="negativeSpace" presStyleCnt="0"/>
      <dgm:spPr/>
    </dgm:pt>
    <dgm:pt modelId="{EAFB4E31-F969-4DE0-A83A-D8F4DE239009}" type="pres">
      <dgm:prSet presAssocID="{66D3A4BC-90AF-41A5-91D4-F4601665F095}" presName="childText" presStyleLbl="conFgAcc1" presStyleIdx="0" presStyleCnt="9">
        <dgm:presLayoutVars>
          <dgm:bulletEnabled val="1"/>
        </dgm:presLayoutVars>
      </dgm:prSet>
      <dgm:spPr/>
    </dgm:pt>
    <dgm:pt modelId="{3E302196-7891-4A1A-AC52-0382758C242C}" type="pres">
      <dgm:prSet presAssocID="{48AC6200-1240-4E30-88E7-4F7056D3924F}" presName="spaceBetweenRectangles" presStyleCnt="0"/>
      <dgm:spPr/>
    </dgm:pt>
    <dgm:pt modelId="{D1321F48-8C73-48E0-A65B-683AFE5871AC}" type="pres">
      <dgm:prSet presAssocID="{4A419C6F-54C9-48AA-B729-18E77A85E746}" presName="parentLin" presStyleCnt="0"/>
      <dgm:spPr/>
    </dgm:pt>
    <dgm:pt modelId="{8D52A968-040A-458C-87A5-E44CCBA9D1F3}" type="pres">
      <dgm:prSet presAssocID="{4A419C6F-54C9-48AA-B729-18E77A85E746}" presName="parentLeftMargin" presStyleLbl="node1" presStyleIdx="0" presStyleCnt="9"/>
      <dgm:spPr/>
    </dgm:pt>
    <dgm:pt modelId="{4E3524D7-84AA-47B8-9042-3C634FE37C54}" type="pres">
      <dgm:prSet presAssocID="{4A419C6F-54C9-48AA-B729-18E77A85E746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E4366844-086B-452B-8136-253611265DB4}" type="pres">
      <dgm:prSet presAssocID="{4A419C6F-54C9-48AA-B729-18E77A85E746}" presName="negativeSpace" presStyleCnt="0"/>
      <dgm:spPr/>
    </dgm:pt>
    <dgm:pt modelId="{873CD443-F782-4F75-89F8-B5849EF3F5DC}" type="pres">
      <dgm:prSet presAssocID="{4A419C6F-54C9-48AA-B729-18E77A85E746}" presName="childText" presStyleLbl="conFgAcc1" presStyleIdx="1" presStyleCnt="9">
        <dgm:presLayoutVars>
          <dgm:bulletEnabled val="1"/>
        </dgm:presLayoutVars>
      </dgm:prSet>
      <dgm:spPr/>
    </dgm:pt>
    <dgm:pt modelId="{F98EA94F-C570-4217-AFC4-3570E291A7D7}" type="pres">
      <dgm:prSet presAssocID="{BFD2F281-6B3B-47D3-AFF4-695927CFD425}" presName="spaceBetweenRectangles" presStyleCnt="0"/>
      <dgm:spPr/>
    </dgm:pt>
    <dgm:pt modelId="{85FFB3B3-671A-4149-8FA5-A292C5B10BFB}" type="pres">
      <dgm:prSet presAssocID="{91C1F1D0-58F9-4644-B554-B6E2D3F145FB}" presName="parentLin" presStyleCnt="0"/>
      <dgm:spPr/>
    </dgm:pt>
    <dgm:pt modelId="{18246C66-1FD0-4C95-AB27-A6201D71F980}" type="pres">
      <dgm:prSet presAssocID="{91C1F1D0-58F9-4644-B554-B6E2D3F145FB}" presName="parentLeftMargin" presStyleLbl="node1" presStyleIdx="1" presStyleCnt="9"/>
      <dgm:spPr/>
    </dgm:pt>
    <dgm:pt modelId="{EDD81AB3-A198-48BB-9B3D-B559F7F70C82}" type="pres">
      <dgm:prSet presAssocID="{91C1F1D0-58F9-4644-B554-B6E2D3F145FB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DB64FEF5-CFDD-4172-A3B1-FD9051CB54B1}" type="pres">
      <dgm:prSet presAssocID="{91C1F1D0-58F9-4644-B554-B6E2D3F145FB}" presName="negativeSpace" presStyleCnt="0"/>
      <dgm:spPr/>
    </dgm:pt>
    <dgm:pt modelId="{919B741C-926A-492B-A1B2-42EE316021F2}" type="pres">
      <dgm:prSet presAssocID="{91C1F1D0-58F9-4644-B554-B6E2D3F145FB}" presName="childText" presStyleLbl="conFgAcc1" presStyleIdx="2" presStyleCnt="9">
        <dgm:presLayoutVars>
          <dgm:bulletEnabled val="1"/>
        </dgm:presLayoutVars>
      </dgm:prSet>
      <dgm:spPr/>
    </dgm:pt>
    <dgm:pt modelId="{BB85712A-10EF-4AF2-8277-C67C56B39145}" type="pres">
      <dgm:prSet presAssocID="{4EA08175-C617-4022-A92D-E1D0D69489DD}" presName="spaceBetweenRectangles" presStyleCnt="0"/>
      <dgm:spPr/>
    </dgm:pt>
    <dgm:pt modelId="{E5F24935-80C1-4951-A403-EB95BFB11485}" type="pres">
      <dgm:prSet presAssocID="{7CFB43BE-5B89-410C-BF22-B93E576EB8F1}" presName="parentLin" presStyleCnt="0"/>
      <dgm:spPr/>
    </dgm:pt>
    <dgm:pt modelId="{E0092853-F1F5-46D7-A71A-65362005F7F8}" type="pres">
      <dgm:prSet presAssocID="{7CFB43BE-5B89-410C-BF22-B93E576EB8F1}" presName="parentLeftMargin" presStyleLbl="node1" presStyleIdx="2" presStyleCnt="9"/>
      <dgm:spPr/>
    </dgm:pt>
    <dgm:pt modelId="{F63AAA1C-6065-4EC8-A8AD-313E8338C36B}" type="pres">
      <dgm:prSet presAssocID="{7CFB43BE-5B89-410C-BF22-B93E576EB8F1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E7A7A75C-7D69-4B45-B84D-1FEE075612DA}" type="pres">
      <dgm:prSet presAssocID="{7CFB43BE-5B89-410C-BF22-B93E576EB8F1}" presName="negativeSpace" presStyleCnt="0"/>
      <dgm:spPr/>
    </dgm:pt>
    <dgm:pt modelId="{C24EF094-A4AE-4884-A8BB-199F01CFD2C4}" type="pres">
      <dgm:prSet presAssocID="{7CFB43BE-5B89-410C-BF22-B93E576EB8F1}" presName="childText" presStyleLbl="conFgAcc1" presStyleIdx="3" presStyleCnt="9">
        <dgm:presLayoutVars>
          <dgm:bulletEnabled val="1"/>
        </dgm:presLayoutVars>
      </dgm:prSet>
      <dgm:spPr/>
    </dgm:pt>
    <dgm:pt modelId="{84C8AA53-EDF0-4D67-9B08-A9B276E6E4EB}" type="pres">
      <dgm:prSet presAssocID="{E887EBCD-CA48-4A36-BB26-78E6C9072327}" presName="spaceBetweenRectangles" presStyleCnt="0"/>
      <dgm:spPr/>
    </dgm:pt>
    <dgm:pt modelId="{B402412F-43E6-4C40-805E-CCD7540F9680}" type="pres">
      <dgm:prSet presAssocID="{909B28C1-8B9B-4180-B798-111CEE4BBF54}" presName="parentLin" presStyleCnt="0"/>
      <dgm:spPr/>
    </dgm:pt>
    <dgm:pt modelId="{9A556489-305E-4F3B-B5BA-5FFC7431AC49}" type="pres">
      <dgm:prSet presAssocID="{909B28C1-8B9B-4180-B798-111CEE4BBF54}" presName="parentLeftMargin" presStyleLbl="node1" presStyleIdx="3" presStyleCnt="9"/>
      <dgm:spPr/>
    </dgm:pt>
    <dgm:pt modelId="{984C1EA2-2C71-413E-A863-FAF572BC3937}" type="pres">
      <dgm:prSet presAssocID="{909B28C1-8B9B-4180-B798-111CEE4BBF54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B604B6FE-43A6-4D36-85D3-293C68A09F08}" type="pres">
      <dgm:prSet presAssocID="{909B28C1-8B9B-4180-B798-111CEE4BBF54}" presName="negativeSpace" presStyleCnt="0"/>
      <dgm:spPr/>
    </dgm:pt>
    <dgm:pt modelId="{63C9C77D-1040-4F75-8F7C-A0624F0BA557}" type="pres">
      <dgm:prSet presAssocID="{909B28C1-8B9B-4180-B798-111CEE4BBF54}" presName="childText" presStyleLbl="conFgAcc1" presStyleIdx="4" presStyleCnt="9">
        <dgm:presLayoutVars>
          <dgm:bulletEnabled val="1"/>
        </dgm:presLayoutVars>
      </dgm:prSet>
      <dgm:spPr/>
    </dgm:pt>
    <dgm:pt modelId="{F34BBD77-2E9E-4436-AAFE-E4F2D7E44953}" type="pres">
      <dgm:prSet presAssocID="{C83C46B9-05BE-44AF-8D57-F1096D2ED101}" presName="spaceBetweenRectangles" presStyleCnt="0"/>
      <dgm:spPr/>
    </dgm:pt>
    <dgm:pt modelId="{6D4C4C2D-71B9-4A44-9300-C49602437745}" type="pres">
      <dgm:prSet presAssocID="{367D5F75-D674-415C-83D5-6E6DADE200D7}" presName="parentLin" presStyleCnt="0"/>
      <dgm:spPr/>
    </dgm:pt>
    <dgm:pt modelId="{3D140B4F-E008-4103-8D61-459324F1910E}" type="pres">
      <dgm:prSet presAssocID="{367D5F75-D674-415C-83D5-6E6DADE200D7}" presName="parentLeftMargin" presStyleLbl="node1" presStyleIdx="4" presStyleCnt="9"/>
      <dgm:spPr/>
    </dgm:pt>
    <dgm:pt modelId="{FAAE748A-6D51-42FF-9354-0DD88E04E926}" type="pres">
      <dgm:prSet presAssocID="{367D5F75-D674-415C-83D5-6E6DADE200D7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9176F16A-6F63-4C3C-88CE-D2309E668F01}" type="pres">
      <dgm:prSet presAssocID="{367D5F75-D674-415C-83D5-6E6DADE200D7}" presName="negativeSpace" presStyleCnt="0"/>
      <dgm:spPr/>
    </dgm:pt>
    <dgm:pt modelId="{16853D38-9D62-4D48-9541-E6653506273B}" type="pres">
      <dgm:prSet presAssocID="{367D5F75-D674-415C-83D5-6E6DADE200D7}" presName="childText" presStyleLbl="conFgAcc1" presStyleIdx="5" presStyleCnt="9">
        <dgm:presLayoutVars>
          <dgm:bulletEnabled val="1"/>
        </dgm:presLayoutVars>
      </dgm:prSet>
      <dgm:spPr/>
    </dgm:pt>
    <dgm:pt modelId="{CD34472B-83DF-4846-A346-558C44E3CFB9}" type="pres">
      <dgm:prSet presAssocID="{625A73FC-5463-4843-B1BB-B0A107E703DF}" presName="spaceBetweenRectangles" presStyleCnt="0"/>
      <dgm:spPr/>
    </dgm:pt>
    <dgm:pt modelId="{59369EE4-E6BB-4466-9A13-D3D971F63DC8}" type="pres">
      <dgm:prSet presAssocID="{D756BCCD-B348-439B-9F94-D530181BFB5A}" presName="parentLin" presStyleCnt="0"/>
      <dgm:spPr/>
    </dgm:pt>
    <dgm:pt modelId="{FA5ACFCD-03B3-4DFE-B9C2-F3611A46E408}" type="pres">
      <dgm:prSet presAssocID="{D756BCCD-B348-439B-9F94-D530181BFB5A}" presName="parentLeftMargin" presStyleLbl="node1" presStyleIdx="5" presStyleCnt="9"/>
      <dgm:spPr/>
    </dgm:pt>
    <dgm:pt modelId="{5ABCE265-7E5D-4863-BFB5-4678ABDDAAD4}" type="pres">
      <dgm:prSet presAssocID="{D756BCCD-B348-439B-9F94-D530181BFB5A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49D4BAB7-5D7E-4165-B2ED-F139857F82F3}" type="pres">
      <dgm:prSet presAssocID="{D756BCCD-B348-439B-9F94-D530181BFB5A}" presName="negativeSpace" presStyleCnt="0"/>
      <dgm:spPr/>
    </dgm:pt>
    <dgm:pt modelId="{B835C80E-2158-4809-9604-1614127224E7}" type="pres">
      <dgm:prSet presAssocID="{D756BCCD-B348-439B-9F94-D530181BFB5A}" presName="childText" presStyleLbl="conFgAcc1" presStyleIdx="6" presStyleCnt="9">
        <dgm:presLayoutVars>
          <dgm:bulletEnabled val="1"/>
        </dgm:presLayoutVars>
      </dgm:prSet>
      <dgm:spPr/>
    </dgm:pt>
    <dgm:pt modelId="{7E3958EE-4069-499F-967C-2AC9ED08442D}" type="pres">
      <dgm:prSet presAssocID="{4F3B489C-925A-4A70-9894-015C09925A36}" presName="spaceBetweenRectangles" presStyleCnt="0"/>
      <dgm:spPr/>
    </dgm:pt>
    <dgm:pt modelId="{54842698-1753-4DF5-89D3-678391A66238}" type="pres">
      <dgm:prSet presAssocID="{8BFA1590-24DE-4088-B3C5-C4D45A80A228}" presName="parentLin" presStyleCnt="0"/>
      <dgm:spPr/>
    </dgm:pt>
    <dgm:pt modelId="{0274FBAC-DAC6-42FA-A7D7-DCB6A67B6899}" type="pres">
      <dgm:prSet presAssocID="{8BFA1590-24DE-4088-B3C5-C4D45A80A228}" presName="parentLeftMargin" presStyleLbl="node1" presStyleIdx="6" presStyleCnt="9"/>
      <dgm:spPr/>
    </dgm:pt>
    <dgm:pt modelId="{65A43049-9547-4EE7-8C14-AC56C9EB464A}" type="pres">
      <dgm:prSet presAssocID="{8BFA1590-24DE-4088-B3C5-C4D45A80A228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42A66424-7C71-4BF9-9AA6-320BB07337EC}" type="pres">
      <dgm:prSet presAssocID="{8BFA1590-24DE-4088-B3C5-C4D45A80A228}" presName="negativeSpace" presStyleCnt="0"/>
      <dgm:spPr/>
    </dgm:pt>
    <dgm:pt modelId="{A68DBB1E-7B95-4EDF-9DF7-36B3D31DB40F}" type="pres">
      <dgm:prSet presAssocID="{8BFA1590-24DE-4088-B3C5-C4D45A80A228}" presName="childText" presStyleLbl="conFgAcc1" presStyleIdx="7" presStyleCnt="9">
        <dgm:presLayoutVars>
          <dgm:bulletEnabled val="1"/>
        </dgm:presLayoutVars>
      </dgm:prSet>
      <dgm:spPr/>
    </dgm:pt>
    <dgm:pt modelId="{03D3DD82-56CE-4F4D-9480-031FADEA4E36}" type="pres">
      <dgm:prSet presAssocID="{CDAE8D31-A7F6-47AC-BEAF-F8AD4BAD19FC}" presName="spaceBetweenRectangles" presStyleCnt="0"/>
      <dgm:spPr/>
    </dgm:pt>
    <dgm:pt modelId="{96319AC9-668A-45FF-B044-1A478241E63A}" type="pres">
      <dgm:prSet presAssocID="{3300FDE3-8843-424D-A555-629C3FB379A6}" presName="parentLin" presStyleCnt="0"/>
      <dgm:spPr/>
    </dgm:pt>
    <dgm:pt modelId="{4CA9D1DF-1462-4A93-8075-A0172BD03588}" type="pres">
      <dgm:prSet presAssocID="{3300FDE3-8843-424D-A555-629C3FB379A6}" presName="parentLeftMargin" presStyleLbl="node1" presStyleIdx="7" presStyleCnt="9"/>
      <dgm:spPr/>
    </dgm:pt>
    <dgm:pt modelId="{16545709-8442-43BA-91F6-F08AF2BDAE35}" type="pres">
      <dgm:prSet presAssocID="{3300FDE3-8843-424D-A555-629C3FB379A6}" presName="parentText" presStyleLbl="node1" presStyleIdx="8" presStyleCnt="9">
        <dgm:presLayoutVars>
          <dgm:chMax val="0"/>
          <dgm:bulletEnabled val="1"/>
        </dgm:presLayoutVars>
      </dgm:prSet>
      <dgm:spPr/>
    </dgm:pt>
    <dgm:pt modelId="{5ABBA53A-4E91-4F2D-A8F2-112B527127F5}" type="pres">
      <dgm:prSet presAssocID="{3300FDE3-8843-424D-A555-629C3FB379A6}" presName="negativeSpace" presStyleCnt="0"/>
      <dgm:spPr/>
    </dgm:pt>
    <dgm:pt modelId="{60D220F6-85ED-4F9B-91ED-C02AED1E0AD0}" type="pres">
      <dgm:prSet presAssocID="{3300FDE3-8843-424D-A555-629C3FB379A6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9160CB0B-9DC6-47DE-BDD8-BEE27B10F3F7}" srcId="{A1AAA016-4817-4065-847D-C4E136751206}" destId="{8BFA1590-24DE-4088-B3C5-C4D45A80A228}" srcOrd="7" destOrd="0" parTransId="{3DD1FEAA-2DBE-4E54-88F0-9C03ACA07B39}" sibTransId="{CDAE8D31-A7F6-47AC-BEAF-F8AD4BAD19FC}"/>
    <dgm:cxn modelId="{4337121C-87FB-4032-ACA3-C5CB10584139}" type="presOf" srcId="{367D5F75-D674-415C-83D5-6E6DADE200D7}" destId="{FAAE748A-6D51-42FF-9354-0DD88E04E926}" srcOrd="1" destOrd="0" presId="urn:microsoft.com/office/officeart/2005/8/layout/list1"/>
    <dgm:cxn modelId="{71B3311D-B9B7-4C3A-A5F2-2DFCD5BABD42}" type="presOf" srcId="{8BFA1590-24DE-4088-B3C5-C4D45A80A228}" destId="{65A43049-9547-4EE7-8C14-AC56C9EB464A}" srcOrd="1" destOrd="0" presId="urn:microsoft.com/office/officeart/2005/8/layout/list1"/>
    <dgm:cxn modelId="{8A919931-EA21-4C06-81A9-16C856FED32B}" type="presOf" srcId="{91C1F1D0-58F9-4644-B554-B6E2D3F145FB}" destId="{EDD81AB3-A198-48BB-9B3D-B559F7F70C82}" srcOrd="1" destOrd="0" presId="urn:microsoft.com/office/officeart/2005/8/layout/list1"/>
    <dgm:cxn modelId="{8D62B03C-F83D-41D7-AE53-AA7185CCF3B8}" type="presOf" srcId="{66D3A4BC-90AF-41A5-91D4-F4601665F095}" destId="{A8297F12-CEC8-4BDB-92F9-C144467B6EDF}" srcOrd="0" destOrd="0" presId="urn:microsoft.com/office/officeart/2005/8/layout/list1"/>
    <dgm:cxn modelId="{26868E5B-C27B-43C5-9391-1D47BE91E3E9}" type="presOf" srcId="{367D5F75-D674-415C-83D5-6E6DADE200D7}" destId="{3D140B4F-E008-4103-8D61-459324F1910E}" srcOrd="0" destOrd="0" presId="urn:microsoft.com/office/officeart/2005/8/layout/list1"/>
    <dgm:cxn modelId="{E3637E5E-4E06-4EAD-9C30-D5DFC027AADC}" srcId="{A1AAA016-4817-4065-847D-C4E136751206}" destId="{D756BCCD-B348-439B-9F94-D530181BFB5A}" srcOrd="6" destOrd="0" parTransId="{53B52544-8F6C-4FD1-B1E2-D69018ECAA07}" sibTransId="{4F3B489C-925A-4A70-9894-015C09925A36}"/>
    <dgm:cxn modelId="{8D3B1E4A-137E-4AC4-A110-0719639CA821}" type="presOf" srcId="{D756BCCD-B348-439B-9F94-D530181BFB5A}" destId="{FA5ACFCD-03B3-4DFE-B9C2-F3611A46E408}" srcOrd="0" destOrd="0" presId="urn:microsoft.com/office/officeart/2005/8/layout/list1"/>
    <dgm:cxn modelId="{DED8BD6A-9B80-47E9-9349-973C30F3C12E}" type="presOf" srcId="{909B28C1-8B9B-4180-B798-111CEE4BBF54}" destId="{984C1EA2-2C71-413E-A863-FAF572BC3937}" srcOrd="1" destOrd="0" presId="urn:microsoft.com/office/officeart/2005/8/layout/list1"/>
    <dgm:cxn modelId="{CD93264B-58D0-4DAD-9A01-F4BAADD73869}" srcId="{A1AAA016-4817-4065-847D-C4E136751206}" destId="{4A419C6F-54C9-48AA-B729-18E77A85E746}" srcOrd="1" destOrd="0" parTransId="{A6A03B11-A0D8-4788-9632-C0868CE02A20}" sibTransId="{BFD2F281-6B3B-47D3-AFF4-695927CFD425}"/>
    <dgm:cxn modelId="{F4EB4A6C-D353-434D-9B11-FC7E21ACA534}" type="presOf" srcId="{3300FDE3-8843-424D-A555-629C3FB379A6}" destId="{16545709-8442-43BA-91F6-F08AF2BDAE35}" srcOrd="1" destOrd="0" presId="urn:microsoft.com/office/officeart/2005/8/layout/list1"/>
    <dgm:cxn modelId="{69DC4978-A2C2-4829-B67F-6DF945906587}" type="presOf" srcId="{7CFB43BE-5B89-410C-BF22-B93E576EB8F1}" destId="{F63AAA1C-6065-4EC8-A8AD-313E8338C36B}" srcOrd="1" destOrd="0" presId="urn:microsoft.com/office/officeart/2005/8/layout/list1"/>
    <dgm:cxn modelId="{7D35C97A-2293-4643-A0C1-8D8FFB38407E}" type="presOf" srcId="{66D3A4BC-90AF-41A5-91D4-F4601665F095}" destId="{70EAAF10-4FA9-4682-8D20-BA472753450B}" srcOrd="1" destOrd="0" presId="urn:microsoft.com/office/officeart/2005/8/layout/list1"/>
    <dgm:cxn modelId="{C0B7E37A-69EB-4BD3-9B9E-6AFE96D82A33}" srcId="{A1AAA016-4817-4065-847D-C4E136751206}" destId="{91C1F1D0-58F9-4644-B554-B6E2D3F145FB}" srcOrd="2" destOrd="0" parTransId="{A6298A43-43D4-4C0A-B35C-541C129480D1}" sibTransId="{4EA08175-C617-4022-A92D-E1D0D69489DD}"/>
    <dgm:cxn modelId="{F685777D-4150-4895-A1F9-6259978F8893}" type="presOf" srcId="{3300FDE3-8843-424D-A555-629C3FB379A6}" destId="{4CA9D1DF-1462-4A93-8075-A0172BD03588}" srcOrd="0" destOrd="0" presId="urn:microsoft.com/office/officeart/2005/8/layout/list1"/>
    <dgm:cxn modelId="{2EB9F087-66F8-4E61-A8DD-C73883EEE4CB}" srcId="{A1AAA016-4817-4065-847D-C4E136751206}" destId="{3300FDE3-8843-424D-A555-629C3FB379A6}" srcOrd="8" destOrd="0" parTransId="{CC3936C6-C5FC-4759-871F-1B673EDE3F9C}" sibTransId="{D998D80A-D8F3-4D5C-961F-DEC9DB354B08}"/>
    <dgm:cxn modelId="{0AC76292-C735-42A0-8D39-548AF1DC3D08}" srcId="{A1AAA016-4817-4065-847D-C4E136751206}" destId="{7CFB43BE-5B89-410C-BF22-B93E576EB8F1}" srcOrd="3" destOrd="0" parTransId="{335FDC45-09A7-486E-B43B-9EA5EE308C61}" sibTransId="{E887EBCD-CA48-4A36-BB26-78E6C9072327}"/>
    <dgm:cxn modelId="{CB972293-1F46-41F1-A7D2-BA65D0DA64DC}" type="presOf" srcId="{7CFB43BE-5B89-410C-BF22-B93E576EB8F1}" destId="{E0092853-F1F5-46D7-A71A-65362005F7F8}" srcOrd="0" destOrd="0" presId="urn:microsoft.com/office/officeart/2005/8/layout/list1"/>
    <dgm:cxn modelId="{2B42FCB3-FD1D-4234-89EF-178BC5935AF0}" type="presOf" srcId="{8BFA1590-24DE-4088-B3C5-C4D45A80A228}" destId="{0274FBAC-DAC6-42FA-A7D7-DCB6A67B6899}" srcOrd="0" destOrd="0" presId="urn:microsoft.com/office/officeart/2005/8/layout/list1"/>
    <dgm:cxn modelId="{618267BD-3E3C-4431-9DD4-3FA511A15FE2}" type="presOf" srcId="{4A419C6F-54C9-48AA-B729-18E77A85E746}" destId="{4E3524D7-84AA-47B8-9042-3C634FE37C54}" srcOrd="1" destOrd="0" presId="urn:microsoft.com/office/officeart/2005/8/layout/list1"/>
    <dgm:cxn modelId="{2657ADD5-13D8-44B9-A001-32A5B9EA3BD2}" type="presOf" srcId="{4A419C6F-54C9-48AA-B729-18E77A85E746}" destId="{8D52A968-040A-458C-87A5-E44CCBA9D1F3}" srcOrd="0" destOrd="0" presId="urn:microsoft.com/office/officeart/2005/8/layout/list1"/>
    <dgm:cxn modelId="{A5B596D9-0608-4DD9-89F2-2FFC7C150A43}" type="presOf" srcId="{91C1F1D0-58F9-4644-B554-B6E2D3F145FB}" destId="{18246C66-1FD0-4C95-AB27-A6201D71F980}" srcOrd="0" destOrd="0" presId="urn:microsoft.com/office/officeart/2005/8/layout/list1"/>
    <dgm:cxn modelId="{06425DDC-474A-41B8-A70F-A4BF695E26DB}" type="presOf" srcId="{A1AAA016-4817-4065-847D-C4E136751206}" destId="{BB048DD8-0FA7-4952-92A5-6F956BFB63ED}" srcOrd="0" destOrd="0" presId="urn:microsoft.com/office/officeart/2005/8/layout/list1"/>
    <dgm:cxn modelId="{E57BDAE3-4DAE-40CF-BE0C-8FA835BCB4BA}" type="presOf" srcId="{909B28C1-8B9B-4180-B798-111CEE4BBF54}" destId="{9A556489-305E-4F3B-B5BA-5FFC7431AC49}" srcOrd="0" destOrd="0" presId="urn:microsoft.com/office/officeart/2005/8/layout/list1"/>
    <dgm:cxn modelId="{76CBBDEF-28B6-4E76-9E00-2998BED2A18C}" type="presOf" srcId="{D756BCCD-B348-439B-9F94-D530181BFB5A}" destId="{5ABCE265-7E5D-4863-BFB5-4678ABDDAAD4}" srcOrd="1" destOrd="0" presId="urn:microsoft.com/office/officeart/2005/8/layout/list1"/>
    <dgm:cxn modelId="{3208E6F0-39CC-4126-9A8B-C7213A00645C}" srcId="{A1AAA016-4817-4065-847D-C4E136751206}" destId="{66D3A4BC-90AF-41A5-91D4-F4601665F095}" srcOrd="0" destOrd="0" parTransId="{8C860DF4-DF21-4AD6-90F4-3A41DE8ECD69}" sibTransId="{48AC6200-1240-4E30-88E7-4F7056D3924F}"/>
    <dgm:cxn modelId="{2290BDF9-A500-4FD0-905B-873EFDAD6486}" srcId="{A1AAA016-4817-4065-847D-C4E136751206}" destId="{909B28C1-8B9B-4180-B798-111CEE4BBF54}" srcOrd="4" destOrd="0" parTransId="{CC249F25-866F-4029-A399-0B4901247454}" sibTransId="{C83C46B9-05BE-44AF-8D57-F1096D2ED101}"/>
    <dgm:cxn modelId="{9A2C9BFE-3158-48AC-9BAD-E6C899F265CC}" srcId="{A1AAA016-4817-4065-847D-C4E136751206}" destId="{367D5F75-D674-415C-83D5-6E6DADE200D7}" srcOrd="5" destOrd="0" parTransId="{0B8C5BC0-6FA5-40ED-9D1F-752BC7F1233D}" sibTransId="{625A73FC-5463-4843-B1BB-B0A107E703DF}"/>
    <dgm:cxn modelId="{91AF3FE0-AAFF-4F60-AC9B-AD52D544FE9F}" type="presParOf" srcId="{BB048DD8-0FA7-4952-92A5-6F956BFB63ED}" destId="{CC0B7FC6-9EA4-4C69-9443-7704A99D9049}" srcOrd="0" destOrd="0" presId="urn:microsoft.com/office/officeart/2005/8/layout/list1"/>
    <dgm:cxn modelId="{F8485DE6-54C8-4278-B912-99EB797FFA43}" type="presParOf" srcId="{CC0B7FC6-9EA4-4C69-9443-7704A99D9049}" destId="{A8297F12-CEC8-4BDB-92F9-C144467B6EDF}" srcOrd="0" destOrd="0" presId="urn:microsoft.com/office/officeart/2005/8/layout/list1"/>
    <dgm:cxn modelId="{6D362C81-CA5F-4778-9466-406D8AF194C7}" type="presParOf" srcId="{CC0B7FC6-9EA4-4C69-9443-7704A99D9049}" destId="{70EAAF10-4FA9-4682-8D20-BA472753450B}" srcOrd="1" destOrd="0" presId="urn:microsoft.com/office/officeart/2005/8/layout/list1"/>
    <dgm:cxn modelId="{CB507017-ADBB-4C79-82C9-7356278A5251}" type="presParOf" srcId="{BB048DD8-0FA7-4952-92A5-6F956BFB63ED}" destId="{EA46BA74-5998-4573-95A4-50E510D28FD2}" srcOrd="1" destOrd="0" presId="urn:microsoft.com/office/officeart/2005/8/layout/list1"/>
    <dgm:cxn modelId="{09D19D8B-CC55-4830-A972-09DDCAC7100E}" type="presParOf" srcId="{BB048DD8-0FA7-4952-92A5-6F956BFB63ED}" destId="{EAFB4E31-F969-4DE0-A83A-D8F4DE239009}" srcOrd="2" destOrd="0" presId="urn:microsoft.com/office/officeart/2005/8/layout/list1"/>
    <dgm:cxn modelId="{4CD8DD62-752E-44AA-B2E9-B2C46B8C4EAB}" type="presParOf" srcId="{BB048DD8-0FA7-4952-92A5-6F956BFB63ED}" destId="{3E302196-7891-4A1A-AC52-0382758C242C}" srcOrd="3" destOrd="0" presId="urn:microsoft.com/office/officeart/2005/8/layout/list1"/>
    <dgm:cxn modelId="{8B06E4F0-DD58-4B87-AB1E-22F1D1AA3F00}" type="presParOf" srcId="{BB048DD8-0FA7-4952-92A5-6F956BFB63ED}" destId="{D1321F48-8C73-48E0-A65B-683AFE5871AC}" srcOrd="4" destOrd="0" presId="urn:microsoft.com/office/officeart/2005/8/layout/list1"/>
    <dgm:cxn modelId="{3C1C2385-9AE2-4D55-82FE-A0B3514901D0}" type="presParOf" srcId="{D1321F48-8C73-48E0-A65B-683AFE5871AC}" destId="{8D52A968-040A-458C-87A5-E44CCBA9D1F3}" srcOrd="0" destOrd="0" presId="urn:microsoft.com/office/officeart/2005/8/layout/list1"/>
    <dgm:cxn modelId="{512BD3C6-3E1F-4E4D-8E1F-FB21CCC3C11E}" type="presParOf" srcId="{D1321F48-8C73-48E0-A65B-683AFE5871AC}" destId="{4E3524D7-84AA-47B8-9042-3C634FE37C54}" srcOrd="1" destOrd="0" presId="urn:microsoft.com/office/officeart/2005/8/layout/list1"/>
    <dgm:cxn modelId="{C7575829-DA48-45D1-B36E-FCE8B6B7FCCB}" type="presParOf" srcId="{BB048DD8-0FA7-4952-92A5-6F956BFB63ED}" destId="{E4366844-086B-452B-8136-253611265DB4}" srcOrd="5" destOrd="0" presId="urn:microsoft.com/office/officeart/2005/8/layout/list1"/>
    <dgm:cxn modelId="{774F14DC-B699-4DB8-ACEB-E15230B3745A}" type="presParOf" srcId="{BB048DD8-0FA7-4952-92A5-6F956BFB63ED}" destId="{873CD443-F782-4F75-89F8-B5849EF3F5DC}" srcOrd="6" destOrd="0" presId="urn:microsoft.com/office/officeart/2005/8/layout/list1"/>
    <dgm:cxn modelId="{7E0D85C4-B20F-4254-A283-B5C2569B720D}" type="presParOf" srcId="{BB048DD8-0FA7-4952-92A5-6F956BFB63ED}" destId="{F98EA94F-C570-4217-AFC4-3570E291A7D7}" srcOrd="7" destOrd="0" presId="urn:microsoft.com/office/officeart/2005/8/layout/list1"/>
    <dgm:cxn modelId="{651ABA8E-4455-402E-BF2C-AE1E40AC01E8}" type="presParOf" srcId="{BB048DD8-0FA7-4952-92A5-6F956BFB63ED}" destId="{85FFB3B3-671A-4149-8FA5-A292C5B10BFB}" srcOrd="8" destOrd="0" presId="urn:microsoft.com/office/officeart/2005/8/layout/list1"/>
    <dgm:cxn modelId="{912910B5-FBCB-45DA-9C92-046BEB10F917}" type="presParOf" srcId="{85FFB3B3-671A-4149-8FA5-A292C5B10BFB}" destId="{18246C66-1FD0-4C95-AB27-A6201D71F980}" srcOrd="0" destOrd="0" presId="urn:microsoft.com/office/officeart/2005/8/layout/list1"/>
    <dgm:cxn modelId="{65435A98-6920-4F4A-9678-3D6A846D06FD}" type="presParOf" srcId="{85FFB3B3-671A-4149-8FA5-A292C5B10BFB}" destId="{EDD81AB3-A198-48BB-9B3D-B559F7F70C82}" srcOrd="1" destOrd="0" presId="urn:microsoft.com/office/officeart/2005/8/layout/list1"/>
    <dgm:cxn modelId="{FBF53212-1A97-48E8-8917-AA0EEC382055}" type="presParOf" srcId="{BB048DD8-0FA7-4952-92A5-6F956BFB63ED}" destId="{DB64FEF5-CFDD-4172-A3B1-FD9051CB54B1}" srcOrd="9" destOrd="0" presId="urn:microsoft.com/office/officeart/2005/8/layout/list1"/>
    <dgm:cxn modelId="{0E228768-CBEE-4C41-B67A-639D68EEB24B}" type="presParOf" srcId="{BB048DD8-0FA7-4952-92A5-6F956BFB63ED}" destId="{919B741C-926A-492B-A1B2-42EE316021F2}" srcOrd="10" destOrd="0" presId="urn:microsoft.com/office/officeart/2005/8/layout/list1"/>
    <dgm:cxn modelId="{0F91310F-6E28-42CB-8BA5-6D92F1F9FF0E}" type="presParOf" srcId="{BB048DD8-0FA7-4952-92A5-6F956BFB63ED}" destId="{BB85712A-10EF-4AF2-8277-C67C56B39145}" srcOrd="11" destOrd="0" presId="urn:microsoft.com/office/officeart/2005/8/layout/list1"/>
    <dgm:cxn modelId="{82B59BCE-AB5B-41F3-8474-37F9C09BFFFC}" type="presParOf" srcId="{BB048DD8-0FA7-4952-92A5-6F956BFB63ED}" destId="{E5F24935-80C1-4951-A403-EB95BFB11485}" srcOrd="12" destOrd="0" presId="urn:microsoft.com/office/officeart/2005/8/layout/list1"/>
    <dgm:cxn modelId="{92D31351-96E3-4988-A45E-2501C9EBF723}" type="presParOf" srcId="{E5F24935-80C1-4951-A403-EB95BFB11485}" destId="{E0092853-F1F5-46D7-A71A-65362005F7F8}" srcOrd="0" destOrd="0" presId="urn:microsoft.com/office/officeart/2005/8/layout/list1"/>
    <dgm:cxn modelId="{61611377-6003-48F3-94CE-6D9AEA69A12C}" type="presParOf" srcId="{E5F24935-80C1-4951-A403-EB95BFB11485}" destId="{F63AAA1C-6065-4EC8-A8AD-313E8338C36B}" srcOrd="1" destOrd="0" presId="urn:microsoft.com/office/officeart/2005/8/layout/list1"/>
    <dgm:cxn modelId="{D76CD943-5F01-43F6-B388-A80CC6D86249}" type="presParOf" srcId="{BB048DD8-0FA7-4952-92A5-6F956BFB63ED}" destId="{E7A7A75C-7D69-4B45-B84D-1FEE075612DA}" srcOrd="13" destOrd="0" presId="urn:microsoft.com/office/officeart/2005/8/layout/list1"/>
    <dgm:cxn modelId="{2200905B-BB89-409F-89A6-1B042FA8A6C4}" type="presParOf" srcId="{BB048DD8-0FA7-4952-92A5-6F956BFB63ED}" destId="{C24EF094-A4AE-4884-A8BB-199F01CFD2C4}" srcOrd="14" destOrd="0" presId="urn:microsoft.com/office/officeart/2005/8/layout/list1"/>
    <dgm:cxn modelId="{FE91BBBB-1A76-467B-921E-0C9EA455B574}" type="presParOf" srcId="{BB048DD8-0FA7-4952-92A5-6F956BFB63ED}" destId="{84C8AA53-EDF0-4D67-9B08-A9B276E6E4EB}" srcOrd="15" destOrd="0" presId="urn:microsoft.com/office/officeart/2005/8/layout/list1"/>
    <dgm:cxn modelId="{397DB7B3-910C-4936-B5F4-576431BE4D27}" type="presParOf" srcId="{BB048DD8-0FA7-4952-92A5-6F956BFB63ED}" destId="{B402412F-43E6-4C40-805E-CCD7540F9680}" srcOrd="16" destOrd="0" presId="urn:microsoft.com/office/officeart/2005/8/layout/list1"/>
    <dgm:cxn modelId="{A74EC0A9-6059-4F47-BA94-F452770ADF2D}" type="presParOf" srcId="{B402412F-43E6-4C40-805E-CCD7540F9680}" destId="{9A556489-305E-4F3B-B5BA-5FFC7431AC49}" srcOrd="0" destOrd="0" presId="urn:microsoft.com/office/officeart/2005/8/layout/list1"/>
    <dgm:cxn modelId="{2FC4C063-4A22-42E8-97D7-7461EC3E0ADB}" type="presParOf" srcId="{B402412F-43E6-4C40-805E-CCD7540F9680}" destId="{984C1EA2-2C71-413E-A863-FAF572BC3937}" srcOrd="1" destOrd="0" presId="urn:microsoft.com/office/officeart/2005/8/layout/list1"/>
    <dgm:cxn modelId="{09C09ABD-E0AD-4385-9252-73596B4470D1}" type="presParOf" srcId="{BB048DD8-0FA7-4952-92A5-6F956BFB63ED}" destId="{B604B6FE-43A6-4D36-85D3-293C68A09F08}" srcOrd="17" destOrd="0" presId="urn:microsoft.com/office/officeart/2005/8/layout/list1"/>
    <dgm:cxn modelId="{3C266812-8769-43D8-8999-04772CDCAFBB}" type="presParOf" srcId="{BB048DD8-0FA7-4952-92A5-6F956BFB63ED}" destId="{63C9C77D-1040-4F75-8F7C-A0624F0BA557}" srcOrd="18" destOrd="0" presId="urn:microsoft.com/office/officeart/2005/8/layout/list1"/>
    <dgm:cxn modelId="{B78E5C10-1561-4A76-BD38-B504AC9C9E26}" type="presParOf" srcId="{BB048DD8-0FA7-4952-92A5-6F956BFB63ED}" destId="{F34BBD77-2E9E-4436-AAFE-E4F2D7E44953}" srcOrd="19" destOrd="0" presId="urn:microsoft.com/office/officeart/2005/8/layout/list1"/>
    <dgm:cxn modelId="{0F8AA112-E14C-4064-86FF-1A50F3A9E9ED}" type="presParOf" srcId="{BB048DD8-0FA7-4952-92A5-6F956BFB63ED}" destId="{6D4C4C2D-71B9-4A44-9300-C49602437745}" srcOrd="20" destOrd="0" presId="urn:microsoft.com/office/officeart/2005/8/layout/list1"/>
    <dgm:cxn modelId="{41143E2A-BF2B-4E6A-8A8A-AB27ABB72874}" type="presParOf" srcId="{6D4C4C2D-71B9-4A44-9300-C49602437745}" destId="{3D140B4F-E008-4103-8D61-459324F1910E}" srcOrd="0" destOrd="0" presId="urn:microsoft.com/office/officeart/2005/8/layout/list1"/>
    <dgm:cxn modelId="{26A2046E-9BB6-4A5C-816B-A30522F16632}" type="presParOf" srcId="{6D4C4C2D-71B9-4A44-9300-C49602437745}" destId="{FAAE748A-6D51-42FF-9354-0DD88E04E926}" srcOrd="1" destOrd="0" presId="urn:microsoft.com/office/officeart/2005/8/layout/list1"/>
    <dgm:cxn modelId="{0C52BE97-5CC0-4DF0-ABED-14D6046B733E}" type="presParOf" srcId="{BB048DD8-0FA7-4952-92A5-6F956BFB63ED}" destId="{9176F16A-6F63-4C3C-88CE-D2309E668F01}" srcOrd="21" destOrd="0" presId="urn:microsoft.com/office/officeart/2005/8/layout/list1"/>
    <dgm:cxn modelId="{958AB20F-A0E5-41EC-A300-BFCBD083EAE6}" type="presParOf" srcId="{BB048DD8-0FA7-4952-92A5-6F956BFB63ED}" destId="{16853D38-9D62-4D48-9541-E6653506273B}" srcOrd="22" destOrd="0" presId="urn:microsoft.com/office/officeart/2005/8/layout/list1"/>
    <dgm:cxn modelId="{3DF3F3B3-77E9-4494-BECE-58C5BBBE1E92}" type="presParOf" srcId="{BB048DD8-0FA7-4952-92A5-6F956BFB63ED}" destId="{CD34472B-83DF-4846-A346-558C44E3CFB9}" srcOrd="23" destOrd="0" presId="urn:microsoft.com/office/officeart/2005/8/layout/list1"/>
    <dgm:cxn modelId="{C147D382-4AB9-4A88-B0F5-86F097DB1BEC}" type="presParOf" srcId="{BB048DD8-0FA7-4952-92A5-6F956BFB63ED}" destId="{59369EE4-E6BB-4466-9A13-D3D971F63DC8}" srcOrd="24" destOrd="0" presId="urn:microsoft.com/office/officeart/2005/8/layout/list1"/>
    <dgm:cxn modelId="{8195B66F-1481-4273-8F7C-8C1EE7EEA4C7}" type="presParOf" srcId="{59369EE4-E6BB-4466-9A13-D3D971F63DC8}" destId="{FA5ACFCD-03B3-4DFE-B9C2-F3611A46E408}" srcOrd="0" destOrd="0" presId="urn:microsoft.com/office/officeart/2005/8/layout/list1"/>
    <dgm:cxn modelId="{27B6F336-9301-4BDD-A40C-1F1A5B47901D}" type="presParOf" srcId="{59369EE4-E6BB-4466-9A13-D3D971F63DC8}" destId="{5ABCE265-7E5D-4863-BFB5-4678ABDDAAD4}" srcOrd="1" destOrd="0" presId="urn:microsoft.com/office/officeart/2005/8/layout/list1"/>
    <dgm:cxn modelId="{CCCA6958-490F-4D71-A2AB-47A5D830CD85}" type="presParOf" srcId="{BB048DD8-0FA7-4952-92A5-6F956BFB63ED}" destId="{49D4BAB7-5D7E-4165-B2ED-F139857F82F3}" srcOrd="25" destOrd="0" presId="urn:microsoft.com/office/officeart/2005/8/layout/list1"/>
    <dgm:cxn modelId="{89C537DD-4930-4CAD-92B9-0C4291DFF4E6}" type="presParOf" srcId="{BB048DD8-0FA7-4952-92A5-6F956BFB63ED}" destId="{B835C80E-2158-4809-9604-1614127224E7}" srcOrd="26" destOrd="0" presId="urn:microsoft.com/office/officeart/2005/8/layout/list1"/>
    <dgm:cxn modelId="{23041C53-B604-4AC7-AD61-0176D9ECE4DD}" type="presParOf" srcId="{BB048DD8-0FA7-4952-92A5-6F956BFB63ED}" destId="{7E3958EE-4069-499F-967C-2AC9ED08442D}" srcOrd="27" destOrd="0" presId="urn:microsoft.com/office/officeart/2005/8/layout/list1"/>
    <dgm:cxn modelId="{070A78A7-67DB-48B7-A352-D0036D56B9B2}" type="presParOf" srcId="{BB048DD8-0FA7-4952-92A5-6F956BFB63ED}" destId="{54842698-1753-4DF5-89D3-678391A66238}" srcOrd="28" destOrd="0" presId="urn:microsoft.com/office/officeart/2005/8/layout/list1"/>
    <dgm:cxn modelId="{7A6109D7-A5EC-4EF4-90B1-CC85E73E7A63}" type="presParOf" srcId="{54842698-1753-4DF5-89D3-678391A66238}" destId="{0274FBAC-DAC6-42FA-A7D7-DCB6A67B6899}" srcOrd="0" destOrd="0" presId="urn:microsoft.com/office/officeart/2005/8/layout/list1"/>
    <dgm:cxn modelId="{4B95527F-F15E-4D19-A201-871B96221EC8}" type="presParOf" srcId="{54842698-1753-4DF5-89D3-678391A66238}" destId="{65A43049-9547-4EE7-8C14-AC56C9EB464A}" srcOrd="1" destOrd="0" presId="urn:microsoft.com/office/officeart/2005/8/layout/list1"/>
    <dgm:cxn modelId="{BBACFF34-6331-4610-ACD8-580DFC184C3D}" type="presParOf" srcId="{BB048DD8-0FA7-4952-92A5-6F956BFB63ED}" destId="{42A66424-7C71-4BF9-9AA6-320BB07337EC}" srcOrd="29" destOrd="0" presId="urn:microsoft.com/office/officeart/2005/8/layout/list1"/>
    <dgm:cxn modelId="{136FD228-9F27-4038-BE29-822B0064C755}" type="presParOf" srcId="{BB048DD8-0FA7-4952-92A5-6F956BFB63ED}" destId="{A68DBB1E-7B95-4EDF-9DF7-36B3D31DB40F}" srcOrd="30" destOrd="0" presId="urn:microsoft.com/office/officeart/2005/8/layout/list1"/>
    <dgm:cxn modelId="{AE101895-E176-4391-9AEA-D65DA6FF88CA}" type="presParOf" srcId="{BB048DD8-0FA7-4952-92A5-6F956BFB63ED}" destId="{03D3DD82-56CE-4F4D-9480-031FADEA4E36}" srcOrd="31" destOrd="0" presId="urn:microsoft.com/office/officeart/2005/8/layout/list1"/>
    <dgm:cxn modelId="{414E907F-1BA3-46F6-A178-E5D39CF00DFA}" type="presParOf" srcId="{BB048DD8-0FA7-4952-92A5-6F956BFB63ED}" destId="{96319AC9-668A-45FF-B044-1A478241E63A}" srcOrd="32" destOrd="0" presId="urn:microsoft.com/office/officeart/2005/8/layout/list1"/>
    <dgm:cxn modelId="{5EB51459-58D7-4F82-BA78-EFCF2B35D310}" type="presParOf" srcId="{96319AC9-668A-45FF-B044-1A478241E63A}" destId="{4CA9D1DF-1462-4A93-8075-A0172BD03588}" srcOrd="0" destOrd="0" presId="urn:microsoft.com/office/officeart/2005/8/layout/list1"/>
    <dgm:cxn modelId="{3A55F286-7109-4323-8E0B-D79262BD45DD}" type="presParOf" srcId="{96319AC9-668A-45FF-B044-1A478241E63A}" destId="{16545709-8442-43BA-91F6-F08AF2BDAE35}" srcOrd="1" destOrd="0" presId="urn:microsoft.com/office/officeart/2005/8/layout/list1"/>
    <dgm:cxn modelId="{A26845F2-B769-4237-BB7F-96885B0D1D59}" type="presParOf" srcId="{BB048DD8-0FA7-4952-92A5-6F956BFB63ED}" destId="{5ABBA53A-4E91-4F2D-A8F2-112B527127F5}" srcOrd="33" destOrd="0" presId="urn:microsoft.com/office/officeart/2005/8/layout/list1"/>
    <dgm:cxn modelId="{4113B022-E249-46B4-8A8F-07A5CA104262}" type="presParOf" srcId="{BB048DD8-0FA7-4952-92A5-6F956BFB63ED}" destId="{60D220F6-85ED-4F9B-91ED-C02AED1E0AD0}" srcOrd="3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FB4E31-F969-4DE0-A83A-D8F4DE239009}">
      <dsp:nvSpPr>
        <dsp:cNvPr id="0" name=""/>
        <dsp:cNvSpPr/>
      </dsp:nvSpPr>
      <dsp:spPr>
        <a:xfrm>
          <a:off x="0" y="3268991"/>
          <a:ext cx="46007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EAAF10-4FA9-4682-8D20-BA472753450B}">
      <dsp:nvSpPr>
        <dsp:cNvPr id="0" name=""/>
        <dsp:cNvSpPr/>
      </dsp:nvSpPr>
      <dsp:spPr>
        <a:xfrm>
          <a:off x="230037" y="3121391"/>
          <a:ext cx="3220527" cy="29520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728" tIns="0" rIns="121728" bIns="0" numCol="1" spcCol="1270" anchor="ctr" anchorCtr="0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latin typeface="Aptos"/>
            </a:rPr>
            <a:t>Usa menos tu coche y más el transporte colectivo. ...</a:t>
          </a:r>
          <a:endParaRPr lang="es-MX" sz="1000" kern="1200"/>
        </a:p>
      </dsp:txBody>
      <dsp:txXfrm>
        <a:off x="244447" y="3135801"/>
        <a:ext cx="3191707" cy="266380"/>
      </dsp:txXfrm>
    </dsp:sp>
    <dsp:sp modelId="{873CD443-F782-4F75-89F8-B5849EF3F5DC}">
      <dsp:nvSpPr>
        <dsp:cNvPr id="0" name=""/>
        <dsp:cNvSpPr/>
      </dsp:nvSpPr>
      <dsp:spPr>
        <a:xfrm>
          <a:off x="0" y="3722591"/>
          <a:ext cx="46007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3524D7-84AA-47B8-9042-3C634FE37C54}">
      <dsp:nvSpPr>
        <dsp:cNvPr id="0" name=""/>
        <dsp:cNvSpPr/>
      </dsp:nvSpPr>
      <dsp:spPr>
        <a:xfrm>
          <a:off x="230037" y="3574991"/>
          <a:ext cx="3220527" cy="295200"/>
        </a:xfrm>
        <a:prstGeom prst="roundRect">
          <a:avLst/>
        </a:prstGeom>
        <a:solidFill>
          <a:schemeClr val="accent1">
            <a:shade val="80000"/>
            <a:hueOff val="68200"/>
            <a:satOff val="-7112"/>
            <a:lumOff val="477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728" tIns="0" rIns="121728" bIns="0" numCol="1" spcCol="1270" anchor="ctr" anchorCtr="0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latin typeface="Aptos"/>
            </a:rPr>
            <a:t>Utiliza electrodomésticos ahorradores de energía. ...</a:t>
          </a:r>
        </a:p>
      </dsp:txBody>
      <dsp:txXfrm>
        <a:off x="244447" y="3589401"/>
        <a:ext cx="3191707" cy="266380"/>
      </dsp:txXfrm>
    </dsp:sp>
    <dsp:sp modelId="{919B741C-926A-492B-A1B2-42EE316021F2}">
      <dsp:nvSpPr>
        <dsp:cNvPr id="0" name=""/>
        <dsp:cNvSpPr/>
      </dsp:nvSpPr>
      <dsp:spPr>
        <a:xfrm>
          <a:off x="0" y="4176191"/>
          <a:ext cx="46007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D81AB3-A198-48BB-9B3D-B559F7F70C82}">
      <dsp:nvSpPr>
        <dsp:cNvPr id="0" name=""/>
        <dsp:cNvSpPr/>
      </dsp:nvSpPr>
      <dsp:spPr>
        <a:xfrm>
          <a:off x="230037" y="4028591"/>
          <a:ext cx="3220527" cy="295200"/>
        </a:xfrm>
        <a:prstGeom prst="roundRect">
          <a:avLst/>
        </a:prstGeom>
        <a:solidFill>
          <a:schemeClr val="accent1">
            <a:shade val="80000"/>
            <a:hueOff val="136400"/>
            <a:satOff val="-14223"/>
            <a:lumOff val="955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728" tIns="0" rIns="121728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latin typeface="Aptos"/>
            </a:rPr>
            <a:t>Consuma alimentos de su localidad. ...</a:t>
          </a:r>
        </a:p>
      </dsp:txBody>
      <dsp:txXfrm>
        <a:off x="244447" y="4043001"/>
        <a:ext cx="3191707" cy="266380"/>
      </dsp:txXfrm>
    </dsp:sp>
    <dsp:sp modelId="{C24EF094-A4AE-4884-A8BB-199F01CFD2C4}">
      <dsp:nvSpPr>
        <dsp:cNvPr id="0" name=""/>
        <dsp:cNvSpPr/>
      </dsp:nvSpPr>
      <dsp:spPr>
        <a:xfrm>
          <a:off x="0" y="4629791"/>
          <a:ext cx="46007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AAA1C-6065-4EC8-A8AD-313E8338C36B}">
      <dsp:nvSpPr>
        <dsp:cNvPr id="0" name=""/>
        <dsp:cNvSpPr/>
      </dsp:nvSpPr>
      <dsp:spPr>
        <a:xfrm>
          <a:off x="230037" y="4482191"/>
          <a:ext cx="3220527" cy="295200"/>
        </a:xfrm>
        <a:prstGeom prst="roundRect">
          <a:avLst/>
        </a:prstGeom>
        <a:solidFill>
          <a:schemeClr val="accent1">
            <a:shade val="80000"/>
            <a:hueOff val="204599"/>
            <a:satOff val="-21335"/>
            <a:lumOff val="1433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728" tIns="0" rIns="121728" bIns="0" numCol="1" spcCol="1270" anchor="ctr" anchorCtr="0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"/>
            </a:rPr>
            <a:t>Ahorra el agua. ...</a:t>
          </a:r>
          <a:endParaRPr lang="es-MX" sz="1000" kern="1200" dirty="0"/>
        </a:p>
      </dsp:txBody>
      <dsp:txXfrm>
        <a:off x="244447" y="4496601"/>
        <a:ext cx="3191707" cy="266380"/>
      </dsp:txXfrm>
    </dsp:sp>
    <dsp:sp modelId="{63C9C77D-1040-4F75-8F7C-A0624F0BA557}">
      <dsp:nvSpPr>
        <dsp:cNvPr id="0" name=""/>
        <dsp:cNvSpPr/>
      </dsp:nvSpPr>
      <dsp:spPr>
        <a:xfrm>
          <a:off x="0" y="5083391"/>
          <a:ext cx="46007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4C1EA2-2C71-413E-A863-FAF572BC3937}">
      <dsp:nvSpPr>
        <dsp:cNvPr id="0" name=""/>
        <dsp:cNvSpPr/>
      </dsp:nvSpPr>
      <dsp:spPr>
        <a:xfrm>
          <a:off x="230037" y="4935791"/>
          <a:ext cx="3220527" cy="295200"/>
        </a:xfrm>
        <a:prstGeom prst="roundRect">
          <a:avLst/>
        </a:prstGeom>
        <a:solidFill>
          <a:schemeClr val="accent1">
            <a:shade val="80000"/>
            <a:hueOff val="272799"/>
            <a:satOff val="-28446"/>
            <a:lumOff val="1911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728" tIns="0" rIns="121728" bIns="0" numCol="1" spcCol="1270" anchor="ctr" anchorCtr="0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latin typeface="Aptos"/>
            </a:rPr>
            <a:t>Utiliza productos biodegradables. ...</a:t>
          </a:r>
        </a:p>
      </dsp:txBody>
      <dsp:txXfrm>
        <a:off x="244447" y="4950201"/>
        <a:ext cx="3191707" cy="266380"/>
      </dsp:txXfrm>
    </dsp:sp>
    <dsp:sp modelId="{16853D38-9D62-4D48-9541-E6653506273B}">
      <dsp:nvSpPr>
        <dsp:cNvPr id="0" name=""/>
        <dsp:cNvSpPr/>
      </dsp:nvSpPr>
      <dsp:spPr>
        <a:xfrm>
          <a:off x="0" y="5536991"/>
          <a:ext cx="46007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AE748A-6D51-42FF-9354-0DD88E04E926}">
      <dsp:nvSpPr>
        <dsp:cNvPr id="0" name=""/>
        <dsp:cNvSpPr/>
      </dsp:nvSpPr>
      <dsp:spPr>
        <a:xfrm>
          <a:off x="230037" y="5389391"/>
          <a:ext cx="3220527" cy="295200"/>
        </a:xfrm>
        <a:prstGeom prst="roundRect">
          <a:avLst/>
        </a:prstGeom>
        <a:solidFill>
          <a:schemeClr val="accent1">
            <a:shade val="80000"/>
            <a:hueOff val="340999"/>
            <a:satOff val="-35558"/>
            <a:lumOff val="238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728" tIns="0" rIns="121728" bIns="0" numCol="1" spcCol="1270" anchor="ctr" anchorCtr="0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"/>
            </a:rPr>
            <a:t>Crea lazos con vecinos para compartir alternativas.</a:t>
          </a:r>
        </a:p>
      </dsp:txBody>
      <dsp:txXfrm>
        <a:off x="244447" y="5403801"/>
        <a:ext cx="3191707" cy="266380"/>
      </dsp:txXfrm>
    </dsp:sp>
    <dsp:sp modelId="{B835C80E-2158-4809-9604-1614127224E7}">
      <dsp:nvSpPr>
        <dsp:cNvPr id="0" name=""/>
        <dsp:cNvSpPr/>
      </dsp:nvSpPr>
      <dsp:spPr>
        <a:xfrm>
          <a:off x="0" y="5990591"/>
          <a:ext cx="46007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BCE265-7E5D-4863-BFB5-4678ABDDAAD4}">
      <dsp:nvSpPr>
        <dsp:cNvPr id="0" name=""/>
        <dsp:cNvSpPr/>
      </dsp:nvSpPr>
      <dsp:spPr>
        <a:xfrm>
          <a:off x="230037" y="5842991"/>
          <a:ext cx="3220527" cy="295200"/>
        </a:xfrm>
        <a:prstGeom prst="roundRect">
          <a:avLst/>
        </a:prstGeom>
        <a:solidFill>
          <a:schemeClr val="accent1">
            <a:shade val="80000"/>
            <a:hueOff val="409199"/>
            <a:satOff val="-42669"/>
            <a:lumOff val="2866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728" tIns="0" rIns="121728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kern="1200" dirty="0"/>
        </a:p>
      </dsp:txBody>
      <dsp:txXfrm>
        <a:off x="244447" y="5857401"/>
        <a:ext cx="3191707" cy="266380"/>
      </dsp:txXfrm>
    </dsp:sp>
    <dsp:sp modelId="{A68DBB1E-7B95-4EDF-9DF7-36B3D31DB40F}">
      <dsp:nvSpPr>
        <dsp:cNvPr id="0" name=""/>
        <dsp:cNvSpPr/>
      </dsp:nvSpPr>
      <dsp:spPr>
        <a:xfrm>
          <a:off x="0" y="6444191"/>
          <a:ext cx="46007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049-9547-4EE7-8C14-AC56C9EB464A}">
      <dsp:nvSpPr>
        <dsp:cNvPr id="0" name=""/>
        <dsp:cNvSpPr/>
      </dsp:nvSpPr>
      <dsp:spPr>
        <a:xfrm>
          <a:off x="230037" y="6296591"/>
          <a:ext cx="3220527" cy="295200"/>
        </a:xfrm>
        <a:prstGeom prst="roundRect">
          <a:avLst/>
        </a:prstGeom>
        <a:solidFill>
          <a:schemeClr val="accent1">
            <a:shade val="80000"/>
            <a:hueOff val="477399"/>
            <a:satOff val="-49780"/>
            <a:lumOff val="3344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728" tIns="0" rIns="121728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kern="1200"/>
        </a:p>
      </dsp:txBody>
      <dsp:txXfrm>
        <a:off x="244447" y="6311001"/>
        <a:ext cx="3191707" cy="266380"/>
      </dsp:txXfrm>
    </dsp:sp>
    <dsp:sp modelId="{60D220F6-85ED-4F9B-91ED-C02AED1E0AD0}">
      <dsp:nvSpPr>
        <dsp:cNvPr id="0" name=""/>
        <dsp:cNvSpPr/>
      </dsp:nvSpPr>
      <dsp:spPr>
        <a:xfrm>
          <a:off x="0" y="6897791"/>
          <a:ext cx="46007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45709-8442-43BA-91F6-F08AF2BDAE35}">
      <dsp:nvSpPr>
        <dsp:cNvPr id="0" name=""/>
        <dsp:cNvSpPr/>
      </dsp:nvSpPr>
      <dsp:spPr>
        <a:xfrm>
          <a:off x="230037" y="6750191"/>
          <a:ext cx="3220527" cy="295200"/>
        </a:xfrm>
        <a:prstGeom prst="roundRect">
          <a:avLst/>
        </a:prstGeom>
        <a:solidFill>
          <a:schemeClr val="accent1">
            <a:shade val="80000"/>
            <a:hueOff val="545598"/>
            <a:satOff val="-56892"/>
            <a:lumOff val="3822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728" tIns="0" rIns="121728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kern="1200"/>
        </a:p>
      </dsp:txBody>
      <dsp:txXfrm>
        <a:off x="244447" y="6764601"/>
        <a:ext cx="3191707" cy="266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23DA8-C94D-4897-B552-5A97DD614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F44FF0-A644-49E8-A91A-118BAB632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A632CB-A899-4AF7-B0D1-F33E6DBA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66D984-B803-435C-BCF5-4BBAC713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9692CF-9214-4B13-98B7-F4CAB957B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657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DDAB7-A2E6-4A47-B278-99F8F531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751AE4-CA07-4AA4-955A-A3138A38F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94929E-898F-42A0-8E2D-6683777E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1B5C4-7ED8-4576-B2E9-1DD6B2B6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B58ECE-66E6-4606-932A-AE549356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848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A4D404-B787-470F-ABF0-E69AAA747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9A8368-F5A5-4EAA-B0B8-837E8ABFB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2EBA72-9C6F-4B4D-A16A-C1DEB754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C3164-13E1-4E73-82B8-CA01840D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366C00-207E-47BE-ABD1-6356D0ED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44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C90C1-DC12-4585-816B-7F995CA7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8525E8-17D2-4F44-B405-8A55ADE1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0486F8-0096-44BF-8ACB-12C814FD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04895C-BAB0-461C-A3A0-338DF827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771D5-D349-4326-B034-BE55DDDD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27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A043F6-9A64-47B0-AF08-C54FA3B5A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72D7C8-2508-4D8D-B2DB-4EA1580B1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1690BD-00EC-42F5-A4C1-8EFD0DCD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9856C7-3F2E-430D-9834-94A2A8EE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F383C-5494-4803-9C41-4EEFDF77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57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638FC-0A5D-4409-B619-3EB915BF2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68036A-CAD0-4976-A504-BC3F25FC0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BC9E81-15FC-4750-A089-AB8BF412C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A51CF2-5D6A-4DA8-AF6F-2E470AFD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94BFB0-B585-4357-8EFF-958C37EE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86D51F-6F6C-4188-9767-34F34D9C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7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5A965-D238-4B67-8CE2-6D0EFD67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B8313A-DF6A-47E7-B425-EE6A04F7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1DCF8F-BC50-4E05-B605-29848E81F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EDFE27-E71A-4DA2-BEAF-658115781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4E64931-8BAA-49A4-AFAB-C5D979450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A508CE-8427-44A8-B7D2-EEBA668F1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8959ECA-69BE-464E-B720-4BCEB7BF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37764E-246D-4B22-82FA-CAE8A131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89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856CF-1265-44DC-BB56-9C3991ED4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27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16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C8C42-FE0E-417D-BB51-55A3CCC6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DFB6B5-C462-4288-8672-B8FC96981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2AF15A-B1A9-4076-B0A4-6A79B6DB7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F8C2B9-7F38-4B1A-82D3-FB9F4BD1E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88F36D-F73A-45BC-A898-EDE45077D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DE0F6D-84B2-40F2-85E8-A48A0411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923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4DA17-E930-481C-88EF-8890B17EC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39A715-8380-48A3-A24B-A21477C83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9D6CB5-8A33-4ABE-BA5B-BD298183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E713B2-5541-4301-8BB6-6A6A96FA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EDDF99-5D43-4BE8-AA45-5FB18AA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5C0478-924B-4E0F-AD1D-73918CD87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58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84D2B0-C852-475E-B7EF-89C7B3280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C39D16-E731-44C3-9CEE-2BF3ECF8A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DFDE89-10F9-4D5C-8B1C-D3D1A6B49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8F9778-059B-41E7-8BD0-AF199A74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B2C287-665D-482E-A12E-A4553C99E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783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44226-4540-6F9A-912F-BE1E169B2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093CD91-1609-4B30-25E2-2BD090075BBE}"/>
              </a:ext>
            </a:extLst>
          </p:cNvPr>
          <p:cNvSpPr txBox="1"/>
          <p:nvPr/>
        </p:nvSpPr>
        <p:spPr>
          <a:xfrm>
            <a:off x="226445" y="147837"/>
            <a:ext cx="1092391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9600" b="0" i="0" dirty="0">
                <a:solidFill>
                  <a:srgbClr val="1F1F1F"/>
                </a:solidFill>
                <a:latin typeface="Google Sans"/>
                <a:ea typeface="Google Sans"/>
                <a:cs typeface="Google Sans"/>
              </a:rPr>
              <a:t>El cambio climático</a:t>
            </a:r>
            <a:endParaRPr lang="es-MX" sz="9600" dirty="0">
              <a:solidFill>
                <a:srgbClr val="1F1F1F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955F02A-165D-4AAB-7677-19F8698A3781}"/>
              </a:ext>
            </a:extLst>
          </p:cNvPr>
          <p:cNvSpPr txBox="1"/>
          <p:nvPr/>
        </p:nvSpPr>
        <p:spPr>
          <a:xfrm>
            <a:off x="287546" y="5851584"/>
            <a:ext cx="365184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Materia:</a:t>
            </a:r>
            <a:r>
              <a:rPr lang="es-MX" sz="28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geografía</a:t>
            </a:r>
            <a:endParaRPr lang="es-MX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F59F43-F8CA-85D2-E569-D7A69CC63F32}"/>
              </a:ext>
            </a:extLst>
          </p:cNvPr>
          <p:cNvSpPr txBox="1"/>
          <p:nvPr/>
        </p:nvSpPr>
        <p:spPr>
          <a:xfrm>
            <a:off x="287547" y="6369170"/>
            <a:ext cx="43965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dirty="0"/>
              <a:t>Maestro: </a:t>
            </a:r>
            <a:r>
              <a:rPr lang="es-MX" dirty="0" err="1"/>
              <a:t>Hector</a:t>
            </a:r>
            <a:r>
              <a:rPr lang="es-MX" dirty="0"/>
              <a:t> Castro </a:t>
            </a:r>
            <a:r>
              <a:rPr lang="es-MX" dirty="0" err="1"/>
              <a:t>Aumada</a:t>
            </a:r>
            <a:endParaRPr lang="es-MX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5A3DA01-A3E7-DF1A-5276-00246CCD2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1673" y="2753175"/>
            <a:ext cx="5813484" cy="409772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5B2B7A0-5014-7C1A-4893-F1DD7FFF48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991" y="1595886"/>
            <a:ext cx="3946585" cy="258792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348900A-123A-9A88-4770-D908265323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2055073" y="-14380"/>
            <a:ext cx="130082" cy="1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7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8A2F63E-B5FF-CA11-B0A9-D5E91C04B9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793" b="19284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750B560-4982-BBAE-43F5-F6F3269815DB}"/>
              </a:ext>
            </a:extLst>
          </p:cNvPr>
          <p:cNvSpPr txBox="1"/>
          <p:nvPr/>
        </p:nvSpPr>
        <p:spPr>
          <a:xfrm>
            <a:off x="838200" y="365125"/>
            <a:ext cx="3822189" cy="189991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>
                <a:latin typeface="+mj-lt"/>
                <a:ea typeface="+mj-ea"/>
                <a:cs typeface="+mj-cs"/>
              </a:rPr>
              <a:t>¿Como ocurre el cambio climatico?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2B34BD7-FD70-5A29-F02B-EA34F4A50FBC}"/>
              </a:ext>
            </a:extLst>
          </p:cNvPr>
          <p:cNvSpPr txBox="1"/>
          <p:nvPr/>
        </p:nvSpPr>
        <p:spPr>
          <a:xfrm>
            <a:off x="838200" y="2434201"/>
            <a:ext cx="3822189" cy="374276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/>
              <a:t>El cambio climático ocurrecuando los gases de efecto invernadero (GEI) retienen más calor del sol, lo que provoca el calentamiento global. Esto se debe a la actividad humana, principalmente a la quema de combustibles fósiles. 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59791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B939451-8FD1-9496-AD48-141E018F9E44}"/>
              </a:ext>
            </a:extLst>
          </p:cNvPr>
          <p:cNvSpPr txBox="1"/>
          <p:nvPr/>
        </p:nvSpPr>
        <p:spPr>
          <a:xfrm>
            <a:off x="7320466" y="609600"/>
            <a:ext cx="4140014" cy="133083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>
                <a:latin typeface="+mj-lt"/>
                <a:ea typeface="+mj-ea"/>
                <a:cs typeface="+mj-cs"/>
              </a:rPr>
              <a:t>Como podemos evitarlo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54BFF89-ECE6-FB5E-F444-0E92952364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478" r="16478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B896A50-1EEB-736F-ECE8-6820E320BCF0}"/>
              </a:ext>
            </a:extLst>
          </p:cNvPr>
          <p:cNvSpPr txBox="1"/>
          <p:nvPr/>
        </p:nvSpPr>
        <p:spPr>
          <a:xfrm>
            <a:off x="7320465" y="2194102"/>
            <a:ext cx="4140013" cy="390858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/>
              <a:t>.</a:t>
            </a:r>
            <a:endParaRPr lang="es-MX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0F29ED3-4042-8997-F891-8A6117C5F7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7963279"/>
              </p:ext>
            </p:extLst>
          </p:nvPr>
        </p:nvGraphicFramePr>
        <p:xfrm>
          <a:off x="7591245" y="-383873"/>
          <a:ext cx="4600754" cy="10271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322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303067-B171-0B59-40F4-696A15EBF281}"/>
              </a:ext>
            </a:extLst>
          </p:cNvPr>
          <p:cNvSpPr txBox="1"/>
          <p:nvPr/>
        </p:nvSpPr>
        <p:spPr>
          <a:xfrm>
            <a:off x="774574" y="3520000"/>
            <a:ext cx="5046196" cy="179580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Muchas gracias por          escucharme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34B3609-5218-26AC-11B0-EBC9D9B86A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383" r="-1" b="-1"/>
          <a:stretch/>
        </p:blipFill>
        <p:spPr>
          <a:xfrm>
            <a:off x="5" y="881953"/>
            <a:ext cx="3664827" cy="2310286"/>
          </a:xfrm>
          <a:prstGeom prst="rect">
            <a:avLst/>
          </a:prstGeom>
        </p:spPr>
      </p:pic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7BC0F8B1-F985-469B-8332-13DBC7665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1791963" y="451044"/>
            <a:ext cx="2308583" cy="2741196"/>
          </a:xfrm>
          <a:custGeom>
            <a:avLst/>
            <a:gdLst>
              <a:gd name="connsiteX0" fmla="*/ 2308583 w 2308583"/>
              <a:gd name="connsiteY0" fmla="*/ 2741196 h 2741196"/>
              <a:gd name="connsiteX1" fmla="*/ 462 w 2308583"/>
              <a:gd name="connsiteY1" fmla="*/ 2741196 h 2741196"/>
              <a:gd name="connsiteX2" fmla="*/ 0 w 2308583"/>
              <a:gd name="connsiteY2" fmla="*/ 2469337 h 2741196"/>
              <a:gd name="connsiteX3" fmla="*/ 2022607 w 2308583"/>
              <a:gd name="connsiteY3" fmla="*/ 2470269 h 2741196"/>
              <a:gd name="connsiteX4" fmla="*/ 2022607 w 2308583"/>
              <a:gd name="connsiteY4" fmla="*/ 0 h 2741196"/>
              <a:gd name="connsiteX5" fmla="*/ 2308583 w 2308583"/>
              <a:gd name="connsiteY5" fmla="*/ 0 h 2741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8583" h="2741196">
                <a:moveTo>
                  <a:pt x="2308583" y="2741196"/>
                </a:moveTo>
                <a:lnTo>
                  <a:pt x="462" y="2741196"/>
                </a:lnTo>
                <a:cubicBezTo>
                  <a:pt x="-462" y="2647366"/>
                  <a:pt x="923" y="2563167"/>
                  <a:pt x="0" y="2469337"/>
                </a:cubicBezTo>
                <a:lnTo>
                  <a:pt x="2022607" y="2470269"/>
                </a:lnTo>
                <a:lnTo>
                  <a:pt x="2022607" y="0"/>
                </a:lnTo>
                <a:lnTo>
                  <a:pt x="2308583" y="0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8AD6349-990C-A22A-9F37-0E3C25EBC2F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216" r="2" b="2"/>
          <a:stretch/>
        </p:blipFill>
        <p:spPr>
          <a:xfrm>
            <a:off x="4257921" y="-1"/>
            <a:ext cx="4051910" cy="319223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C3953FE-641E-BB19-44D4-9DB7889A51E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41194" r="2" b="13958"/>
          <a:stretch/>
        </p:blipFill>
        <p:spPr>
          <a:xfrm>
            <a:off x="8479972" y="863600"/>
            <a:ext cx="2830286" cy="1894535"/>
          </a:xfrm>
          <a:prstGeom prst="rect">
            <a:avLst/>
          </a:prstGeom>
        </p:spPr>
      </p:pic>
      <p:sp>
        <p:nvSpPr>
          <p:cNvPr id="10" name="Freeform: Shape 13">
            <a:extLst>
              <a:ext uri="{FF2B5EF4-FFF2-40B4-BE49-F238E27FC236}">
                <a16:creationId xmlns:a16="http://schemas.microsoft.com/office/drawing/2014/main" id="{89D15953-1642-4DD6-AD9E-01AA19247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9466977" y="434000"/>
            <a:ext cx="2308583" cy="1114404"/>
          </a:xfrm>
          <a:custGeom>
            <a:avLst/>
            <a:gdLst>
              <a:gd name="connsiteX0" fmla="*/ 462 w 2308583"/>
              <a:gd name="connsiteY0" fmla="*/ 1114404 h 1114404"/>
              <a:gd name="connsiteX1" fmla="*/ 2308583 w 2308583"/>
              <a:gd name="connsiteY1" fmla="*/ 1114404 h 1114404"/>
              <a:gd name="connsiteX2" fmla="*/ 2308583 w 2308583"/>
              <a:gd name="connsiteY2" fmla="*/ 0 h 1114404"/>
              <a:gd name="connsiteX3" fmla="*/ 2022607 w 2308583"/>
              <a:gd name="connsiteY3" fmla="*/ 0 h 1114404"/>
              <a:gd name="connsiteX4" fmla="*/ 2022607 w 2308583"/>
              <a:gd name="connsiteY4" fmla="*/ 843477 h 1114404"/>
              <a:gd name="connsiteX5" fmla="*/ 0 w 2308583"/>
              <a:gd name="connsiteY5" fmla="*/ 842545 h 1114404"/>
              <a:gd name="connsiteX6" fmla="*/ 462 w 2308583"/>
              <a:gd name="connsiteY6" fmla="*/ 1114404 h 111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8583" h="1114404">
                <a:moveTo>
                  <a:pt x="462" y="1114404"/>
                </a:moveTo>
                <a:lnTo>
                  <a:pt x="2308583" y="1114404"/>
                </a:lnTo>
                <a:lnTo>
                  <a:pt x="2308583" y="0"/>
                </a:lnTo>
                <a:lnTo>
                  <a:pt x="2022607" y="0"/>
                </a:lnTo>
                <a:lnTo>
                  <a:pt x="2022607" y="843477"/>
                </a:lnTo>
                <a:lnTo>
                  <a:pt x="0" y="842545"/>
                </a:lnTo>
                <a:cubicBezTo>
                  <a:pt x="923" y="936375"/>
                  <a:pt x="-462" y="1020574"/>
                  <a:pt x="462" y="1114404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1918D9D3-1370-4FF6-9DFC-9F87F903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4400" y="5377218"/>
            <a:ext cx="4387755" cy="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798D7C21-3B4A-44B8-532C-EF60D8A357E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5191" r="14212"/>
          <a:stretch/>
        </p:blipFill>
        <p:spPr>
          <a:xfrm>
            <a:off x="6243851" y="3338001"/>
            <a:ext cx="2065980" cy="250762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5604E28-1A96-9577-3BBD-2BCCFAAB6C5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766" b="-6"/>
          <a:stretch/>
        </p:blipFill>
        <p:spPr>
          <a:xfrm>
            <a:off x="8937688" y="2919002"/>
            <a:ext cx="3254312" cy="2940275"/>
          </a:xfrm>
          <a:prstGeom prst="rect">
            <a:avLst/>
          </a:prstGeom>
        </p:spPr>
      </p:pic>
      <p:sp>
        <p:nvSpPr>
          <p:cNvPr id="13" name="Freeform 6">
            <a:extLst>
              <a:ext uri="{FF2B5EF4-FFF2-40B4-BE49-F238E27FC236}">
                <a16:creationId xmlns:a16="http://schemas.microsoft.com/office/drawing/2014/main" id="{FBF3780C-749F-4B50-9E1D-F2B1F6DBB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76833" y="2919002"/>
            <a:ext cx="2525072" cy="3398994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45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0B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187</cp:revision>
  <dcterms:created xsi:type="dcterms:W3CDTF">2025-02-27T16:14:52Z</dcterms:created>
  <dcterms:modified xsi:type="dcterms:W3CDTF">2025-03-06T16:01:47Z</dcterms:modified>
</cp:coreProperties>
</file>