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9" r:id="rId2"/>
    <p:sldId id="270" r:id="rId3"/>
    <p:sldId id="272" r:id="rId4"/>
    <p:sldId id="273" r:id="rId5"/>
  </p:sldIdLst>
  <p:sldSz cx="12188825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822" y="72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08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FF5639-41FD-43D8-B1EF-60FBC7E714D5}" type="datetime1">
              <a:rPr lang="es-MX" smtClean="0"/>
              <a:t>06/03/2025</a:t>
            </a:fld>
            <a:endParaRPr lang="es-MX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C18F6-C705-40AF-A389-55432D9FC50C}" type="datetime1">
              <a:rPr lang="es-MX" noProof="0" smtClean="0"/>
              <a:pPr/>
              <a:t>06/03/2025</a:t>
            </a:fld>
            <a:endParaRPr lang="es-MX" noProof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Editar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9C971FF-EF28-4195-A575-329446EFAA55}" type="slidenum">
              <a:rPr lang="es-MX" noProof="0" smtClean="0"/>
              <a:t>1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193585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Introduce un mapa de tu país.</a:t>
            </a:r>
          </a:p>
          <a:p>
            <a:pPr rtl="0"/>
            <a:endParaRPr lang="es-MX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es-MX" smtClean="0"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1524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bre 6"/>
          <p:cNvSpPr>
            <a:spLocks noEditPoints="1"/>
          </p:cNvSpPr>
          <p:nvPr/>
        </p:nvSpPr>
        <p:spPr bwMode="auto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s-MX" noProof="0">
              <a:solidFill>
                <a:schemeClr val="lt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MX" noProof="0"/>
              <a:t>Haz clic para editar el estilo de subtítulo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0E2F47-321F-41AB-A660-45E1FF54F6BE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22367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454705-0537-451C-AF42-984EBDF23B6A}" type="datetime1">
              <a:rPr lang="es-MX" noProof="0" smtClean="0"/>
              <a:t>06/03/2025</a:t>
            </a:fld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87455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es-MX" noProof="0" dirty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1pPr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206D15-6407-4215-8630-0BE122305F52}" type="datetime1">
              <a:rPr lang="es-MX" noProof="0" smtClean="0"/>
              <a:t>06/03/2025</a:t>
            </a:fld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3921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00DAD5-5355-4342-A3A4-7D41D8EF93E6}" type="datetime1">
              <a:rPr lang="es-MX" noProof="0" smtClean="0"/>
              <a:t>06/03/2025</a:t>
            </a:fld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67015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 rtl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 dirty="0"/>
              <a:t>Editar los estilos de texto del patrón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9CF5BB-4DA4-4983-8745-8DDAEBBC76F4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03362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F908C4-F5DC-4702-BB63-8B60FE765899}" type="datetime1">
              <a:rPr lang="es-MX" noProof="0" smtClean="0"/>
              <a:t>06/03/2025</a:t>
            </a:fld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73045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DA7AD4-D426-4929-98C7-381B54FD9AFD}" type="datetime1">
              <a:rPr lang="es-MX" noProof="0" smtClean="0"/>
              <a:t>06/03/2025</a:t>
            </a:fld>
            <a:endParaRPr lang="es-MX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44210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1FD623-C972-445E-AA12-9FCB38CB9C20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413906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76AC04-C651-40D0-98BF-98527E169973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5297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3C662B-CE44-4E83-827F-7DCE5629320F}" type="datetime1">
              <a:rPr lang="es-MX" noProof="0" smtClean="0"/>
              <a:t>06/03/2025</a:t>
            </a:fld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198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es-MX" noProof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 descr="Marcador de posición vacío para agregar una imagen. Haz clic en el marcador de posición y seleccione la imagen que desees agregar"/>
          <p:cNvSpPr>
            <a:spLocks noGrp="1"/>
          </p:cNvSpPr>
          <p:nvPr>
            <p:ph type="pic" idx="1" hasCustomPrompt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/>
              <a:t>Haz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2B99E8-6EF0-4E43-B74F-D4145A76C5E7}" type="datetime1">
              <a:rPr lang="es-MX" noProof="0" smtClean="0"/>
              <a:t>06/03/2025</a:t>
            </a:fld>
            <a:endParaRPr lang="es-MX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70294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chemeClr val="bg1"/>
            </a:gs>
            <a:gs pos="40000">
              <a:schemeClr val="bg2"/>
            </a:gs>
            <a:gs pos="10000">
              <a:schemeClr val="bg1">
                <a:lumMod val="95000"/>
              </a:schemeClr>
            </a:gs>
            <a:gs pos="100000">
              <a:schemeClr val="bg2">
                <a:lumMod val="9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 bwMode="ltGray">
          <a:xfrm>
            <a:off x="146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s-MX" sz="2400" noProof="0" dirty="0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MX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Editar los estilos de texto del patrón</a:t>
            </a:r>
          </a:p>
          <a:p>
            <a:pPr lvl="1" rtl="0"/>
            <a:r>
              <a:rPr lang="es-MX" noProof="0"/>
              <a:t>Segundo </a:t>
            </a:r>
            <a:r>
              <a:rPr lang="es-MX" noProof="0" dirty="0"/>
              <a:t>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78981451-A38C-493F-BDBC-113C1E14A83D}" type="datetime1">
              <a:rPr lang="es-MX" noProof="0" smtClean="0"/>
              <a:t>06/03/2025</a:t>
            </a:fld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43171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74520" indent="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None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2133972" y="1842868"/>
            <a:ext cx="6821015" cy="3048001"/>
          </a:xfrm>
        </p:spPr>
        <p:txBody>
          <a:bodyPr rtlCol="0">
            <a:prstTxWarp prst="textButton">
              <a:avLst/>
            </a:prstTxWarp>
          </a:bodyPr>
          <a:lstStyle/>
          <a:p>
            <a:pPr rtl="0"/>
            <a:r>
              <a:rPr lang="es-MX" dirty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E</a:t>
            </a:r>
            <a:r>
              <a:rPr lang="es-mx" dirty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SPACIO GEOGRAFICO 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2644550" cy="1143000"/>
          </a:xfrm>
        </p:spPr>
        <p:txBody>
          <a:bodyPr rtlCol="0"/>
          <a:lstStyle/>
          <a:p>
            <a:pPr rtl="0"/>
            <a:r>
              <a:rPr lang="en-US" dirty="0"/>
              <a:t>Nombre: Héctor</a:t>
            </a:r>
          </a:p>
          <a:p>
            <a:pPr rtl="0"/>
            <a:r>
              <a:rPr lang="en-US" dirty="0"/>
              <a:t>Materia: Geografia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7EE8ACF-5C2D-35C7-1E08-9298FB82F3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0716" y="3573016"/>
            <a:ext cx="3251446" cy="318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0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1"/>
            </a:gs>
            <a:gs pos="42000">
              <a:schemeClr val="bg2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/>
          <a:lstStyle/>
          <a:p>
            <a:pPr rtl="0"/>
            <a:r>
              <a:rPr lang="es-MX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Introducción</a:t>
            </a:r>
            <a:endParaRPr lang="es-mx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2" name="Marcador de posición de contenido 1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es-MX" dirty="0"/>
              <a:t>En geografía, se entiende por espacio geográfico al modo específico en que una sociedad se organiza en el espacio físico que ocupa; o bien al espacio físico mismo, una vez que ha sido organizado por una sociedad específica.</a:t>
            </a:r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9A5001B-8BDB-E598-DE72-E215E2B30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20" y="3717032"/>
            <a:ext cx="231457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5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496-1568-3ED1-6B4F-6C5EF37681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¿para qué sirve?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C8D097-1073-9B5E-6D2E-E75459A8FC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Sirve para saber donde estamos y ubicarnos.</a:t>
            </a:r>
          </a:p>
        </p:txBody>
      </p:sp>
    </p:spTree>
    <p:extLst>
      <p:ext uri="{BB962C8B-B14F-4D97-AF65-F5344CB8AC3E}">
        <p14:creationId xmlns:p14="http://schemas.microsoft.com/office/powerpoint/2010/main" val="58096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F9B56-3233-0C6C-FB3C-D97ADC3D22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ejemplos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D32B63-D9A8-29C9-D47D-8DEB30E595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Espacio urbano </a:t>
            </a:r>
            <a:r>
              <a:rPr lang="es-MX"/>
              <a:t>y rural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11056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sentación mundial del informe del paí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>
        <a:ln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lnSpc>
            <a:spcPct val="90000"/>
          </a:lnSpc>
          <a:defRPr sz="2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6308347_TF03460629.potx" id="{EB74243E-B07A-44F7-A58D-15AD59C07F45}" vid="{0373467A-8003-4AC8-8D1C-26519F9E125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informe sobre países del mundo</Template>
  <TotalTime>28</TotalTime>
  <Words>78</Words>
  <Application>Microsoft Office PowerPoint</Application>
  <PresentationFormat>Personalizado</PresentationFormat>
  <Paragraphs>12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Century Gothic</vt:lpstr>
      <vt:lpstr>Presentación mundial del informe del país</vt:lpstr>
      <vt:lpstr>ESPACIO GEOGRAFICO </vt:lpstr>
      <vt:lpstr>Introducción</vt:lpstr>
      <vt:lpstr>¿para qué sirve?</vt:lpstr>
      <vt:lpstr>ejemplos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LENOVO!</dc:creator>
  <cp:lastModifiedBy>LENOVO!</cp:lastModifiedBy>
  <cp:revision>3</cp:revision>
  <dcterms:created xsi:type="dcterms:W3CDTF">2025-02-27T16:16:03Z</dcterms:created>
  <dcterms:modified xsi:type="dcterms:W3CDTF">2025-03-06T15:05:23Z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74068500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