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E4F2BE-823A-464F-9714-6F0B164E6CFA}" v="13" dt="2025-03-06T14:26:57.530"/>
    <p1510:client id="{F9BFED25-B4B8-4019-8DE9-55F68492A26E}" v="207" dt="2025-03-06T15:00:28.7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23DA8-C94D-4897-B552-5A97DD614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44FF0-A644-49E8-A91A-118BAB632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A632CB-A899-4AF7-B0D1-F33E6DBA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66D984-B803-435C-BCF5-4BBAC713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692CF-9214-4B13-98B7-F4CAB957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57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DDAB7-A2E6-4A47-B278-99F8F53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751AE4-CA07-4AA4-955A-A3138A38F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4929E-898F-42A0-8E2D-6683777E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1B5C4-7ED8-4576-B2E9-1DD6B2B6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58ECE-66E6-4606-932A-AE549356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4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A4D404-B787-470F-ABF0-E69AAA74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9A8368-F5A5-4EAA-B0B8-837E8ABF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EBA72-9C6F-4B4D-A16A-C1DEB754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3164-13E1-4E73-82B8-CA01840D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366C00-207E-47BE-ABD1-6356D0ED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4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C90C1-DC12-4585-816B-7F995CA7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8525E8-17D2-4F44-B405-8A55ADE1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486F8-0096-44BF-8ACB-12C814F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4895C-BAB0-461C-A3A0-338DF827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771D5-D349-4326-B034-BE55DDDD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2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043F6-9A64-47B0-AF08-C54FA3B5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72D7C8-2508-4D8D-B2DB-4EA1580B1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690BD-00EC-42F5-A4C1-8EFD0DC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9856C7-3F2E-430D-9834-94A2A8EE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F383C-5494-4803-9C41-4EEFDF7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638FC-0A5D-4409-B619-3EB915BF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8036A-CAD0-4976-A504-BC3F25FC0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BC9E81-15FC-4750-A089-AB8BF41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A51CF2-5D6A-4DA8-AF6F-2E470AFD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94BFB0-B585-4357-8EFF-958C37EE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86D51F-6F6C-4188-9767-34F34D9C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A965-D238-4B67-8CE2-6D0EFD67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313A-DF6A-47E7-B425-EE6A04F7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1DCF8F-BC50-4E05-B605-29848E81F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EDFE27-E71A-4DA2-BEAF-658115781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E64931-8BAA-49A4-AFAB-C5D979450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508CE-8427-44A8-B7D2-EEBA668F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959ECA-69BE-464E-B720-4BCEB7BF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37764E-246D-4B22-82FA-CAE8A131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56CF-1265-44DC-BB56-9C3991ED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7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8C42-FE0E-417D-BB51-55A3CCC6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FB6B5-C462-4288-8672-B8FC9698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F15A-B1A9-4076-B0A4-6A79B6DB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F8C2B9-7F38-4B1A-82D3-FB9F4BD1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8F36D-F73A-45BC-A898-EDE45077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E0F6D-84B2-40F2-85E8-A48A0411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2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4DA17-E930-481C-88EF-8890B17E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39A715-8380-48A3-A24B-A21477C83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9D6CB5-8A33-4ABE-BA5B-BD298183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E713B2-5541-4301-8BB6-6A6A96FA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EDDF99-5D43-4BE8-AA45-5FB18AA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C0478-924B-4E0F-AD1D-73918CD8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84D2B0-C852-475E-B7EF-89C7B328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39D16-E731-44C3-9CEE-2BF3ECF8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FDE89-10F9-4D5C-8B1C-D3D1A6B49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F9778-059B-41E7-8BD0-AF199A74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2C287-665D-482E-A12E-A4553C99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83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44226-4540-6F9A-912F-BE1E169B2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93CD91-1609-4B30-25E2-2BD090075BBE}"/>
              </a:ext>
            </a:extLst>
          </p:cNvPr>
          <p:cNvSpPr txBox="1"/>
          <p:nvPr/>
        </p:nvSpPr>
        <p:spPr>
          <a:xfrm>
            <a:off x="226445" y="147837"/>
            <a:ext cx="1092391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9600" b="0" i="0" dirty="0">
                <a:solidFill>
                  <a:srgbClr val="1F1F1F"/>
                </a:solidFill>
                <a:latin typeface="Google Sans"/>
                <a:ea typeface="Google Sans"/>
                <a:cs typeface="Google Sans"/>
              </a:rPr>
              <a:t>El cambio climático</a:t>
            </a:r>
            <a:endParaRPr lang="es-MX" sz="9600" dirty="0">
              <a:solidFill>
                <a:srgbClr val="1F1F1F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955F02A-165D-4AAB-7677-19F8698A3781}"/>
              </a:ext>
            </a:extLst>
          </p:cNvPr>
          <p:cNvSpPr txBox="1"/>
          <p:nvPr/>
        </p:nvSpPr>
        <p:spPr>
          <a:xfrm>
            <a:off x="287546" y="5851584"/>
            <a:ext cx="365184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Materia:</a:t>
            </a:r>
            <a:r>
              <a:rPr lang="es-MX" sz="28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geografía</a:t>
            </a:r>
            <a:endParaRPr lang="es-MX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F59F43-F8CA-85D2-E569-D7A69CC63F32}"/>
              </a:ext>
            </a:extLst>
          </p:cNvPr>
          <p:cNvSpPr txBox="1"/>
          <p:nvPr/>
        </p:nvSpPr>
        <p:spPr>
          <a:xfrm>
            <a:off x="287547" y="6369170"/>
            <a:ext cx="43965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dirty="0"/>
              <a:t>Maestro: </a:t>
            </a:r>
            <a:r>
              <a:rPr lang="es-MX" dirty="0" err="1"/>
              <a:t>Hector</a:t>
            </a:r>
            <a:r>
              <a:rPr lang="es-MX" dirty="0"/>
              <a:t> Castro </a:t>
            </a:r>
            <a:r>
              <a:rPr lang="es-MX" dirty="0" err="1"/>
              <a:t>Aumada</a:t>
            </a:r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A3DA01-A3E7-DF1A-5276-00246CCD2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1673" y="2753175"/>
            <a:ext cx="5813484" cy="409772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5B2B7A0-5014-7C1A-4893-F1DD7FFF4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991" y="1595886"/>
            <a:ext cx="3946585" cy="25879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348900A-123A-9A88-4770-D908265323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2055073" y="-14380"/>
            <a:ext cx="130082" cy="1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8A2F63E-B5FF-CA11-B0A9-D5E91C04B9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793" b="19284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750B560-4982-BBAE-43F5-F6F3269815DB}"/>
              </a:ext>
            </a:extLst>
          </p:cNvPr>
          <p:cNvSpPr txBox="1"/>
          <p:nvPr/>
        </p:nvSpPr>
        <p:spPr>
          <a:xfrm>
            <a:off x="838200" y="365125"/>
            <a:ext cx="3822189" cy="189991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>
                <a:latin typeface="+mj-lt"/>
                <a:ea typeface="+mj-ea"/>
                <a:cs typeface="+mj-cs"/>
              </a:rPr>
              <a:t>¿Como ocurre el cambio climatico?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2B34BD7-FD70-5A29-F02B-EA34F4A50FBC}"/>
              </a:ext>
            </a:extLst>
          </p:cNvPr>
          <p:cNvSpPr txBox="1"/>
          <p:nvPr/>
        </p:nvSpPr>
        <p:spPr>
          <a:xfrm>
            <a:off x="838200" y="2434201"/>
            <a:ext cx="3822189" cy="374276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El cambio climático ocurrecuando los gases de efecto invernadero (GEI) retienen más calor del sol, lo que provoca el calentamiento global. Esto se debe a la actividad humana, principalmente a la quema de combustibles fósiles. 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97915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B939451-8FD1-9496-AD48-141E018F9E44}"/>
              </a:ext>
            </a:extLst>
          </p:cNvPr>
          <p:cNvSpPr txBox="1"/>
          <p:nvPr/>
        </p:nvSpPr>
        <p:spPr>
          <a:xfrm>
            <a:off x="7320466" y="609600"/>
            <a:ext cx="4140014" cy="133083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>
                <a:latin typeface="+mj-lt"/>
                <a:ea typeface="+mj-ea"/>
                <a:cs typeface="+mj-cs"/>
              </a:rPr>
              <a:t>Como podemos evitarlo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4BFF89-ECE6-FB5E-F444-0E92952364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78" r="16478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B896A50-1EEB-736F-ECE8-6820E320BCF0}"/>
              </a:ext>
            </a:extLst>
          </p:cNvPr>
          <p:cNvSpPr txBox="1"/>
          <p:nvPr/>
        </p:nvSpPr>
        <p:spPr>
          <a:xfrm>
            <a:off x="7320465" y="2194102"/>
            <a:ext cx="4140013" cy="390858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Usa menos tu coche y más el transporte colectivo. ...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Utiliza electrodomésticos ahorradores de energía. ...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Consuma alimentos de su localidad. ...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Ahorra el agua. ...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Utiliza productos biodegradables. ...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Crea lazos con vecinos para compartir alternativas.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53223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303067-B171-0B59-40F4-696A15EBF281}"/>
              </a:ext>
            </a:extLst>
          </p:cNvPr>
          <p:cNvSpPr txBox="1"/>
          <p:nvPr/>
        </p:nvSpPr>
        <p:spPr>
          <a:xfrm>
            <a:off x="774574" y="3520000"/>
            <a:ext cx="5046196" cy="179580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Muchas gracias por          escucharme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34B3609-5218-26AC-11B0-EBC9D9B86A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83" r="-1" b="-1"/>
          <a:stretch/>
        </p:blipFill>
        <p:spPr>
          <a:xfrm>
            <a:off x="5" y="881953"/>
            <a:ext cx="3664827" cy="2310286"/>
          </a:xfrm>
          <a:prstGeom prst="rect">
            <a:avLst/>
          </a:prstGeom>
        </p:spPr>
      </p:pic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7BC0F8B1-F985-469B-8332-13DBC7665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1791963" y="451044"/>
            <a:ext cx="2308583" cy="2741196"/>
          </a:xfrm>
          <a:custGeom>
            <a:avLst/>
            <a:gdLst>
              <a:gd name="connsiteX0" fmla="*/ 2308583 w 2308583"/>
              <a:gd name="connsiteY0" fmla="*/ 2741196 h 2741196"/>
              <a:gd name="connsiteX1" fmla="*/ 462 w 2308583"/>
              <a:gd name="connsiteY1" fmla="*/ 2741196 h 2741196"/>
              <a:gd name="connsiteX2" fmla="*/ 0 w 2308583"/>
              <a:gd name="connsiteY2" fmla="*/ 2469337 h 2741196"/>
              <a:gd name="connsiteX3" fmla="*/ 2022607 w 2308583"/>
              <a:gd name="connsiteY3" fmla="*/ 2470269 h 2741196"/>
              <a:gd name="connsiteX4" fmla="*/ 2022607 w 2308583"/>
              <a:gd name="connsiteY4" fmla="*/ 0 h 2741196"/>
              <a:gd name="connsiteX5" fmla="*/ 2308583 w 2308583"/>
              <a:gd name="connsiteY5" fmla="*/ 0 h 274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8583" h="2741196">
                <a:moveTo>
                  <a:pt x="2308583" y="2741196"/>
                </a:moveTo>
                <a:lnTo>
                  <a:pt x="462" y="2741196"/>
                </a:lnTo>
                <a:cubicBezTo>
                  <a:pt x="-462" y="2647366"/>
                  <a:pt x="923" y="2563167"/>
                  <a:pt x="0" y="2469337"/>
                </a:cubicBezTo>
                <a:lnTo>
                  <a:pt x="2022607" y="2470269"/>
                </a:lnTo>
                <a:lnTo>
                  <a:pt x="2022607" y="0"/>
                </a:lnTo>
                <a:lnTo>
                  <a:pt x="2308583" y="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8AD6349-990C-A22A-9F37-0E3C25EBC2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216" r="2" b="2"/>
          <a:stretch/>
        </p:blipFill>
        <p:spPr>
          <a:xfrm>
            <a:off x="4257921" y="-1"/>
            <a:ext cx="4051910" cy="319223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C3953FE-641E-BB19-44D4-9DB7889A51E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1194" r="2" b="13958"/>
          <a:stretch/>
        </p:blipFill>
        <p:spPr>
          <a:xfrm>
            <a:off x="8479972" y="863600"/>
            <a:ext cx="2830286" cy="1894535"/>
          </a:xfrm>
          <a:prstGeom prst="rect">
            <a:avLst/>
          </a:prstGeom>
        </p:spPr>
      </p:pic>
      <p:sp>
        <p:nvSpPr>
          <p:cNvPr id="10" name="Freeform: Shape 13">
            <a:extLst>
              <a:ext uri="{FF2B5EF4-FFF2-40B4-BE49-F238E27FC236}">
                <a16:creationId xmlns:a16="http://schemas.microsoft.com/office/drawing/2014/main" id="{89D15953-1642-4DD6-AD9E-01AA19247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9466977" y="434000"/>
            <a:ext cx="2308583" cy="1114404"/>
          </a:xfrm>
          <a:custGeom>
            <a:avLst/>
            <a:gdLst>
              <a:gd name="connsiteX0" fmla="*/ 462 w 2308583"/>
              <a:gd name="connsiteY0" fmla="*/ 1114404 h 1114404"/>
              <a:gd name="connsiteX1" fmla="*/ 2308583 w 2308583"/>
              <a:gd name="connsiteY1" fmla="*/ 1114404 h 1114404"/>
              <a:gd name="connsiteX2" fmla="*/ 2308583 w 2308583"/>
              <a:gd name="connsiteY2" fmla="*/ 0 h 1114404"/>
              <a:gd name="connsiteX3" fmla="*/ 2022607 w 2308583"/>
              <a:gd name="connsiteY3" fmla="*/ 0 h 1114404"/>
              <a:gd name="connsiteX4" fmla="*/ 2022607 w 2308583"/>
              <a:gd name="connsiteY4" fmla="*/ 843477 h 1114404"/>
              <a:gd name="connsiteX5" fmla="*/ 0 w 2308583"/>
              <a:gd name="connsiteY5" fmla="*/ 842545 h 1114404"/>
              <a:gd name="connsiteX6" fmla="*/ 462 w 2308583"/>
              <a:gd name="connsiteY6" fmla="*/ 1114404 h 111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8583" h="1114404">
                <a:moveTo>
                  <a:pt x="462" y="1114404"/>
                </a:moveTo>
                <a:lnTo>
                  <a:pt x="2308583" y="1114404"/>
                </a:lnTo>
                <a:lnTo>
                  <a:pt x="2308583" y="0"/>
                </a:lnTo>
                <a:lnTo>
                  <a:pt x="2022607" y="0"/>
                </a:lnTo>
                <a:lnTo>
                  <a:pt x="2022607" y="843477"/>
                </a:lnTo>
                <a:lnTo>
                  <a:pt x="0" y="842545"/>
                </a:lnTo>
                <a:cubicBezTo>
                  <a:pt x="923" y="936375"/>
                  <a:pt x="-462" y="1020574"/>
                  <a:pt x="462" y="1114404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1918D9D3-1370-4FF6-9DFC-9F87F903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4400" y="5377218"/>
            <a:ext cx="4387755" cy="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798D7C21-3B4A-44B8-532C-EF60D8A357E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191" r="14212"/>
          <a:stretch/>
        </p:blipFill>
        <p:spPr>
          <a:xfrm>
            <a:off x="6243851" y="3338001"/>
            <a:ext cx="2065980" cy="250762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604E28-1A96-9577-3BBD-2BCCFAAB6C5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766" b="-6"/>
          <a:stretch/>
        </p:blipFill>
        <p:spPr>
          <a:xfrm>
            <a:off x="8937688" y="2919002"/>
            <a:ext cx="3254312" cy="2940275"/>
          </a:xfrm>
          <a:prstGeom prst="rect">
            <a:avLst/>
          </a:prstGeom>
        </p:spPr>
      </p:pic>
      <p:sp>
        <p:nvSpPr>
          <p:cNvPr id="13" name="Freeform 6">
            <a:extLst>
              <a:ext uri="{FF2B5EF4-FFF2-40B4-BE49-F238E27FC236}">
                <a16:creationId xmlns:a16="http://schemas.microsoft.com/office/drawing/2014/main" id="{FBF3780C-749F-4B50-9E1D-F2B1F6DBB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76833" y="2919002"/>
            <a:ext cx="2525072" cy="3398994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4538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0B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134</cp:revision>
  <dcterms:created xsi:type="dcterms:W3CDTF">2025-02-27T16:14:52Z</dcterms:created>
  <dcterms:modified xsi:type="dcterms:W3CDTF">2025-03-06T15:01:40Z</dcterms:modified>
</cp:coreProperties>
</file>