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1" r:id="rId3"/>
    <p:sldId id="272" r:id="rId4"/>
    <p:sldId id="262" r:id="rId5"/>
    <p:sldId id="273" r:id="rId6"/>
    <p:sldId id="263" r:id="rId7"/>
    <p:sldId id="266" r:id="rId8"/>
  </p:sldIdLst>
  <p:sldSz cx="12188825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94886" autoAdjust="0"/>
  </p:normalViewPr>
  <p:slideViewPr>
    <p:cSldViewPr>
      <p:cViewPr varScale="1">
        <p:scale>
          <a:sx n="73" d="100"/>
          <a:sy n="73" d="100"/>
        </p:scale>
        <p:origin x="360" y="44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3864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402C4CE-A805-4C2B-B97C-3AFE0F9D5FDD}" type="datetime1">
              <a:rPr lang="es-MX" smtClean="0"/>
              <a:t>06/03/2025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A6B29-2E1B-4199-A579-E337D5BD8576}" type="datetime1">
              <a:rPr lang="es-MX" smtClean="0"/>
              <a:pPr/>
              <a:t>06/03/2025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0384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4797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0812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A2CC701-D80A-463B-8415-A85485312088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4382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6322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baseline="0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A2CC701-D80A-463B-8415-A85485312088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bre 6" descr="Mapa del mundo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s-MX" noProof="0">
              <a:solidFill>
                <a:schemeClr val="lt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MX" noProof="0"/>
              <a:t>Haga clic para editar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posición del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227063-CA89-4C0D-A184-B0F67AD520C7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posición del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2FFC58-F437-454D-8CE5-B7C5028674C6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posición del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6309DF-626A-4AED-9B24-42B98BED8866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posición del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522A9C-6C50-471E-8F40-BE2CF178947A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E34336-2A47-4242-A2B0-47264E308B5A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D0A6BC-A87D-4457-8433-13BCE84F404B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l pie de la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F259BD-A413-4743-B1F4-85B6138B15EA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F5E85A3-B8A1-41D1-B540-2F1A95666F7A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es-MX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05BFAE-1296-4F1A-96B0-3EFE840A38AA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es-MX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 descr="Marcador de posición vacío para agregar una imagen. Haz clic en el marcador de posición y selecciona la imagen que quieres agregar."/>
          <p:cNvSpPr>
            <a:spLocks noGrp="1"/>
          </p:cNvSpPr>
          <p:nvPr>
            <p:ph type="pic" idx="1" hasCustomPrompt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/>
              <a:t>Haz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B0FEEA-400E-479C-96AB-A83FDBD82507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posición del pie de página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D3680B7-1896-4AA9-9204-60C232FBC26C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7614" y="3924382"/>
            <a:ext cx="7848600" cy="1143000"/>
          </a:xfrm>
        </p:spPr>
        <p:txBody>
          <a:bodyPr rtlCol="0"/>
          <a:lstStyle/>
          <a:p>
            <a:pPr rtl="0"/>
            <a:r>
              <a:rPr lang="es-MX" dirty="0"/>
              <a:t>Nombre de alumno: José Ángel Dagnino Romero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0FF7348-5329-3825-12CC-A60D24CEA03A}"/>
              </a:ext>
            </a:extLst>
          </p:cNvPr>
          <p:cNvSpPr/>
          <p:nvPr/>
        </p:nvSpPr>
        <p:spPr>
          <a:xfrm>
            <a:off x="2972403" y="2429470"/>
            <a:ext cx="6244017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MX" sz="5400" dirty="0">
                <a:ln w="0">
                  <a:solidFill>
                    <a:srgbClr val="00B0F0"/>
                  </a:solidFill>
                </a:ln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</a:rPr>
              <a:t>Cambio climático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5760" y="764704"/>
            <a:ext cx="9753600" cy="132556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rtlCol="0">
            <a:prstTxWarp prst="textPlain">
              <a:avLst/>
            </a:prstTxWarp>
          </a:bodyPr>
          <a:lstStyle/>
          <a:p>
            <a:pPr algn="ctr" rtl="0"/>
            <a:r>
              <a:rPr lang="es-MX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¿Qué es ?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1209465" y="2091469"/>
            <a:ext cx="9753600" cy="4343400"/>
          </a:xfrm>
        </p:spPr>
        <p:txBody>
          <a:bodyPr rtlCol="0"/>
          <a:lstStyle/>
          <a:p>
            <a:pPr marL="45720" indent="0" rtl="0">
              <a:buNone/>
            </a:pPr>
            <a:endParaRPr lang="es-MX" dirty="0"/>
          </a:p>
          <a:p>
            <a:pPr rtl="0"/>
            <a:r>
              <a:rPr lang="es-MX" b="0" i="0" dirty="0">
                <a:solidFill>
                  <a:srgbClr val="474747"/>
                </a:solidFill>
                <a:effectLst/>
                <a:latin typeface="Google Sans"/>
              </a:rPr>
              <a:t>El cambio climático es considerado uno de los problemas ambientales más importantes de nuestro tiempo, y puede definirse como </a:t>
            </a:r>
            <a:r>
              <a:rPr lang="es-MX" b="0" i="0" dirty="0">
                <a:solidFill>
                  <a:srgbClr val="040C28"/>
                </a:solidFill>
                <a:effectLst/>
                <a:latin typeface="Google Sans"/>
              </a:rPr>
              <a:t>todo cambio significativo en el sistema climático del planeta, que permanece por décadas o más tiempo</a:t>
            </a:r>
            <a:r>
              <a:rPr lang="es-MX" b="0" i="0" dirty="0">
                <a:solidFill>
                  <a:srgbClr val="474747"/>
                </a:solidFill>
                <a:effectLst/>
                <a:latin typeface="Google Sans"/>
              </a:rPr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697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sz="4400" dirty="0"/>
              <a:t>¿</a:t>
            </a:r>
            <a:r>
              <a:rPr lang="es-MX" dirty="0"/>
              <a:t>Para que sirve el cambio climático?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68CB8D-11FE-4EC0-616B-9F2E87B4C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001D35"/>
                </a:solidFill>
                <a:effectLst/>
                <a:latin typeface="Google Sans"/>
              </a:rPr>
              <a:t>no tiene ningún beneficio, sino que es un problema ambiental que afecta a la vida en el planeta. 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359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es-MX" dirty="0"/>
              <a:t>importancia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A31A79-617D-2983-7623-4B333507BBB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001D35"/>
                </a:solidFill>
                <a:effectLst/>
                <a:latin typeface="Google Sans"/>
              </a:rPr>
              <a:t>El cambio climático es importante porque afecta a la salud, la seguridad, el trabajo, la vivienda y la capacidad de cultivar alimentos. </a:t>
            </a:r>
            <a:endParaRPr lang="es-MX" dirty="0"/>
          </a:p>
        </p:txBody>
      </p:sp>
      <p:pic>
        <p:nvPicPr>
          <p:cNvPr id="1026" name="Picture 2" descr="Los efectos del cambio climático - NASA Ciencia">
            <a:extLst>
              <a:ext uri="{FF2B5EF4-FFF2-40B4-BE49-F238E27FC236}">
                <a16:creationId xmlns:a16="http://schemas.microsoft.com/office/drawing/2014/main" id="{3B07E766-2A1F-C79D-98A2-34B21D832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2404" y="1178367"/>
            <a:ext cx="5616624" cy="4501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80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dirty="0"/>
              <a:t>Ejemplos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C093587-0E8A-2621-AF36-093B32C39A0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1236037" y="1619605"/>
            <a:ext cx="6301084" cy="46050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57132" rIns="0" bIns="11426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Aumento de la temperatura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El aumento de la temperatura media a nivel global. En México, las temperaturas promedio han aumentado desde la década de 1960.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Aumento del nivel del mar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El aumento del nivel del mar global.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Sequías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Aumento de la frecuencia de las sequías.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Inundaciones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Aumento de la frecuencia de las inundaciones.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Tormentas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Tormentas más potentes.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Deshielo de los polos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Deshielo de los casquetes polares.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Disminución de la biodiversidad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Desaparición de especies.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Escasez de alimentos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Escasez de agua y alimentos.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Riesgos para la salud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Aumento de las enfermedades respiratorias y transmitidas por vectores como el dengue, malaria, zika y </a:t>
            </a:r>
            <a:r>
              <a:rPr kumimoji="0" lang="es-MX" altLang="es-MX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chikungunya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Pobreza y desplazamiento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Riesgo de pobreza y desplazamiento.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1" name="Picture 3" descr="El cambio climático: causas y consecuencias - Iati Vida">
            <a:extLst>
              <a:ext uri="{FF2B5EF4-FFF2-40B4-BE49-F238E27FC236}">
                <a16:creationId xmlns:a16="http://schemas.microsoft.com/office/drawing/2014/main" id="{A2685FB2-B8FE-FA43-7782-E4E34638B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596" y="2276872"/>
            <a:ext cx="4134152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783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981844" y="-387424"/>
            <a:ext cx="9753600" cy="2362199"/>
          </a:xfrm>
        </p:spPr>
        <p:txBody>
          <a:bodyPr rtlCol="0"/>
          <a:lstStyle/>
          <a:p>
            <a:pPr rtl="0"/>
            <a:r>
              <a:rPr lang="es-MX" dirty="0"/>
              <a:t>Mas información</a:t>
            </a:r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idx="1"/>
          </p:nvPr>
        </p:nvSpPr>
        <p:spPr>
          <a:xfrm>
            <a:off x="981844" y="2257833"/>
            <a:ext cx="7853063" cy="1142999"/>
          </a:xfrm>
        </p:spPr>
        <p:txBody>
          <a:bodyPr rtlCol="0"/>
          <a:lstStyle/>
          <a:p>
            <a:pPr rtl="0"/>
            <a:r>
              <a:rPr lang="es-MX" b="0" i="0" dirty="0">
                <a:solidFill>
                  <a:srgbClr val="001D35"/>
                </a:solidFill>
                <a:effectLst/>
                <a:latin typeface="Google Sans"/>
              </a:rPr>
              <a:t>El cambio climático es el cambio a largo plazo de los patrones climáticos y las temperaturas de la Tierra. Se produce por causas naturales y por la acción del ser humano. 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369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90156" y="2420888"/>
            <a:ext cx="10210798" cy="1325562"/>
          </a:xfrm>
        </p:spPr>
        <p:txBody>
          <a:bodyPr rtlCol="0"/>
          <a:lstStyle/>
          <a:p>
            <a:pPr rtl="0"/>
            <a:r>
              <a:rPr lang="es-MX" dirty="0"/>
              <a:t>Gracias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8B65AFBB-568D-695F-B666-4BD8F4082957}"/>
              </a:ext>
            </a:extLst>
          </p:cNvPr>
          <p:cNvGrpSpPr/>
          <p:nvPr/>
        </p:nvGrpSpPr>
        <p:grpSpPr>
          <a:xfrm>
            <a:off x="23324" y="0"/>
            <a:ext cx="6187494" cy="2780928"/>
            <a:chOff x="23324" y="0"/>
            <a:chExt cx="6187494" cy="2780928"/>
          </a:xfrm>
        </p:grpSpPr>
        <p:pic>
          <p:nvPicPr>
            <p:cNvPr id="3074" name="Picture 2" descr="Top 396 memes de Goku">
              <a:extLst>
                <a:ext uri="{FF2B5EF4-FFF2-40B4-BE49-F238E27FC236}">
                  <a16:creationId xmlns:a16="http://schemas.microsoft.com/office/drawing/2014/main" id="{973F51AF-FA71-39ED-B50B-AC6AA6FAC5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4" y="1"/>
              <a:ext cx="2769340" cy="27809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0" name="Picture 8" descr="3DJuegos LATAM - Mondongo, el mejor meme de Dragon Ball ha... | Facebook">
              <a:extLst>
                <a:ext uri="{FF2B5EF4-FFF2-40B4-BE49-F238E27FC236}">
                  <a16:creationId xmlns:a16="http://schemas.microsoft.com/office/drawing/2014/main" id="{F333B0FB-6575-4661-55D3-3394E005AA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2844" y="0"/>
              <a:ext cx="3427974" cy="2780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50D0CDAA-5BF8-A0C9-9FCE-D5327DA20119}"/>
              </a:ext>
            </a:extLst>
          </p:cNvPr>
          <p:cNvGrpSpPr/>
          <p:nvPr/>
        </p:nvGrpSpPr>
        <p:grpSpPr>
          <a:xfrm>
            <a:off x="2422004" y="0"/>
            <a:ext cx="8837114" cy="6478164"/>
            <a:chOff x="2124618" y="341589"/>
            <a:chExt cx="8837114" cy="6478164"/>
          </a:xfrm>
        </p:grpSpPr>
        <p:pic>
          <p:nvPicPr>
            <p:cNvPr id="3082" name="Picture 10">
              <a:extLst>
                <a:ext uri="{FF2B5EF4-FFF2-40B4-BE49-F238E27FC236}">
                  <a16:creationId xmlns:a16="http://schemas.microsoft.com/office/drawing/2014/main" id="{D74793B1-6B0F-61E0-E7BF-7D1363AEFA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889" y="341589"/>
              <a:ext cx="4102843" cy="50125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4" name="Picture 12" descr="11 ideas de Ta bien | imágenes humorísticas, imágenes divertidas, imágenes  raras">
              <a:extLst>
                <a:ext uri="{FF2B5EF4-FFF2-40B4-BE49-F238E27FC236}">
                  <a16:creationId xmlns:a16="http://schemas.microsoft.com/office/drawing/2014/main" id="{8C860798-F0C4-EB63-ABFE-BFBF473E10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4618" y="4267053"/>
              <a:ext cx="4572000" cy="255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170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sentación del mundo 16 x 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983_TF02804891_Win32" id="{15AF4ED1-EE0A-4F3E-B27E-C4E6C06D127F}" vid="{CD6C8699-9803-47D3-BFB6-6A4258B7201E}"/>
    </a:ext>
  </a:extLst>
</a:theme>
</file>

<file path=ppt/theme/theme2.xml><?xml version="1.0" encoding="utf-8"?>
<a:theme xmlns:a="http://schemas.openxmlformats.org/drawingml/2006/main" name="Tema de Offic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Serie de mapamundis, presentación del mundo (pantalla panorámica)</Template>
  <TotalTime>83</TotalTime>
  <Words>284</Words>
  <Application>Microsoft Office PowerPoint</Application>
  <PresentationFormat>Personalizado</PresentationFormat>
  <Paragraphs>31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Google Sans</vt:lpstr>
      <vt:lpstr>Presentación del mundo 16 x 9</vt:lpstr>
      <vt:lpstr>Presentación de PowerPoint</vt:lpstr>
      <vt:lpstr>¿Qué es ?</vt:lpstr>
      <vt:lpstr>¿Para que sirve el cambio climático?</vt:lpstr>
      <vt:lpstr>importancia</vt:lpstr>
      <vt:lpstr>Ejemplos</vt:lpstr>
      <vt:lpstr>Mas información</vt:lpstr>
      <vt:lpstr>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ANGEL DAGNINO</dc:creator>
  <cp:lastModifiedBy>JOSE ANGEL DAGNINO</cp:lastModifiedBy>
  <cp:revision>3</cp:revision>
  <dcterms:created xsi:type="dcterms:W3CDTF">2025-02-27T16:22:41Z</dcterms:created>
  <dcterms:modified xsi:type="dcterms:W3CDTF">2025-03-06T15:00:15Z</dcterms:modified>
</cp:coreProperties>
</file>