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A9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A077D6-91FE-0A4F-A368-E5BDB7CE730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17764701-3F11-604B-9DD5-8678F9A361AA}">
      <dgm:prSet phldrT="[Texto]" phldr="0"/>
      <dgm:spPr/>
      <dgm:t>
        <a:bodyPr/>
        <a:lstStyle/>
        <a:p>
          <a:r>
            <a:rPr lang="es-US" dirty="0"/>
            <a:t>¿Qué es la geografía?</a:t>
          </a:r>
          <a:endParaRPr lang="es-MX" dirty="0"/>
        </a:p>
      </dgm:t>
    </dgm:pt>
    <dgm:pt modelId="{B7D3143C-D4E0-A142-B273-8DFD0D5ABF21}" type="parTrans" cxnId="{9C727258-8ACF-4F41-ABFC-C4140C7AC557}">
      <dgm:prSet/>
      <dgm:spPr/>
      <dgm:t>
        <a:bodyPr/>
        <a:lstStyle/>
        <a:p>
          <a:endParaRPr lang="es-MX"/>
        </a:p>
      </dgm:t>
    </dgm:pt>
    <dgm:pt modelId="{4DCFF012-3233-EC45-A27B-5A2EC290D612}" type="sibTrans" cxnId="{9C727258-8ACF-4F41-ABFC-C4140C7AC557}">
      <dgm:prSet/>
      <dgm:spPr/>
      <dgm:t>
        <a:bodyPr/>
        <a:lstStyle/>
        <a:p>
          <a:endParaRPr lang="es-MX"/>
        </a:p>
      </dgm:t>
    </dgm:pt>
    <dgm:pt modelId="{D13CD1EF-02C9-8548-8A73-87502E1C45E4}" type="asst">
      <dgm:prSet phldrT="[Texto]" phldr="0"/>
      <dgm:spPr/>
      <dgm:t>
        <a:bodyPr/>
        <a:lstStyle/>
        <a:p>
          <a:r>
            <a:rPr lang="es-US" dirty="0"/>
            <a:t>Ciencia que estudia </a:t>
          </a:r>
          <a:endParaRPr lang="es-MX" dirty="0"/>
        </a:p>
      </dgm:t>
    </dgm:pt>
    <dgm:pt modelId="{DECB0C9F-03A6-8F40-8354-8C388F6F92AE}" type="parTrans" cxnId="{D183F2D5-21E1-4844-996B-35082307603E}">
      <dgm:prSet/>
      <dgm:spPr/>
      <dgm:t>
        <a:bodyPr/>
        <a:lstStyle/>
        <a:p>
          <a:endParaRPr lang="es-MX"/>
        </a:p>
      </dgm:t>
    </dgm:pt>
    <dgm:pt modelId="{2333494A-73E6-6847-8F43-A39F0761A9B7}" type="sibTrans" cxnId="{D183F2D5-21E1-4844-996B-35082307603E}">
      <dgm:prSet/>
      <dgm:spPr/>
      <dgm:t>
        <a:bodyPr/>
        <a:lstStyle/>
        <a:p>
          <a:endParaRPr lang="es-MX"/>
        </a:p>
      </dgm:t>
    </dgm:pt>
    <dgm:pt modelId="{086AAC4A-E6EB-6B48-942C-E4DD4EE2A3E7}">
      <dgm:prSet phldrT="[Texto]" phldr="0"/>
      <dgm:spPr/>
      <dgm:t>
        <a:bodyPr/>
        <a:lstStyle/>
        <a:p>
          <a:r>
            <a:rPr lang="es-US" dirty="0"/>
            <a:t>Seres vivos</a:t>
          </a:r>
          <a:endParaRPr lang="es-MX" dirty="0"/>
        </a:p>
      </dgm:t>
    </dgm:pt>
    <dgm:pt modelId="{494C6C90-85B1-4E42-B625-68AAE0A73F03}" type="parTrans" cxnId="{0199F81E-AD58-9D4E-996C-DA2447CDAD08}">
      <dgm:prSet/>
      <dgm:spPr/>
      <dgm:t>
        <a:bodyPr/>
        <a:lstStyle/>
        <a:p>
          <a:endParaRPr lang="es-MX"/>
        </a:p>
      </dgm:t>
    </dgm:pt>
    <dgm:pt modelId="{6A827E81-502F-4F46-8E94-5549F5B4B1A5}" type="sibTrans" cxnId="{0199F81E-AD58-9D4E-996C-DA2447CDAD08}">
      <dgm:prSet/>
      <dgm:spPr/>
      <dgm:t>
        <a:bodyPr/>
        <a:lstStyle/>
        <a:p>
          <a:endParaRPr lang="es-MX"/>
        </a:p>
      </dgm:t>
    </dgm:pt>
    <dgm:pt modelId="{3AD2EC32-D7ED-5F4C-8283-C7FF0C1DF7C1}">
      <dgm:prSet phldrT="[Texto]" phldr="0"/>
      <dgm:spPr/>
      <dgm:t>
        <a:bodyPr/>
        <a:lstStyle/>
        <a:p>
          <a:r>
            <a:rPr lang="es-US" dirty="0"/>
            <a:t>Tierra</a:t>
          </a:r>
          <a:endParaRPr lang="es-MX" dirty="0"/>
        </a:p>
      </dgm:t>
    </dgm:pt>
    <dgm:pt modelId="{A9B6C238-2B33-F944-80BF-F55BF8F0311E}" type="parTrans" cxnId="{CCE03D59-ABD2-CE4F-95E7-7A7CB3F52349}">
      <dgm:prSet/>
      <dgm:spPr/>
      <dgm:t>
        <a:bodyPr/>
        <a:lstStyle/>
        <a:p>
          <a:endParaRPr lang="es-MX"/>
        </a:p>
      </dgm:t>
    </dgm:pt>
    <dgm:pt modelId="{A0A6FFC1-7158-5E4C-9221-B3D243BD7BCC}" type="sibTrans" cxnId="{CCE03D59-ABD2-CE4F-95E7-7A7CB3F52349}">
      <dgm:prSet/>
      <dgm:spPr/>
      <dgm:t>
        <a:bodyPr/>
        <a:lstStyle/>
        <a:p>
          <a:endParaRPr lang="es-MX"/>
        </a:p>
      </dgm:t>
    </dgm:pt>
    <dgm:pt modelId="{01E93369-DEA4-5A45-BEC6-EACB96B15008}">
      <dgm:prSet phldrT="[Texto]" phldr="0"/>
      <dgm:spPr/>
      <dgm:t>
        <a:bodyPr/>
        <a:lstStyle/>
        <a:p>
          <a:r>
            <a:rPr lang="es-US" dirty="0"/>
            <a:t>Todo lo que nos rodea</a:t>
          </a:r>
          <a:endParaRPr lang="es-MX" dirty="0"/>
        </a:p>
      </dgm:t>
    </dgm:pt>
    <dgm:pt modelId="{CA154A05-D34F-BE40-82FA-A38434E5DDDA}" type="parTrans" cxnId="{A5A3C820-B43B-A045-992F-2C3384BF9C51}">
      <dgm:prSet/>
      <dgm:spPr/>
      <dgm:t>
        <a:bodyPr/>
        <a:lstStyle/>
        <a:p>
          <a:endParaRPr lang="es-MX"/>
        </a:p>
      </dgm:t>
    </dgm:pt>
    <dgm:pt modelId="{69483496-13F0-E44A-BC0C-9B5A2BF62E3C}" type="sibTrans" cxnId="{A5A3C820-B43B-A045-992F-2C3384BF9C51}">
      <dgm:prSet/>
      <dgm:spPr/>
      <dgm:t>
        <a:bodyPr/>
        <a:lstStyle/>
        <a:p>
          <a:endParaRPr lang="es-MX"/>
        </a:p>
      </dgm:t>
    </dgm:pt>
    <dgm:pt modelId="{10913148-96BF-6A4E-8DEE-4F6BF0F6EEBE}" type="pres">
      <dgm:prSet presAssocID="{38A077D6-91FE-0A4F-A368-E5BDB7CE730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B3083C1-F496-134F-A469-83692E3D8710}" type="pres">
      <dgm:prSet presAssocID="{17764701-3F11-604B-9DD5-8678F9A361AA}" presName="hierRoot1" presStyleCnt="0">
        <dgm:presLayoutVars>
          <dgm:hierBranch val="init"/>
        </dgm:presLayoutVars>
      </dgm:prSet>
      <dgm:spPr/>
    </dgm:pt>
    <dgm:pt modelId="{1E2823EA-D5D8-1945-AC13-0FDECD3B632B}" type="pres">
      <dgm:prSet presAssocID="{17764701-3F11-604B-9DD5-8678F9A361AA}" presName="rootComposite1" presStyleCnt="0"/>
      <dgm:spPr/>
    </dgm:pt>
    <dgm:pt modelId="{F34E08F4-BFD9-044B-AF26-626A52FC6B1C}" type="pres">
      <dgm:prSet presAssocID="{17764701-3F11-604B-9DD5-8678F9A361AA}" presName="rootText1" presStyleLbl="node0" presStyleIdx="0" presStyleCnt="1">
        <dgm:presLayoutVars>
          <dgm:chPref val="3"/>
        </dgm:presLayoutVars>
      </dgm:prSet>
      <dgm:spPr/>
    </dgm:pt>
    <dgm:pt modelId="{D5DC9C52-C7D8-1D4E-9A5E-3E10384974B6}" type="pres">
      <dgm:prSet presAssocID="{17764701-3F11-604B-9DD5-8678F9A361AA}" presName="rootConnector1" presStyleLbl="node1" presStyleIdx="0" presStyleCnt="0"/>
      <dgm:spPr/>
    </dgm:pt>
    <dgm:pt modelId="{92168C0C-8A1E-AB46-AE49-A6334BC8A24B}" type="pres">
      <dgm:prSet presAssocID="{17764701-3F11-604B-9DD5-8678F9A361AA}" presName="hierChild2" presStyleCnt="0"/>
      <dgm:spPr/>
    </dgm:pt>
    <dgm:pt modelId="{5F3B8606-E66B-E748-AD87-9A0BFC520413}" type="pres">
      <dgm:prSet presAssocID="{494C6C90-85B1-4E42-B625-68AAE0A73F03}" presName="Name37" presStyleLbl="parChTrans1D2" presStyleIdx="0" presStyleCnt="4"/>
      <dgm:spPr/>
    </dgm:pt>
    <dgm:pt modelId="{D688F1BD-00E7-B943-BF9C-D22B7A2F6B8D}" type="pres">
      <dgm:prSet presAssocID="{086AAC4A-E6EB-6B48-942C-E4DD4EE2A3E7}" presName="hierRoot2" presStyleCnt="0">
        <dgm:presLayoutVars>
          <dgm:hierBranch val="init"/>
        </dgm:presLayoutVars>
      </dgm:prSet>
      <dgm:spPr/>
    </dgm:pt>
    <dgm:pt modelId="{C7481095-C4C1-2A47-B6FF-8B7FC803A2D5}" type="pres">
      <dgm:prSet presAssocID="{086AAC4A-E6EB-6B48-942C-E4DD4EE2A3E7}" presName="rootComposite" presStyleCnt="0"/>
      <dgm:spPr/>
    </dgm:pt>
    <dgm:pt modelId="{53265364-76BE-EE4E-9D7D-755BE6054AFC}" type="pres">
      <dgm:prSet presAssocID="{086AAC4A-E6EB-6B48-942C-E4DD4EE2A3E7}" presName="rootText" presStyleLbl="node2" presStyleIdx="0" presStyleCnt="3">
        <dgm:presLayoutVars>
          <dgm:chPref val="3"/>
        </dgm:presLayoutVars>
      </dgm:prSet>
      <dgm:spPr/>
    </dgm:pt>
    <dgm:pt modelId="{CD27942D-9346-3343-B333-31698B1AEF07}" type="pres">
      <dgm:prSet presAssocID="{086AAC4A-E6EB-6B48-942C-E4DD4EE2A3E7}" presName="rootConnector" presStyleLbl="node2" presStyleIdx="0" presStyleCnt="3"/>
      <dgm:spPr/>
    </dgm:pt>
    <dgm:pt modelId="{E107FFEE-8C2A-3F45-90E3-A327E4BEBCE0}" type="pres">
      <dgm:prSet presAssocID="{086AAC4A-E6EB-6B48-942C-E4DD4EE2A3E7}" presName="hierChild4" presStyleCnt="0"/>
      <dgm:spPr/>
    </dgm:pt>
    <dgm:pt modelId="{A7ABF482-5741-1B4C-856B-5FBD4245F348}" type="pres">
      <dgm:prSet presAssocID="{086AAC4A-E6EB-6B48-942C-E4DD4EE2A3E7}" presName="hierChild5" presStyleCnt="0"/>
      <dgm:spPr/>
    </dgm:pt>
    <dgm:pt modelId="{1C4AFAB6-982E-D045-BF19-167DFF7C2078}" type="pres">
      <dgm:prSet presAssocID="{A9B6C238-2B33-F944-80BF-F55BF8F0311E}" presName="Name37" presStyleLbl="parChTrans1D2" presStyleIdx="1" presStyleCnt="4"/>
      <dgm:spPr/>
    </dgm:pt>
    <dgm:pt modelId="{27B5F7C6-8064-BF45-BCA9-F5224602C6B4}" type="pres">
      <dgm:prSet presAssocID="{3AD2EC32-D7ED-5F4C-8283-C7FF0C1DF7C1}" presName="hierRoot2" presStyleCnt="0">
        <dgm:presLayoutVars>
          <dgm:hierBranch val="init"/>
        </dgm:presLayoutVars>
      </dgm:prSet>
      <dgm:spPr/>
    </dgm:pt>
    <dgm:pt modelId="{338E0FF8-74CF-3C41-BF17-25EB72C1F24D}" type="pres">
      <dgm:prSet presAssocID="{3AD2EC32-D7ED-5F4C-8283-C7FF0C1DF7C1}" presName="rootComposite" presStyleCnt="0"/>
      <dgm:spPr/>
    </dgm:pt>
    <dgm:pt modelId="{6BC010D3-8418-E94E-8711-03DFB409CDAF}" type="pres">
      <dgm:prSet presAssocID="{3AD2EC32-D7ED-5F4C-8283-C7FF0C1DF7C1}" presName="rootText" presStyleLbl="node2" presStyleIdx="1" presStyleCnt="3">
        <dgm:presLayoutVars>
          <dgm:chPref val="3"/>
        </dgm:presLayoutVars>
      </dgm:prSet>
      <dgm:spPr/>
    </dgm:pt>
    <dgm:pt modelId="{8A7A1621-59F6-2940-9099-066219501958}" type="pres">
      <dgm:prSet presAssocID="{3AD2EC32-D7ED-5F4C-8283-C7FF0C1DF7C1}" presName="rootConnector" presStyleLbl="node2" presStyleIdx="1" presStyleCnt="3"/>
      <dgm:spPr/>
    </dgm:pt>
    <dgm:pt modelId="{8BD19E81-ED33-884F-8E6F-BE63D4E3B875}" type="pres">
      <dgm:prSet presAssocID="{3AD2EC32-D7ED-5F4C-8283-C7FF0C1DF7C1}" presName="hierChild4" presStyleCnt="0"/>
      <dgm:spPr/>
    </dgm:pt>
    <dgm:pt modelId="{185251A3-D215-6145-B768-F6387E79047C}" type="pres">
      <dgm:prSet presAssocID="{3AD2EC32-D7ED-5F4C-8283-C7FF0C1DF7C1}" presName="hierChild5" presStyleCnt="0"/>
      <dgm:spPr/>
    </dgm:pt>
    <dgm:pt modelId="{F12EFDCD-FA4C-E24D-B16D-5C037353337C}" type="pres">
      <dgm:prSet presAssocID="{CA154A05-D34F-BE40-82FA-A38434E5DDDA}" presName="Name37" presStyleLbl="parChTrans1D2" presStyleIdx="2" presStyleCnt="4"/>
      <dgm:spPr/>
    </dgm:pt>
    <dgm:pt modelId="{0896C99E-83E3-F043-87DA-25841620E65B}" type="pres">
      <dgm:prSet presAssocID="{01E93369-DEA4-5A45-BEC6-EACB96B15008}" presName="hierRoot2" presStyleCnt="0">
        <dgm:presLayoutVars>
          <dgm:hierBranch val="init"/>
        </dgm:presLayoutVars>
      </dgm:prSet>
      <dgm:spPr/>
    </dgm:pt>
    <dgm:pt modelId="{B5C1690C-05E7-404B-9EC8-D3DBD030B44D}" type="pres">
      <dgm:prSet presAssocID="{01E93369-DEA4-5A45-BEC6-EACB96B15008}" presName="rootComposite" presStyleCnt="0"/>
      <dgm:spPr/>
    </dgm:pt>
    <dgm:pt modelId="{303F3705-3808-4544-9756-EEA668E304B0}" type="pres">
      <dgm:prSet presAssocID="{01E93369-DEA4-5A45-BEC6-EACB96B15008}" presName="rootText" presStyleLbl="node2" presStyleIdx="2" presStyleCnt="3">
        <dgm:presLayoutVars>
          <dgm:chPref val="3"/>
        </dgm:presLayoutVars>
      </dgm:prSet>
      <dgm:spPr/>
    </dgm:pt>
    <dgm:pt modelId="{E263E280-3E6B-FB4A-8729-659DBC14B76A}" type="pres">
      <dgm:prSet presAssocID="{01E93369-DEA4-5A45-BEC6-EACB96B15008}" presName="rootConnector" presStyleLbl="node2" presStyleIdx="2" presStyleCnt="3"/>
      <dgm:spPr/>
    </dgm:pt>
    <dgm:pt modelId="{B4DEAD9C-FB77-BB46-B838-CA0F28B475C8}" type="pres">
      <dgm:prSet presAssocID="{01E93369-DEA4-5A45-BEC6-EACB96B15008}" presName="hierChild4" presStyleCnt="0"/>
      <dgm:spPr/>
    </dgm:pt>
    <dgm:pt modelId="{0408686D-30D3-0F41-A760-A7ACD74ADA74}" type="pres">
      <dgm:prSet presAssocID="{01E93369-DEA4-5A45-BEC6-EACB96B15008}" presName="hierChild5" presStyleCnt="0"/>
      <dgm:spPr/>
    </dgm:pt>
    <dgm:pt modelId="{FB830F7E-4FD2-DF4A-B226-CCC772BACCD1}" type="pres">
      <dgm:prSet presAssocID="{17764701-3F11-604B-9DD5-8678F9A361AA}" presName="hierChild3" presStyleCnt="0"/>
      <dgm:spPr/>
    </dgm:pt>
    <dgm:pt modelId="{94DB5CF8-0C6E-4143-8725-8561ABA62820}" type="pres">
      <dgm:prSet presAssocID="{DECB0C9F-03A6-8F40-8354-8C388F6F92AE}" presName="Name111" presStyleLbl="parChTrans1D2" presStyleIdx="3" presStyleCnt="4"/>
      <dgm:spPr/>
    </dgm:pt>
    <dgm:pt modelId="{258DAF30-C556-D34E-89FB-9B3981D96BE1}" type="pres">
      <dgm:prSet presAssocID="{D13CD1EF-02C9-8548-8A73-87502E1C45E4}" presName="hierRoot3" presStyleCnt="0">
        <dgm:presLayoutVars>
          <dgm:hierBranch val="init"/>
        </dgm:presLayoutVars>
      </dgm:prSet>
      <dgm:spPr/>
    </dgm:pt>
    <dgm:pt modelId="{BDD41B4A-7988-D94B-97BE-42FE01270070}" type="pres">
      <dgm:prSet presAssocID="{D13CD1EF-02C9-8548-8A73-87502E1C45E4}" presName="rootComposite3" presStyleCnt="0"/>
      <dgm:spPr/>
    </dgm:pt>
    <dgm:pt modelId="{80C0CDE1-A925-D54A-8894-F9D9089C7CBE}" type="pres">
      <dgm:prSet presAssocID="{D13CD1EF-02C9-8548-8A73-87502E1C45E4}" presName="rootText3" presStyleLbl="asst1" presStyleIdx="0" presStyleCnt="1">
        <dgm:presLayoutVars>
          <dgm:chPref val="3"/>
        </dgm:presLayoutVars>
      </dgm:prSet>
      <dgm:spPr/>
    </dgm:pt>
    <dgm:pt modelId="{3D3B6FCC-1077-BD4D-B8D2-94A593F5E014}" type="pres">
      <dgm:prSet presAssocID="{D13CD1EF-02C9-8548-8A73-87502E1C45E4}" presName="rootConnector3" presStyleLbl="asst1" presStyleIdx="0" presStyleCnt="1"/>
      <dgm:spPr/>
    </dgm:pt>
    <dgm:pt modelId="{45BFB10A-341E-1A4E-9CD4-A535A211C167}" type="pres">
      <dgm:prSet presAssocID="{D13CD1EF-02C9-8548-8A73-87502E1C45E4}" presName="hierChild6" presStyleCnt="0"/>
      <dgm:spPr/>
    </dgm:pt>
    <dgm:pt modelId="{60319B0F-F460-F34E-AB94-55232EB304BA}" type="pres">
      <dgm:prSet presAssocID="{D13CD1EF-02C9-8548-8A73-87502E1C45E4}" presName="hierChild7" presStyleCnt="0"/>
      <dgm:spPr/>
    </dgm:pt>
  </dgm:ptLst>
  <dgm:cxnLst>
    <dgm:cxn modelId="{951F9A04-C53C-9047-9FB6-DA54EF1FF4B2}" type="presOf" srcId="{3AD2EC32-D7ED-5F4C-8283-C7FF0C1DF7C1}" destId="{6BC010D3-8418-E94E-8711-03DFB409CDAF}" srcOrd="0" destOrd="0" presId="urn:microsoft.com/office/officeart/2005/8/layout/orgChart1"/>
    <dgm:cxn modelId="{4552C51E-3F06-F543-8F56-7A04D9C920A8}" type="presOf" srcId="{38A077D6-91FE-0A4F-A368-E5BDB7CE730C}" destId="{10913148-96BF-6A4E-8DEE-4F6BF0F6EEBE}" srcOrd="0" destOrd="0" presId="urn:microsoft.com/office/officeart/2005/8/layout/orgChart1"/>
    <dgm:cxn modelId="{0199F81E-AD58-9D4E-996C-DA2447CDAD08}" srcId="{17764701-3F11-604B-9DD5-8678F9A361AA}" destId="{086AAC4A-E6EB-6B48-942C-E4DD4EE2A3E7}" srcOrd="1" destOrd="0" parTransId="{494C6C90-85B1-4E42-B625-68AAE0A73F03}" sibTransId="{6A827E81-502F-4F46-8E94-5549F5B4B1A5}"/>
    <dgm:cxn modelId="{A5A3C820-B43B-A045-992F-2C3384BF9C51}" srcId="{17764701-3F11-604B-9DD5-8678F9A361AA}" destId="{01E93369-DEA4-5A45-BEC6-EACB96B15008}" srcOrd="3" destOrd="0" parTransId="{CA154A05-D34F-BE40-82FA-A38434E5DDDA}" sibTransId="{69483496-13F0-E44A-BC0C-9B5A2BF62E3C}"/>
    <dgm:cxn modelId="{CC994735-D4D6-D043-8851-3C1D49B20B01}" type="presOf" srcId="{086AAC4A-E6EB-6B48-942C-E4DD4EE2A3E7}" destId="{53265364-76BE-EE4E-9D7D-755BE6054AFC}" srcOrd="0" destOrd="0" presId="urn:microsoft.com/office/officeart/2005/8/layout/orgChart1"/>
    <dgm:cxn modelId="{45BC2D3F-30A9-7E48-994F-190F24400FD9}" type="presOf" srcId="{3AD2EC32-D7ED-5F4C-8283-C7FF0C1DF7C1}" destId="{8A7A1621-59F6-2940-9099-066219501958}" srcOrd="1" destOrd="0" presId="urn:microsoft.com/office/officeart/2005/8/layout/orgChart1"/>
    <dgm:cxn modelId="{5A2F745C-61EE-4F4F-B07B-0DDA4C8A673A}" type="presOf" srcId="{17764701-3F11-604B-9DD5-8678F9A361AA}" destId="{D5DC9C52-C7D8-1D4E-9A5E-3E10384974B6}" srcOrd="1" destOrd="0" presId="urn:microsoft.com/office/officeart/2005/8/layout/orgChart1"/>
    <dgm:cxn modelId="{51568C60-9FF7-9545-ADB7-90433D43CCB8}" type="presOf" srcId="{086AAC4A-E6EB-6B48-942C-E4DD4EE2A3E7}" destId="{CD27942D-9346-3343-B333-31698B1AEF07}" srcOrd="1" destOrd="0" presId="urn:microsoft.com/office/officeart/2005/8/layout/orgChart1"/>
    <dgm:cxn modelId="{2D57A744-35E3-1546-91B7-24D4571F822D}" type="presOf" srcId="{17764701-3F11-604B-9DD5-8678F9A361AA}" destId="{F34E08F4-BFD9-044B-AF26-626A52FC6B1C}" srcOrd="0" destOrd="0" presId="urn:microsoft.com/office/officeart/2005/8/layout/orgChart1"/>
    <dgm:cxn modelId="{6CBA0A50-6AE4-984E-8C86-3C1CEF80C706}" type="presOf" srcId="{D13CD1EF-02C9-8548-8A73-87502E1C45E4}" destId="{80C0CDE1-A925-D54A-8894-F9D9089C7CBE}" srcOrd="0" destOrd="0" presId="urn:microsoft.com/office/officeart/2005/8/layout/orgChart1"/>
    <dgm:cxn modelId="{4D47CD75-3038-134C-B967-905F32A34A9D}" type="presOf" srcId="{CA154A05-D34F-BE40-82FA-A38434E5DDDA}" destId="{F12EFDCD-FA4C-E24D-B16D-5C037353337C}" srcOrd="0" destOrd="0" presId="urn:microsoft.com/office/officeart/2005/8/layout/orgChart1"/>
    <dgm:cxn modelId="{9C727258-8ACF-4F41-ABFC-C4140C7AC557}" srcId="{38A077D6-91FE-0A4F-A368-E5BDB7CE730C}" destId="{17764701-3F11-604B-9DD5-8678F9A361AA}" srcOrd="0" destOrd="0" parTransId="{B7D3143C-D4E0-A142-B273-8DFD0D5ABF21}" sibTransId="{4DCFF012-3233-EC45-A27B-5A2EC290D612}"/>
    <dgm:cxn modelId="{CCE03D59-ABD2-CE4F-95E7-7A7CB3F52349}" srcId="{17764701-3F11-604B-9DD5-8678F9A361AA}" destId="{3AD2EC32-D7ED-5F4C-8283-C7FF0C1DF7C1}" srcOrd="2" destOrd="0" parTransId="{A9B6C238-2B33-F944-80BF-F55BF8F0311E}" sibTransId="{A0A6FFC1-7158-5E4C-9221-B3D243BD7BCC}"/>
    <dgm:cxn modelId="{7A186C8F-5FCA-7044-920C-9350D56C69AE}" type="presOf" srcId="{01E93369-DEA4-5A45-BEC6-EACB96B15008}" destId="{E263E280-3E6B-FB4A-8729-659DBC14B76A}" srcOrd="1" destOrd="0" presId="urn:microsoft.com/office/officeart/2005/8/layout/orgChart1"/>
    <dgm:cxn modelId="{0D9AEB95-E96A-224F-BDFD-37FECC64FC64}" type="presOf" srcId="{01E93369-DEA4-5A45-BEC6-EACB96B15008}" destId="{303F3705-3808-4544-9756-EEA668E304B0}" srcOrd="0" destOrd="0" presId="urn:microsoft.com/office/officeart/2005/8/layout/orgChart1"/>
    <dgm:cxn modelId="{2124249F-50B1-D94D-B081-01C8C86F6718}" type="presOf" srcId="{DECB0C9F-03A6-8F40-8354-8C388F6F92AE}" destId="{94DB5CF8-0C6E-4143-8725-8561ABA62820}" srcOrd="0" destOrd="0" presId="urn:microsoft.com/office/officeart/2005/8/layout/orgChart1"/>
    <dgm:cxn modelId="{EAAA919F-31A2-D24B-BB93-5CDC1A786C27}" type="presOf" srcId="{D13CD1EF-02C9-8548-8A73-87502E1C45E4}" destId="{3D3B6FCC-1077-BD4D-B8D2-94A593F5E014}" srcOrd="1" destOrd="0" presId="urn:microsoft.com/office/officeart/2005/8/layout/orgChart1"/>
    <dgm:cxn modelId="{3F9733A4-AB6F-E844-9012-307393EF33EC}" type="presOf" srcId="{494C6C90-85B1-4E42-B625-68AAE0A73F03}" destId="{5F3B8606-E66B-E748-AD87-9A0BFC520413}" srcOrd="0" destOrd="0" presId="urn:microsoft.com/office/officeart/2005/8/layout/orgChart1"/>
    <dgm:cxn modelId="{D183F2D5-21E1-4844-996B-35082307603E}" srcId="{17764701-3F11-604B-9DD5-8678F9A361AA}" destId="{D13CD1EF-02C9-8548-8A73-87502E1C45E4}" srcOrd="0" destOrd="0" parTransId="{DECB0C9F-03A6-8F40-8354-8C388F6F92AE}" sibTransId="{2333494A-73E6-6847-8F43-A39F0761A9B7}"/>
    <dgm:cxn modelId="{06CD08DD-5F28-F94B-8ED1-DC7F85063B86}" type="presOf" srcId="{A9B6C238-2B33-F944-80BF-F55BF8F0311E}" destId="{1C4AFAB6-982E-D045-BF19-167DFF7C2078}" srcOrd="0" destOrd="0" presId="urn:microsoft.com/office/officeart/2005/8/layout/orgChart1"/>
    <dgm:cxn modelId="{BD0B5EAF-433C-CC41-94A3-6EAFA5D248EA}" type="presParOf" srcId="{10913148-96BF-6A4E-8DEE-4F6BF0F6EEBE}" destId="{4B3083C1-F496-134F-A469-83692E3D8710}" srcOrd="0" destOrd="0" presId="urn:microsoft.com/office/officeart/2005/8/layout/orgChart1"/>
    <dgm:cxn modelId="{A1FD2FD9-D180-1A41-A339-3495CA5FE8BA}" type="presParOf" srcId="{4B3083C1-F496-134F-A469-83692E3D8710}" destId="{1E2823EA-D5D8-1945-AC13-0FDECD3B632B}" srcOrd="0" destOrd="0" presId="urn:microsoft.com/office/officeart/2005/8/layout/orgChart1"/>
    <dgm:cxn modelId="{7EBC8BD8-4DAE-6A49-9A9D-81577030E0BC}" type="presParOf" srcId="{1E2823EA-D5D8-1945-AC13-0FDECD3B632B}" destId="{F34E08F4-BFD9-044B-AF26-626A52FC6B1C}" srcOrd="0" destOrd="0" presId="urn:microsoft.com/office/officeart/2005/8/layout/orgChart1"/>
    <dgm:cxn modelId="{D19D8840-DD0D-7144-AF17-B917EB7034EF}" type="presParOf" srcId="{1E2823EA-D5D8-1945-AC13-0FDECD3B632B}" destId="{D5DC9C52-C7D8-1D4E-9A5E-3E10384974B6}" srcOrd="1" destOrd="0" presId="urn:microsoft.com/office/officeart/2005/8/layout/orgChart1"/>
    <dgm:cxn modelId="{62E39F0F-3349-2B4F-8B7C-7C52E37F8700}" type="presParOf" srcId="{4B3083C1-F496-134F-A469-83692E3D8710}" destId="{92168C0C-8A1E-AB46-AE49-A6334BC8A24B}" srcOrd="1" destOrd="0" presId="urn:microsoft.com/office/officeart/2005/8/layout/orgChart1"/>
    <dgm:cxn modelId="{2142A6DD-C195-1A48-8620-3A7BD8387359}" type="presParOf" srcId="{92168C0C-8A1E-AB46-AE49-A6334BC8A24B}" destId="{5F3B8606-E66B-E748-AD87-9A0BFC520413}" srcOrd="0" destOrd="0" presId="urn:microsoft.com/office/officeart/2005/8/layout/orgChart1"/>
    <dgm:cxn modelId="{11F9CA06-B051-0344-BDFF-D74C359ABDC5}" type="presParOf" srcId="{92168C0C-8A1E-AB46-AE49-A6334BC8A24B}" destId="{D688F1BD-00E7-B943-BF9C-D22B7A2F6B8D}" srcOrd="1" destOrd="0" presId="urn:microsoft.com/office/officeart/2005/8/layout/orgChart1"/>
    <dgm:cxn modelId="{78E60141-0A08-E947-83F8-E30752BF8D61}" type="presParOf" srcId="{D688F1BD-00E7-B943-BF9C-D22B7A2F6B8D}" destId="{C7481095-C4C1-2A47-B6FF-8B7FC803A2D5}" srcOrd="0" destOrd="0" presId="urn:microsoft.com/office/officeart/2005/8/layout/orgChart1"/>
    <dgm:cxn modelId="{8B6F1A18-8D3E-BD41-83AC-010E318C0B50}" type="presParOf" srcId="{C7481095-C4C1-2A47-B6FF-8B7FC803A2D5}" destId="{53265364-76BE-EE4E-9D7D-755BE6054AFC}" srcOrd="0" destOrd="0" presId="urn:microsoft.com/office/officeart/2005/8/layout/orgChart1"/>
    <dgm:cxn modelId="{D7B7F4E1-37B8-1E4C-BA08-00A089CA5283}" type="presParOf" srcId="{C7481095-C4C1-2A47-B6FF-8B7FC803A2D5}" destId="{CD27942D-9346-3343-B333-31698B1AEF07}" srcOrd="1" destOrd="0" presId="urn:microsoft.com/office/officeart/2005/8/layout/orgChart1"/>
    <dgm:cxn modelId="{0EDF5F75-B4A4-F24F-9E97-DCCE16844518}" type="presParOf" srcId="{D688F1BD-00E7-B943-BF9C-D22B7A2F6B8D}" destId="{E107FFEE-8C2A-3F45-90E3-A327E4BEBCE0}" srcOrd="1" destOrd="0" presId="urn:microsoft.com/office/officeart/2005/8/layout/orgChart1"/>
    <dgm:cxn modelId="{CF33B371-7B78-744A-9AF5-B8FC7BAD2FAA}" type="presParOf" srcId="{D688F1BD-00E7-B943-BF9C-D22B7A2F6B8D}" destId="{A7ABF482-5741-1B4C-856B-5FBD4245F348}" srcOrd="2" destOrd="0" presId="urn:microsoft.com/office/officeart/2005/8/layout/orgChart1"/>
    <dgm:cxn modelId="{C50B868E-E3B3-2D4C-B2BA-308E09905CAB}" type="presParOf" srcId="{92168C0C-8A1E-AB46-AE49-A6334BC8A24B}" destId="{1C4AFAB6-982E-D045-BF19-167DFF7C2078}" srcOrd="2" destOrd="0" presId="urn:microsoft.com/office/officeart/2005/8/layout/orgChart1"/>
    <dgm:cxn modelId="{CC529974-9D16-1A4B-9072-7E8EB39697C3}" type="presParOf" srcId="{92168C0C-8A1E-AB46-AE49-A6334BC8A24B}" destId="{27B5F7C6-8064-BF45-BCA9-F5224602C6B4}" srcOrd="3" destOrd="0" presId="urn:microsoft.com/office/officeart/2005/8/layout/orgChart1"/>
    <dgm:cxn modelId="{E1B31DAE-D13E-0749-AFB4-A3809C86DC11}" type="presParOf" srcId="{27B5F7C6-8064-BF45-BCA9-F5224602C6B4}" destId="{338E0FF8-74CF-3C41-BF17-25EB72C1F24D}" srcOrd="0" destOrd="0" presId="urn:microsoft.com/office/officeart/2005/8/layout/orgChart1"/>
    <dgm:cxn modelId="{E611C126-325A-E84F-9B5F-3F3A7D2263C4}" type="presParOf" srcId="{338E0FF8-74CF-3C41-BF17-25EB72C1F24D}" destId="{6BC010D3-8418-E94E-8711-03DFB409CDAF}" srcOrd="0" destOrd="0" presId="urn:microsoft.com/office/officeart/2005/8/layout/orgChart1"/>
    <dgm:cxn modelId="{BA221629-2717-E84C-B318-1718A61CDFB7}" type="presParOf" srcId="{338E0FF8-74CF-3C41-BF17-25EB72C1F24D}" destId="{8A7A1621-59F6-2940-9099-066219501958}" srcOrd="1" destOrd="0" presId="urn:microsoft.com/office/officeart/2005/8/layout/orgChart1"/>
    <dgm:cxn modelId="{16329FC3-FEE7-B541-BD6D-2A759A12F478}" type="presParOf" srcId="{27B5F7C6-8064-BF45-BCA9-F5224602C6B4}" destId="{8BD19E81-ED33-884F-8E6F-BE63D4E3B875}" srcOrd="1" destOrd="0" presId="urn:microsoft.com/office/officeart/2005/8/layout/orgChart1"/>
    <dgm:cxn modelId="{286363A1-2A84-9A44-B405-AA141815871B}" type="presParOf" srcId="{27B5F7C6-8064-BF45-BCA9-F5224602C6B4}" destId="{185251A3-D215-6145-B768-F6387E79047C}" srcOrd="2" destOrd="0" presId="urn:microsoft.com/office/officeart/2005/8/layout/orgChart1"/>
    <dgm:cxn modelId="{10B86857-49B8-4C44-92E3-F261BA75C69E}" type="presParOf" srcId="{92168C0C-8A1E-AB46-AE49-A6334BC8A24B}" destId="{F12EFDCD-FA4C-E24D-B16D-5C037353337C}" srcOrd="4" destOrd="0" presId="urn:microsoft.com/office/officeart/2005/8/layout/orgChart1"/>
    <dgm:cxn modelId="{29D64401-53C2-9D47-9C5F-6ED6BB1936A6}" type="presParOf" srcId="{92168C0C-8A1E-AB46-AE49-A6334BC8A24B}" destId="{0896C99E-83E3-F043-87DA-25841620E65B}" srcOrd="5" destOrd="0" presId="urn:microsoft.com/office/officeart/2005/8/layout/orgChart1"/>
    <dgm:cxn modelId="{6CB2965B-9225-0246-8A7A-FDE4C5A3DE82}" type="presParOf" srcId="{0896C99E-83E3-F043-87DA-25841620E65B}" destId="{B5C1690C-05E7-404B-9EC8-D3DBD030B44D}" srcOrd="0" destOrd="0" presId="urn:microsoft.com/office/officeart/2005/8/layout/orgChart1"/>
    <dgm:cxn modelId="{5E0032D1-A055-3444-AB2F-0297B1FA8235}" type="presParOf" srcId="{B5C1690C-05E7-404B-9EC8-D3DBD030B44D}" destId="{303F3705-3808-4544-9756-EEA668E304B0}" srcOrd="0" destOrd="0" presId="urn:microsoft.com/office/officeart/2005/8/layout/orgChart1"/>
    <dgm:cxn modelId="{54AF02D7-8431-E447-9E18-D30946698B7E}" type="presParOf" srcId="{B5C1690C-05E7-404B-9EC8-D3DBD030B44D}" destId="{E263E280-3E6B-FB4A-8729-659DBC14B76A}" srcOrd="1" destOrd="0" presId="urn:microsoft.com/office/officeart/2005/8/layout/orgChart1"/>
    <dgm:cxn modelId="{03191F81-74EA-1849-967A-A6BC2CD3B609}" type="presParOf" srcId="{0896C99E-83E3-F043-87DA-25841620E65B}" destId="{B4DEAD9C-FB77-BB46-B838-CA0F28B475C8}" srcOrd="1" destOrd="0" presId="urn:microsoft.com/office/officeart/2005/8/layout/orgChart1"/>
    <dgm:cxn modelId="{A61A72FF-0FFB-4F41-9106-5BA769642AC9}" type="presParOf" srcId="{0896C99E-83E3-F043-87DA-25841620E65B}" destId="{0408686D-30D3-0F41-A760-A7ACD74ADA74}" srcOrd="2" destOrd="0" presId="urn:microsoft.com/office/officeart/2005/8/layout/orgChart1"/>
    <dgm:cxn modelId="{A2D5296B-C18A-1B4A-B553-253BE751F9D8}" type="presParOf" srcId="{4B3083C1-F496-134F-A469-83692E3D8710}" destId="{FB830F7E-4FD2-DF4A-B226-CCC772BACCD1}" srcOrd="2" destOrd="0" presId="urn:microsoft.com/office/officeart/2005/8/layout/orgChart1"/>
    <dgm:cxn modelId="{A9E856D2-E45A-B747-80AB-9443CE651519}" type="presParOf" srcId="{FB830F7E-4FD2-DF4A-B226-CCC772BACCD1}" destId="{94DB5CF8-0C6E-4143-8725-8561ABA62820}" srcOrd="0" destOrd="0" presId="urn:microsoft.com/office/officeart/2005/8/layout/orgChart1"/>
    <dgm:cxn modelId="{859D3047-B69D-AC4D-A8E5-36A1B957E569}" type="presParOf" srcId="{FB830F7E-4FD2-DF4A-B226-CCC772BACCD1}" destId="{258DAF30-C556-D34E-89FB-9B3981D96BE1}" srcOrd="1" destOrd="0" presId="urn:microsoft.com/office/officeart/2005/8/layout/orgChart1"/>
    <dgm:cxn modelId="{9CC8504D-81CA-8C4B-AEF8-5FDE67183C5A}" type="presParOf" srcId="{258DAF30-C556-D34E-89FB-9B3981D96BE1}" destId="{BDD41B4A-7988-D94B-97BE-42FE01270070}" srcOrd="0" destOrd="0" presId="urn:microsoft.com/office/officeart/2005/8/layout/orgChart1"/>
    <dgm:cxn modelId="{DEA64D91-E0FA-AF49-ADEB-0EDE912AD50A}" type="presParOf" srcId="{BDD41B4A-7988-D94B-97BE-42FE01270070}" destId="{80C0CDE1-A925-D54A-8894-F9D9089C7CBE}" srcOrd="0" destOrd="0" presId="urn:microsoft.com/office/officeart/2005/8/layout/orgChart1"/>
    <dgm:cxn modelId="{1C8AEE4B-ABBE-6D42-AF43-5C33EF67870B}" type="presParOf" srcId="{BDD41B4A-7988-D94B-97BE-42FE01270070}" destId="{3D3B6FCC-1077-BD4D-B8D2-94A593F5E014}" srcOrd="1" destOrd="0" presId="urn:microsoft.com/office/officeart/2005/8/layout/orgChart1"/>
    <dgm:cxn modelId="{E5D226EB-D1FE-524E-9E83-B1FE7599D96A}" type="presParOf" srcId="{258DAF30-C556-D34E-89FB-9B3981D96BE1}" destId="{45BFB10A-341E-1A4E-9CD4-A535A211C167}" srcOrd="1" destOrd="0" presId="urn:microsoft.com/office/officeart/2005/8/layout/orgChart1"/>
    <dgm:cxn modelId="{997B1CB9-64A6-214A-B420-C5F2BC1D4B9F}" type="presParOf" srcId="{258DAF30-C556-D34E-89FB-9B3981D96BE1}" destId="{60319B0F-F460-F34E-AB94-55232EB304B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24C550-2C5C-484D-A7C4-9C1DFF5027CE}" type="doc">
      <dgm:prSet loTypeId="urn:microsoft.com/office/officeart/2008/layout/HorizontalMultiLevelHierarchy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320F1B53-5CA7-9B4B-8468-915EEE3B8705}">
      <dgm:prSet phldrT="[Texto]" phldr="0"/>
      <dgm:spPr/>
      <dgm:t>
        <a:bodyPr/>
        <a:lstStyle/>
        <a:p>
          <a:r>
            <a:rPr lang="es-US" b="0" dirty="0">
              <a:latin typeface="Agency FB" panose="020B0503020202020204" pitchFamily="34" charset="0"/>
            </a:rPr>
            <a:t>¿Para qué es?</a:t>
          </a:r>
          <a:endParaRPr lang="es-MX" b="0" dirty="0">
            <a:latin typeface="Agency FB" panose="020B0503020202020204" pitchFamily="34" charset="0"/>
          </a:endParaRPr>
        </a:p>
      </dgm:t>
    </dgm:pt>
    <dgm:pt modelId="{40484848-71E9-2A46-90C6-E53CC1BE2EBE}" type="parTrans" cxnId="{15A2BE6B-0016-1044-B95F-25AC1E05FD53}">
      <dgm:prSet/>
      <dgm:spPr/>
      <dgm:t>
        <a:bodyPr/>
        <a:lstStyle/>
        <a:p>
          <a:endParaRPr lang="es-MX" b="1"/>
        </a:p>
      </dgm:t>
    </dgm:pt>
    <dgm:pt modelId="{5CFA3CFD-BC76-2F4D-8893-C060E9DC377E}" type="sibTrans" cxnId="{15A2BE6B-0016-1044-B95F-25AC1E05FD53}">
      <dgm:prSet/>
      <dgm:spPr/>
      <dgm:t>
        <a:bodyPr/>
        <a:lstStyle/>
        <a:p>
          <a:endParaRPr lang="es-MX" b="1"/>
        </a:p>
      </dgm:t>
    </dgm:pt>
    <dgm:pt modelId="{56D95029-FB7E-504E-AC6F-FCF0FF6D2C8A}">
      <dgm:prSet phldrT="[Texto]" phldr="0"/>
      <dgm:spPr/>
      <dgm:t>
        <a:bodyPr/>
        <a:lstStyle/>
        <a:p>
          <a:r>
            <a:rPr lang="es-US" b="0" dirty="0">
              <a:latin typeface="Agency FB" panose="020B0503020202020204" pitchFamily="34" charset="0"/>
            </a:rPr>
            <a:t>Para saber un poco más de lo que nos rodea</a:t>
          </a:r>
          <a:endParaRPr lang="es-MX" b="0" dirty="0">
            <a:latin typeface="Agency FB" panose="020B0503020202020204" pitchFamily="34" charset="0"/>
          </a:endParaRPr>
        </a:p>
      </dgm:t>
    </dgm:pt>
    <dgm:pt modelId="{5E516146-EAF9-B945-B3E0-9FAE307FB5FE}" type="parTrans" cxnId="{6B29E528-D60E-C940-98B8-CF6BE83E1441}">
      <dgm:prSet/>
      <dgm:spPr/>
      <dgm:t>
        <a:bodyPr/>
        <a:lstStyle/>
        <a:p>
          <a:endParaRPr lang="es-MX" b="1"/>
        </a:p>
      </dgm:t>
    </dgm:pt>
    <dgm:pt modelId="{82F46605-3DEC-2F4E-BC13-B096C38E4135}" type="sibTrans" cxnId="{6B29E528-D60E-C940-98B8-CF6BE83E1441}">
      <dgm:prSet/>
      <dgm:spPr/>
      <dgm:t>
        <a:bodyPr/>
        <a:lstStyle/>
        <a:p>
          <a:endParaRPr lang="es-MX" b="1"/>
        </a:p>
      </dgm:t>
    </dgm:pt>
    <dgm:pt modelId="{5695BD61-943F-BF4D-99F6-62B5C88CBA2E}">
      <dgm:prSet phldrT="[Texto]" phldr="0"/>
      <dgm:spPr/>
      <dgm:t>
        <a:bodyPr/>
        <a:lstStyle/>
        <a:p>
          <a:r>
            <a:rPr lang="es-US" b="0" dirty="0">
              <a:latin typeface="Agency FB" panose="020B0503020202020204" pitchFamily="34" charset="0"/>
            </a:rPr>
            <a:t>Investigar más sobre los humanos y sus culturas </a:t>
          </a:r>
          <a:r>
            <a:rPr lang="es-US" b="0" dirty="0" err="1">
              <a:latin typeface="Agency FB" panose="020B0503020202020204" pitchFamily="34" charset="0"/>
            </a:rPr>
            <a:t>etce</a:t>
          </a:r>
          <a:endParaRPr lang="es-MX" b="0" dirty="0">
            <a:latin typeface="Agency FB" panose="020B0503020202020204" pitchFamily="34" charset="0"/>
          </a:endParaRPr>
        </a:p>
      </dgm:t>
    </dgm:pt>
    <dgm:pt modelId="{B26951A8-CBE3-7242-9DA7-DC44C4508123}" type="parTrans" cxnId="{7037903A-8E07-0542-BB7F-20736F0BE272}">
      <dgm:prSet/>
      <dgm:spPr/>
      <dgm:t>
        <a:bodyPr/>
        <a:lstStyle/>
        <a:p>
          <a:endParaRPr lang="es-MX" b="1"/>
        </a:p>
      </dgm:t>
    </dgm:pt>
    <dgm:pt modelId="{9E70534C-9271-A749-9C08-DF906D219892}" type="sibTrans" cxnId="{7037903A-8E07-0542-BB7F-20736F0BE272}">
      <dgm:prSet/>
      <dgm:spPr/>
      <dgm:t>
        <a:bodyPr/>
        <a:lstStyle/>
        <a:p>
          <a:endParaRPr lang="es-MX" b="1"/>
        </a:p>
      </dgm:t>
    </dgm:pt>
    <dgm:pt modelId="{075A2A40-6344-6146-B81F-0EA6CE3A2E7C}" type="pres">
      <dgm:prSet presAssocID="{8A24C550-2C5C-484D-A7C4-9C1DFF5027C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09424FA-8F4A-574B-B6B7-4711EC1E00E3}" type="pres">
      <dgm:prSet presAssocID="{320F1B53-5CA7-9B4B-8468-915EEE3B8705}" presName="root1" presStyleCnt="0"/>
      <dgm:spPr/>
    </dgm:pt>
    <dgm:pt modelId="{6310669C-67F6-6B4E-879E-186D183A68BD}" type="pres">
      <dgm:prSet presAssocID="{320F1B53-5CA7-9B4B-8468-915EEE3B8705}" presName="LevelOneTextNode" presStyleLbl="node0" presStyleIdx="0" presStyleCnt="1">
        <dgm:presLayoutVars>
          <dgm:chPref val="3"/>
        </dgm:presLayoutVars>
      </dgm:prSet>
      <dgm:spPr/>
    </dgm:pt>
    <dgm:pt modelId="{BB4E32C3-1325-EF41-9B36-C5F18FAC3EDE}" type="pres">
      <dgm:prSet presAssocID="{320F1B53-5CA7-9B4B-8468-915EEE3B8705}" presName="level2hierChild" presStyleCnt="0"/>
      <dgm:spPr/>
    </dgm:pt>
    <dgm:pt modelId="{5D89D13F-CAB6-5248-831E-F62A85A5432A}" type="pres">
      <dgm:prSet presAssocID="{5E516146-EAF9-B945-B3E0-9FAE307FB5FE}" presName="conn2-1" presStyleLbl="parChTrans1D2" presStyleIdx="0" presStyleCnt="2"/>
      <dgm:spPr/>
    </dgm:pt>
    <dgm:pt modelId="{9904C259-3407-0646-8CC7-853613A5AD23}" type="pres">
      <dgm:prSet presAssocID="{5E516146-EAF9-B945-B3E0-9FAE307FB5FE}" presName="connTx" presStyleLbl="parChTrans1D2" presStyleIdx="0" presStyleCnt="2"/>
      <dgm:spPr/>
    </dgm:pt>
    <dgm:pt modelId="{DE31A020-3DB8-4F4E-B908-49A56ED54EC9}" type="pres">
      <dgm:prSet presAssocID="{56D95029-FB7E-504E-AC6F-FCF0FF6D2C8A}" presName="root2" presStyleCnt="0"/>
      <dgm:spPr/>
    </dgm:pt>
    <dgm:pt modelId="{3DC7A637-19DF-8946-9225-62904DCE6919}" type="pres">
      <dgm:prSet presAssocID="{56D95029-FB7E-504E-AC6F-FCF0FF6D2C8A}" presName="LevelTwoTextNode" presStyleLbl="node2" presStyleIdx="0" presStyleCnt="2">
        <dgm:presLayoutVars>
          <dgm:chPref val="3"/>
        </dgm:presLayoutVars>
      </dgm:prSet>
      <dgm:spPr/>
    </dgm:pt>
    <dgm:pt modelId="{2EA344C6-7014-A842-86C7-3C3791188D70}" type="pres">
      <dgm:prSet presAssocID="{56D95029-FB7E-504E-AC6F-FCF0FF6D2C8A}" presName="level3hierChild" presStyleCnt="0"/>
      <dgm:spPr/>
    </dgm:pt>
    <dgm:pt modelId="{0DD1E73E-61D5-4F45-8817-78BE8442E6B7}" type="pres">
      <dgm:prSet presAssocID="{B26951A8-CBE3-7242-9DA7-DC44C4508123}" presName="conn2-1" presStyleLbl="parChTrans1D2" presStyleIdx="1" presStyleCnt="2"/>
      <dgm:spPr/>
    </dgm:pt>
    <dgm:pt modelId="{6C8E65DB-3A52-DC48-B4CA-EF61C41B2752}" type="pres">
      <dgm:prSet presAssocID="{B26951A8-CBE3-7242-9DA7-DC44C4508123}" presName="connTx" presStyleLbl="parChTrans1D2" presStyleIdx="1" presStyleCnt="2"/>
      <dgm:spPr/>
    </dgm:pt>
    <dgm:pt modelId="{2F4F0330-5241-3A41-8515-1D1E685EA0CE}" type="pres">
      <dgm:prSet presAssocID="{5695BD61-943F-BF4D-99F6-62B5C88CBA2E}" presName="root2" presStyleCnt="0"/>
      <dgm:spPr/>
    </dgm:pt>
    <dgm:pt modelId="{FCC9FFE0-6862-704D-9B80-7AAAD8961256}" type="pres">
      <dgm:prSet presAssocID="{5695BD61-943F-BF4D-99F6-62B5C88CBA2E}" presName="LevelTwoTextNode" presStyleLbl="node2" presStyleIdx="1" presStyleCnt="2">
        <dgm:presLayoutVars>
          <dgm:chPref val="3"/>
        </dgm:presLayoutVars>
      </dgm:prSet>
      <dgm:spPr/>
    </dgm:pt>
    <dgm:pt modelId="{B7CB9265-D1BB-754B-A8D9-B8E3E9847866}" type="pres">
      <dgm:prSet presAssocID="{5695BD61-943F-BF4D-99F6-62B5C88CBA2E}" presName="level3hierChild" presStyleCnt="0"/>
      <dgm:spPr/>
    </dgm:pt>
  </dgm:ptLst>
  <dgm:cxnLst>
    <dgm:cxn modelId="{D9363524-763C-AE4C-85F6-01AC68A045DE}" type="presOf" srcId="{8A24C550-2C5C-484D-A7C4-9C1DFF5027CE}" destId="{075A2A40-6344-6146-B81F-0EA6CE3A2E7C}" srcOrd="0" destOrd="0" presId="urn:microsoft.com/office/officeart/2008/layout/HorizontalMultiLevelHierarchy"/>
    <dgm:cxn modelId="{6B29E528-D60E-C940-98B8-CF6BE83E1441}" srcId="{320F1B53-5CA7-9B4B-8468-915EEE3B8705}" destId="{56D95029-FB7E-504E-AC6F-FCF0FF6D2C8A}" srcOrd="0" destOrd="0" parTransId="{5E516146-EAF9-B945-B3E0-9FAE307FB5FE}" sibTransId="{82F46605-3DEC-2F4E-BC13-B096C38E4135}"/>
    <dgm:cxn modelId="{7037903A-8E07-0542-BB7F-20736F0BE272}" srcId="{320F1B53-5CA7-9B4B-8468-915EEE3B8705}" destId="{5695BD61-943F-BF4D-99F6-62B5C88CBA2E}" srcOrd="1" destOrd="0" parTransId="{B26951A8-CBE3-7242-9DA7-DC44C4508123}" sibTransId="{9E70534C-9271-A749-9C08-DF906D219892}"/>
    <dgm:cxn modelId="{B8317E3D-03BB-5249-8675-ADBAD2C127DD}" type="presOf" srcId="{5695BD61-943F-BF4D-99F6-62B5C88CBA2E}" destId="{FCC9FFE0-6862-704D-9B80-7AAAD8961256}" srcOrd="0" destOrd="0" presId="urn:microsoft.com/office/officeart/2008/layout/HorizontalMultiLevelHierarchy"/>
    <dgm:cxn modelId="{348B7647-9325-3E4B-B32B-1EA22811147A}" type="presOf" srcId="{B26951A8-CBE3-7242-9DA7-DC44C4508123}" destId="{6C8E65DB-3A52-DC48-B4CA-EF61C41B2752}" srcOrd="1" destOrd="0" presId="urn:microsoft.com/office/officeart/2008/layout/HorizontalMultiLevelHierarchy"/>
    <dgm:cxn modelId="{15A2BE6B-0016-1044-B95F-25AC1E05FD53}" srcId="{8A24C550-2C5C-484D-A7C4-9C1DFF5027CE}" destId="{320F1B53-5CA7-9B4B-8468-915EEE3B8705}" srcOrd="0" destOrd="0" parTransId="{40484848-71E9-2A46-90C6-E53CC1BE2EBE}" sibTransId="{5CFA3CFD-BC76-2F4D-8893-C060E9DC377E}"/>
    <dgm:cxn modelId="{51F5638B-DA1D-F440-9835-DE1AFC53E009}" type="presOf" srcId="{56D95029-FB7E-504E-AC6F-FCF0FF6D2C8A}" destId="{3DC7A637-19DF-8946-9225-62904DCE6919}" srcOrd="0" destOrd="0" presId="urn:microsoft.com/office/officeart/2008/layout/HorizontalMultiLevelHierarchy"/>
    <dgm:cxn modelId="{2F8FEA99-442A-FD4D-9AD8-895FA0EC575D}" type="presOf" srcId="{5E516146-EAF9-B945-B3E0-9FAE307FB5FE}" destId="{9904C259-3407-0646-8CC7-853613A5AD23}" srcOrd="1" destOrd="0" presId="urn:microsoft.com/office/officeart/2008/layout/HorizontalMultiLevelHierarchy"/>
    <dgm:cxn modelId="{E37E53A8-E5EA-E540-959F-E3F1B53C8AB8}" type="presOf" srcId="{B26951A8-CBE3-7242-9DA7-DC44C4508123}" destId="{0DD1E73E-61D5-4F45-8817-78BE8442E6B7}" srcOrd="0" destOrd="0" presId="urn:microsoft.com/office/officeart/2008/layout/HorizontalMultiLevelHierarchy"/>
    <dgm:cxn modelId="{6755A8E1-BE4F-C14A-BE1B-F2B549383579}" type="presOf" srcId="{5E516146-EAF9-B945-B3E0-9FAE307FB5FE}" destId="{5D89D13F-CAB6-5248-831E-F62A85A5432A}" srcOrd="0" destOrd="0" presId="urn:microsoft.com/office/officeart/2008/layout/HorizontalMultiLevelHierarchy"/>
    <dgm:cxn modelId="{B6E953EA-742B-6949-8F12-3B6D3A4F6C15}" type="presOf" srcId="{320F1B53-5CA7-9B4B-8468-915EEE3B8705}" destId="{6310669C-67F6-6B4E-879E-186D183A68BD}" srcOrd="0" destOrd="0" presId="urn:microsoft.com/office/officeart/2008/layout/HorizontalMultiLevelHierarchy"/>
    <dgm:cxn modelId="{C31DBDAD-1E14-8C48-A721-29922DB0BD51}" type="presParOf" srcId="{075A2A40-6344-6146-B81F-0EA6CE3A2E7C}" destId="{E09424FA-8F4A-574B-B6B7-4711EC1E00E3}" srcOrd="0" destOrd="0" presId="urn:microsoft.com/office/officeart/2008/layout/HorizontalMultiLevelHierarchy"/>
    <dgm:cxn modelId="{FE007E2C-23D8-2742-A200-F5D558477B96}" type="presParOf" srcId="{E09424FA-8F4A-574B-B6B7-4711EC1E00E3}" destId="{6310669C-67F6-6B4E-879E-186D183A68BD}" srcOrd="0" destOrd="0" presId="urn:microsoft.com/office/officeart/2008/layout/HorizontalMultiLevelHierarchy"/>
    <dgm:cxn modelId="{AF4C3005-2682-8E46-B764-A9BA7BD45C9A}" type="presParOf" srcId="{E09424FA-8F4A-574B-B6B7-4711EC1E00E3}" destId="{BB4E32C3-1325-EF41-9B36-C5F18FAC3EDE}" srcOrd="1" destOrd="0" presId="urn:microsoft.com/office/officeart/2008/layout/HorizontalMultiLevelHierarchy"/>
    <dgm:cxn modelId="{D4989A67-556C-994B-AAE8-30B878EE0B28}" type="presParOf" srcId="{BB4E32C3-1325-EF41-9B36-C5F18FAC3EDE}" destId="{5D89D13F-CAB6-5248-831E-F62A85A5432A}" srcOrd="0" destOrd="0" presId="urn:microsoft.com/office/officeart/2008/layout/HorizontalMultiLevelHierarchy"/>
    <dgm:cxn modelId="{5BC03641-6002-1B47-8DF4-1A79A2879A57}" type="presParOf" srcId="{5D89D13F-CAB6-5248-831E-F62A85A5432A}" destId="{9904C259-3407-0646-8CC7-853613A5AD23}" srcOrd="0" destOrd="0" presId="urn:microsoft.com/office/officeart/2008/layout/HorizontalMultiLevelHierarchy"/>
    <dgm:cxn modelId="{097DA7F1-6448-4448-B999-A98F542E106D}" type="presParOf" srcId="{BB4E32C3-1325-EF41-9B36-C5F18FAC3EDE}" destId="{DE31A020-3DB8-4F4E-B908-49A56ED54EC9}" srcOrd="1" destOrd="0" presId="urn:microsoft.com/office/officeart/2008/layout/HorizontalMultiLevelHierarchy"/>
    <dgm:cxn modelId="{FC23D458-A065-714C-A743-30C63DF6D467}" type="presParOf" srcId="{DE31A020-3DB8-4F4E-B908-49A56ED54EC9}" destId="{3DC7A637-19DF-8946-9225-62904DCE6919}" srcOrd="0" destOrd="0" presId="urn:microsoft.com/office/officeart/2008/layout/HorizontalMultiLevelHierarchy"/>
    <dgm:cxn modelId="{DAB0EBE5-EF83-3D48-AA50-F5023A66EED1}" type="presParOf" srcId="{DE31A020-3DB8-4F4E-B908-49A56ED54EC9}" destId="{2EA344C6-7014-A842-86C7-3C3791188D70}" srcOrd="1" destOrd="0" presId="urn:microsoft.com/office/officeart/2008/layout/HorizontalMultiLevelHierarchy"/>
    <dgm:cxn modelId="{A1D7FCAE-3CAB-B040-AB38-116963589B99}" type="presParOf" srcId="{BB4E32C3-1325-EF41-9B36-C5F18FAC3EDE}" destId="{0DD1E73E-61D5-4F45-8817-78BE8442E6B7}" srcOrd="2" destOrd="0" presId="urn:microsoft.com/office/officeart/2008/layout/HorizontalMultiLevelHierarchy"/>
    <dgm:cxn modelId="{0F597949-2CCA-8644-A1EA-255FB6E35664}" type="presParOf" srcId="{0DD1E73E-61D5-4F45-8817-78BE8442E6B7}" destId="{6C8E65DB-3A52-DC48-B4CA-EF61C41B2752}" srcOrd="0" destOrd="0" presId="urn:microsoft.com/office/officeart/2008/layout/HorizontalMultiLevelHierarchy"/>
    <dgm:cxn modelId="{104ACC88-5492-1449-86B1-86BD8F052C6F}" type="presParOf" srcId="{BB4E32C3-1325-EF41-9B36-C5F18FAC3EDE}" destId="{2F4F0330-5241-3A41-8515-1D1E685EA0CE}" srcOrd="3" destOrd="0" presId="urn:microsoft.com/office/officeart/2008/layout/HorizontalMultiLevelHierarchy"/>
    <dgm:cxn modelId="{9A6CC681-0399-BA40-A77A-00A2D19DF55A}" type="presParOf" srcId="{2F4F0330-5241-3A41-8515-1D1E685EA0CE}" destId="{FCC9FFE0-6862-704D-9B80-7AAAD8961256}" srcOrd="0" destOrd="0" presId="urn:microsoft.com/office/officeart/2008/layout/HorizontalMultiLevelHierarchy"/>
    <dgm:cxn modelId="{7B841E7D-22A5-4449-BA8D-F2437FA41BC5}" type="presParOf" srcId="{2F4F0330-5241-3A41-8515-1D1E685EA0CE}" destId="{B7CB9265-D1BB-754B-A8D9-B8E3E984786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B5CF8-0C6E-4143-8725-8561ABA62820}">
      <dsp:nvSpPr>
        <dsp:cNvPr id="0" name=""/>
        <dsp:cNvSpPr/>
      </dsp:nvSpPr>
      <dsp:spPr>
        <a:xfrm>
          <a:off x="5019908" y="1133479"/>
          <a:ext cx="237891" cy="1042189"/>
        </a:xfrm>
        <a:custGeom>
          <a:avLst/>
          <a:gdLst/>
          <a:ahLst/>
          <a:cxnLst/>
          <a:rect l="0" t="0" r="0" b="0"/>
          <a:pathLst>
            <a:path>
              <a:moveTo>
                <a:pt x="237891" y="0"/>
              </a:moveTo>
              <a:lnTo>
                <a:pt x="237891" y="1042189"/>
              </a:lnTo>
              <a:lnTo>
                <a:pt x="0" y="104218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2EFDCD-FA4C-E24D-B16D-5C037353337C}">
      <dsp:nvSpPr>
        <dsp:cNvPr id="0" name=""/>
        <dsp:cNvSpPr/>
      </dsp:nvSpPr>
      <dsp:spPr>
        <a:xfrm>
          <a:off x="5257800" y="1133479"/>
          <a:ext cx="2741411" cy="2084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6487"/>
              </a:lnTo>
              <a:lnTo>
                <a:pt x="2741411" y="1846487"/>
              </a:lnTo>
              <a:lnTo>
                <a:pt x="2741411" y="20843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4AFAB6-982E-D045-BF19-167DFF7C2078}">
      <dsp:nvSpPr>
        <dsp:cNvPr id="0" name=""/>
        <dsp:cNvSpPr/>
      </dsp:nvSpPr>
      <dsp:spPr>
        <a:xfrm>
          <a:off x="5212080" y="1133479"/>
          <a:ext cx="91440" cy="20843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843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3B8606-E66B-E748-AD87-9A0BFC520413}">
      <dsp:nvSpPr>
        <dsp:cNvPr id="0" name=""/>
        <dsp:cNvSpPr/>
      </dsp:nvSpPr>
      <dsp:spPr>
        <a:xfrm>
          <a:off x="2516388" y="1133479"/>
          <a:ext cx="2741411" cy="2084378"/>
        </a:xfrm>
        <a:custGeom>
          <a:avLst/>
          <a:gdLst/>
          <a:ahLst/>
          <a:cxnLst/>
          <a:rect l="0" t="0" r="0" b="0"/>
          <a:pathLst>
            <a:path>
              <a:moveTo>
                <a:pt x="2741411" y="0"/>
              </a:moveTo>
              <a:lnTo>
                <a:pt x="2741411" y="1846487"/>
              </a:lnTo>
              <a:lnTo>
                <a:pt x="0" y="1846487"/>
              </a:lnTo>
              <a:lnTo>
                <a:pt x="0" y="208437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E08F4-BFD9-044B-AF26-626A52FC6B1C}">
      <dsp:nvSpPr>
        <dsp:cNvPr id="0" name=""/>
        <dsp:cNvSpPr/>
      </dsp:nvSpPr>
      <dsp:spPr>
        <a:xfrm>
          <a:off x="4124985" y="665"/>
          <a:ext cx="2265629" cy="1132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3400" kern="1200" dirty="0"/>
            <a:t>¿Qué es la geografía?</a:t>
          </a:r>
          <a:endParaRPr lang="es-MX" sz="3400" kern="1200" dirty="0"/>
        </a:p>
      </dsp:txBody>
      <dsp:txXfrm>
        <a:off x="4124985" y="665"/>
        <a:ext cx="2265629" cy="1132814"/>
      </dsp:txXfrm>
    </dsp:sp>
    <dsp:sp modelId="{53265364-76BE-EE4E-9D7D-755BE6054AFC}">
      <dsp:nvSpPr>
        <dsp:cNvPr id="0" name=""/>
        <dsp:cNvSpPr/>
      </dsp:nvSpPr>
      <dsp:spPr>
        <a:xfrm>
          <a:off x="1383574" y="3217858"/>
          <a:ext cx="2265629" cy="1132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3400" kern="1200" dirty="0"/>
            <a:t>Seres vivos</a:t>
          </a:r>
          <a:endParaRPr lang="es-MX" sz="3400" kern="1200" dirty="0"/>
        </a:p>
      </dsp:txBody>
      <dsp:txXfrm>
        <a:off x="1383574" y="3217858"/>
        <a:ext cx="2265629" cy="1132814"/>
      </dsp:txXfrm>
    </dsp:sp>
    <dsp:sp modelId="{6BC010D3-8418-E94E-8711-03DFB409CDAF}">
      <dsp:nvSpPr>
        <dsp:cNvPr id="0" name=""/>
        <dsp:cNvSpPr/>
      </dsp:nvSpPr>
      <dsp:spPr>
        <a:xfrm>
          <a:off x="4124985" y="3217858"/>
          <a:ext cx="2265629" cy="1132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3400" kern="1200" dirty="0"/>
            <a:t>Tierra</a:t>
          </a:r>
          <a:endParaRPr lang="es-MX" sz="3400" kern="1200" dirty="0"/>
        </a:p>
      </dsp:txBody>
      <dsp:txXfrm>
        <a:off x="4124985" y="3217858"/>
        <a:ext cx="2265629" cy="1132814"/>
      </dsp:txXfrm>
    </dsp:sp>
    <dsp:sp modelId="{303F3705-3808-4544-9756-EEA668E304B0}">
      <dsp:nvSpPr>
        <dsp:cNvPr id="0" name=""/>
        <dsp:cNvSpPr/>
      </dsp:nvSpPr>
      <dsp:spPr>
        <a:xfrm>
          <a:off x="6866396" y="3217858"/>
          <a:ext cx="2265629" cy="1132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3400" kern="1200" dirty="0"/>
            <a:t>Todo lo que nos rodea</a:t>
          </a:r>
          <a:endParaRPr lang="es-MX" sz="3400" kern="1200" dirty="0"/>
        </a:p>
      </dsp:txBody>
      <dsp:txXfrm>
        <a:off x="6866396" y="3217858"/>
        <a:ext cx="2265629" cy="1132814"/>
      </dsp:txXfrm>
    </dsp:sp>
    <dsp:sp modelId="{80C0CDE1-A925-D54A-8894-F9D9089C7CBE}">
      <dsp:nvSpPr>
        <dsp:cNvPr id="0" name=""/>
        <dsp:cNvSpPr/>
      </dsp:nvSpPr>
      <dsp:spPr>
        <a:xfrm>
          <a:off x="2754279" y="1609261"/>
          <a:ext cx="2265629" cy="11328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3400" kern="1200" dirty="0"/>
            <a:t>Ciencia que estudia </a:t>
          </a:r>
          <a:endParaRPr lang="es-MX" sz="3400" kern="1200" dirty="0"/>
        </a:p>
      </dsp:txBody>
      <dsp:txXfrm>
        <a:off x="2754279" y="1609261"/>
        <a:ext cx="2265629" cy="11328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1E73E-61D5-4F45-8817-78BE8442E6B7}">
      <dsp:nvSpPr>
        <dsp:cNvPr id="0" name=""/>
        <dsp:cNvSpPr/>
      </dsp:nvSpPr>
      <dsp:spPr>
        <a:xfrm>
          <a:off x="3915047" y="2734056"/>
          <a:ext cx="681545" cy="649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40772" y="0"/>
              </a:lnTo>
              <a:lnTo>
                <a:pt x="340772" y="649338"/>
              </a:lnTo>
              <a:lnTo>
                <a:pt x="681545" y="649338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b="1" kern="1200"/>
        </a:p>
      </dsp:txBody>
      <dsp:txXfrm>
        <a:off x="4232286" y="3035191"/>
        <a:ext cx="47067" cy="47067"/>
      </dsp:txXfrm>
    </dsp:sp>
    <dsp:sp modelId="{5D89D13F-CAB6-5248-831E-F62A85A5432A}">
      <dsp:nvSpPr>
        <dsp:cNvPr id="0" name=""/>
        <dsp:cNvSpPr/>
      </dsp:nvSpPr>
      <dsp:spPr>
        <a:xfrm>
          <a:off x="3915047" y="2084717"/>
          <a:ext cx="681545" cy="649338"/>
        </a:xfrm>
        <a:custGeom>
          <a:avLst/>
          <a:gdLst/>
          <a:ahLst/>
          <a:cxnLst/>
          <a:rect l="0" t="0" r="0" b="0"/>
          <a:pathLst>
            <a:path>
              <a:moveTo>
                <a:pt x="0" y="649338"/>
              </a:moveTo>
              <a:lnTo>
                <a:pt x="340772" y="649338"/>
              </a:lnTo>
              <a:lnTo>
                <a:pt x="340772" y="0"/>
              </a:lnTo>
              <a:lnTo>
                <a:pt x="681545" y="0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b="1" kern="1200"/>
        </a:p>
      </dsp:txBody>
      <dsp:txXfrm>
        <a:off x="4232286" y="2385853"/>
        <a:ext cx="47067" cy="47067"/>
      </dsp:txXfrm>
    </dsp:sp>
    <dsp:sp modelId="{6310669C-67F6-6B4E-879E-186D183A68BD}">
      <dsp:nvSpPr>
        <dsp:cNvPr id="0" name=""/>
        <dsp:cNvSpPr/>
      </dsp:nvSpPr>
      <dsp:spPr>
        <a:xfrm rot="16200000">
          <a:off x="661521" y="2214585"/>
          <a:ext cx="5468112" cy="103894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6500" b="0" kern="1200" dirty="0">
              <a:latin typeface="Agency FB" panose="020B0503020202020204" pitchFamily="34" charset="0"/>
            </a:rPr>
            <a:t>¿Para qué es?</a:t>
          </a:r>
          <a:endParaRPr lang="es-MX" sz="6500" b="0" kern="1200" dirty="0">
            <a:latin typeface="Agency FB" panose="020B0503020202020204" pitchFamily="34" charset="0"/>
          </a:endParaRPr>
        </a:p>
      </dsp:txBody>
      <dsp:txXfrm>
        <a:off x="661521" y="2214585"/>
        <a:ext cx="5468112" cy="1038941"/>
      </dsp:txXfrm>
    </dsp:sp>
    <dsp:sp modelId="{3DC7A637-19DF-8946-9225-62904DCE6919}">
      <dsp:nvSpPr>
        <dsp:cNvPr id="0" name=""/>
        <dsp:cNvSpPr/>
      </dsp:nvSpPr>
      <dsp:spPr>
        <a:xfrm>
          <a:off x="4596593" y="1565247"/>
          <a:ext cx="3407727" cy="103894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900" b="0" kern="1200" dirty="0">
              <a:latin typeface="Agency FB" panose="020B0503020202020204" pitchFamily="34" charset="0"/>
            </a:rPr>
            <a:t>Para saber un poco más de lo que nos rodea</a:t>
          </a:r>
          <a:endParaRPr lang="es-MX" sz="2900" b="0" kern="1200" dirty="0">
            <a:latin typeface="Agency FB" panose="020B0503020202020204" pitchFamily="34" charset="0"/>
          </a:endParaRPr>
        </a:p>
      </dsp:txBody>
      <dsp:txXfrm>
        <a:off x="4596593" y="1565247"/>
        <a:ext cx="3407727" cy="1038941"/>
      </dsp:txXfrm>
    </dsp:sp>
    <dsp:sp modelId="{FCC9FFE0-6862-704D-9B80-7AAAD8961256}">
      <dsp:nvSpPr>
        <dsp:cNvPr id="0" name=""/>
        <dsp:cNvSpPr/>
      </dsp:nvSpPr>
      <dsp:spPr>
        <a:xfrm>
          <a:off x="4596593" y="2863923"/>
          <a:ext cx="3407727" cy="103894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2900" b="0" kern="1200" dirty="0">
              <a:latin typeface="Agency FB" panose="020B0503020202020204" pitchFamily="34" charset="0"/>
            </a:rPr>
            <a:t>Investigar más sobre los humanos y sus culturas </a:t>
          </a:r>
          <a:r>
            <a:rPr lang="es-US" sz="2900" b="0" kern="1200" dirty="0" err="1">
              <a:latin typeface="Agency FB" panose="020B0503020202020204" pitchFamily="34" charset="0"/>
            </a:rPr>
            <a:t>etce</a:t>
          </a:r>
          <a:endParaRPr lang="es-MX" sz="2900" b="0" kern="1200" dirty="0">
            <a:latin typeface="Agency FB" panose="020B0503020202020204" pitchFamily="34" charset="0"/>
          </a:endParaRPr>
        </a:p>
      </dsp:txBody>
      <dsp:txXfrm>
        <a:off x="4596593" y="2863923"/>
        <a:ext cx="3407727" cy="10389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9BB5E7-5667-8F67-C297-C74ADB1822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1496EC7-F9F9-D8BE-E512-298EB4DABE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608D800-AF8F-C0D0-F3F0-839A5EC41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76CACF-F78F-914B-5E20-6699179C6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E292D5-6362-4E6C-9753-E0C46F029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9211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994EED-2947-4951-2B7A-1FBFB6CFC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4972AE7-69E0-AF46-FB3A-DDA369DD2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102A5B-0B1E-BB07-A7A2-FEC5D208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F2643C-E2BE-3A76-3B19-60238C520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9C2C7B-675F-C1E7-D989-2C5CEC85F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926749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3CB08A-79B3-7E6C-8ED4-625D405241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4B3BDC0-B8FE-F011-2957-C853F22433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1FDE06-FE72-9674-60BB-A62D19D08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96FBCA-829E-CFC9-00DD-5E7A36274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1F62A6-C5E3-0C11-4D27-A01109995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21109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EB17A4-C3DD-374F-BE1C-8869D44D5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58B6CC-D5E2-D77D-9FAC-BE8833A52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CF25F8-C8D1-32C7-3E54-187729237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E1CC10-3281-0C84-1517-D7EC51618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9CEBCA-F12B-F78D-22E6-7409CE8F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5207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F3DFCC-8B10-45E3-5C99-666B31E66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0D8A48-9457-9ACA-61D2-D6E85CE05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A18EC0-0F19-D069-FD00-9F448474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F7347F-A2E5-ED2D-3D0A-8EC06FA78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EB3B527-D5D7-87D1-18C3-C833AA74E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63067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1F8541-2992-CBEE-16D9-CFBD73080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709E56-5986-0D64-7155-CB487E34C7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BA55E28-2667-DA5B-8DCE-17748AF2D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B43F2B-2FF8-660C-233A-29487372A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712539-9BEB-FCFA-5447-0584A6A5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04BD8F-6728-6825-3E6A-2064BF2C6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8401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3D2522-DBBE-715C-0838-F5F8DEA1A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943C81-4D0E-3BDD-27C7-FD1AF8B36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06DCE03-FD08-6261-CE3E-2BD80316C4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8605002-7669-2F75-ECCD-890DFFBAE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891A18C-E478-8E27-9C33-6D59A5133B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DD4A0F-7E6F-8FA4-61DB-2CAE8EEA0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D76FD1-924B-A8E1-D43A-F554F25C2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D7DCCAA-13AF-60EF-CAA2-1070AD4D8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82879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3230BC-D315-A1C4-DE01-0985349D7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8F8778E-05C5-0A93-9A85-B7FD250BF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C5F2B08-45D8-7AA1-2BE6-A2ACFD29E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CF0D847-C99F-DE5D-407A-07E8D9B5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66540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87B058-23E8-3823-0AA0-13666A5FE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08D7E75-FE08-6C5F-A41E-B8C08CE9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404B96F-E7F0-9754-E096-0EEE0B342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46893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53967-EE61-966F-2C43-A584214A1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DFF561-22A0-35AF-C6AB-9CBDFEA28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5968DD4-B36F-C1B8-ACAD-D079CB5FE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38C495-C683-6091-3D9A-09A7019A8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030406D-15F4-0F10-EC59-7498843B0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F7A44A1-F361-0429-AF62-DE19BC501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48392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975926-C301-59C9-7927-AEA50C6ED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61B16D9-81FB-EE6E-E051-32A27AC7EE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7FFD78-B32D-8674-9A3B-373A3F51D2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B2FA45-EBD4-C5E7-FBB4-4A1C6C68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44124A-1CC3-1566-9C25-D966AE377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A8D622A-44FD-6AC4-E6E9-5EDDEA42C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14607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C56B0FC-FFB1-B061-F592-FCAE7CF2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DCA5CF-2E94-B6AA-5A23-36AEEB69A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8E8775-6EB1-ED16-732B-F27CCA4578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36654A-0E2C-C144-9B80-F9964DED7E4D}" type="datetimeFigureOut">
              <a:rPr lang="es-US" smtClean="0"/>
              <a:t>3/6/2025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7DEE7C-AA65-7D3A-327B-31B428B765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8FC766-223D-A946-930B-124B417E8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A8C6BD-0FF0-824E-8844-EA3DAC39005D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7159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 /><Relationship Id="rId7" Type="http://schemas.microsoft.com/office/2007/relationships/diagramDrawing" Target="../diagrams/drawing1.xml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1.xml" /><Relationship Id="rId5" Type="http://schemas.openxmlformats.org/officeDocument/2006/relationships/diagramQuickStyle" Target="../diagrams/quickStyle1.xml" /><Relationship Id="rId4" Type="http://schemas.openxmlformats.org/officeDocument/2006/relationships/diagramLayout" Target="../diagrams/layout1.xml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 /><Relationship Id="rId3" Type="http://schemas.openxmlformats.org/officeDocument/2006/relationships/diagramData" Target="../diagrams/data2.xml" /><Relationship Id="rId7" Type="http://schemas.microsoft.com/office/2007/relationships/diagramDrawing" Target="../diagrams/drawing2.xml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2.xml" /><Relationship Id="rId5" Type="http://schemas.openxmlformats.org/officeDocument/2006/relationships/diagramQuickStyle" Target="../diagrams/quickStyle2.xml" /><Relationship Id="rId4" Type="http://schemas.openxmlformats.org/officeDocument/2006/relationships/diagramLayout" Target="../diagrams/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AA24BD7-3955-C5FE-1494-05366765C8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6853"/>
            <a:ext cx="12192000" cy="7523807"/>
          </a:xfrm>
          <a:prstGeom prst="rect">
            <a:avLst/>
          </a:prstGeom>
        </p:spPr>
      </p:pic>
      <p:sp>
        <p:nvSpPr>
          <p:cNvPr id="6" name="Subtítulo 5">
            <a:extLst>
              <a:ext uri="{FF2B5EF4-FFF2-40B4-BE49-F238E27FC236}">
                <a16:creationId xmlns:a16="http://schemas.microsoft.com/office/drawing/2014/main" id="{64C4115B-7876-02FD-804A-C85165EA3B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8099" y="3128332"/>
            <a:ext cx="9144000" cy="1655762"/>
          </a:xfrm>
        </p:spPr>
        <p:txBody>
          <a:bodyPr/>
          <a:lstStyle/>
          <a:p>
            <a:r>
              <a:rPr lang="es-US" dirty="0">
                <a:solidFill>
                  <a:schemeClr val="bg1"/>
                </a:solidFill>
                <a:latin typeface="Amasis MT Pro Black" panose="02000000000000000000" pitchFamily="2" charset="0"/>
                <a:ea typeface="Amasis MT Pro Black" panose="02000000000000000000" pitchFamily="2" charset="0"/>
              </a:rPr>
              <a:t>Nombre de alumna: María José </a:t>
            </a:r>
            <a:r>
              <a:rPr lang="es-US" dirty="0" err="1">
                <a:solidFill>
                  <a:schemeClr val="bg1"/>
                </a:solidFill>
                <a:latin typeface="Amasis MT Pro Black" panose="02000000000000000000" pitchFamily="2" charset="0"/>
                <a:ea typeface="Amasis MT Pro Black" panose="02000000000000000000" pitchFamily="2" charset="0"/>
              </a:rPr>
              <a:t>Bórquez</a:t>
            </a:r>
            <a:r>
              <a:rPr lang="es-US" dirty="0">
                <a:solidFill>
                  <a:schemeClr val="bg1"/>
                </a:solidFill>
                <a:latin typeface="Amasis MT Pro Black" panose="02000000000000000000" pitchFamily="2" charset="0"/>
                <a:ea typeface="Amasis MT Pro Black" panose="02000000000000000000" pitchFamily="2" charset="0"/>
              </a:rPr>
              <a:t> Ibarra 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74EFE500-5323-509D-971D-D0C44FA07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88255"/>
            <a:ext cx="9144000" cy="1037811"/>
          </a:xfrm>
          <a:solidFill>
            <a:srgbClr val="C5A99E"/>
          </a:solidFill>
        </p:spPr>
        <p:txBody>
          <a:bodyPr/>
          <a:lstStyle/>
          <a:p>
            <a:r>
              <a:rPr lang="es-US" dirty="0">
                <a:latin typeface="Agency FB" panose="020B0503020202020204" pitchFamily="34" charset="0"/>
              </a:rPr>
              <a:t>Geografía </a:t>
            </a:r>
          </a:p>
        </p:txBody>
      </p:sp>
    </p:spTree>
    <p:extLst>
      <p:ext uri="{BB962C8B-B14F-4D97-AF65-F5344CB8AC3E}">
        <p14:creationId xmlns:p14="http://schemas.microsoft.com/office/powerpoint/2010/main" val="24325510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BA513B0-82FF-4F41-8178-885375D1C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B7C62C9-5D96-9F53-5677-80A3A0A51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90" r="-1" b="6613"/>
          <a:stretch/>
        </p:blipFill>
        <p:spPr>
          <a:xfrm>
            <a:off x="-1" y="10"/>
            <a:ext cx="12228129" cy="4666928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93DB8501-F9F2-4ACD-B56A-9019CD500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2987478"/>
            <a:ext cx="12228128" cy="1828800"/>
            <a:chOff x="-305" y="2987478"/>
            <a:chExt cx="12188952" cy="182880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D03A94A-ADF5-4334-86B1-DBA5F70ACD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2987478"/>
              <a:ext cx="12188952" cy="1099712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85A18E1-CBE3-4BBD-B1B7-CDBCA685E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99381"/>
              <a:ext cx="12188952" cy="902694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33EDCAA-1D6C-4710-9DA1-C7FC946D8E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01488"/>
              <a:ext cx="12188952" cy="641669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 useBgFill="1">
          <p:nvSpPr>
            <p:cNvPr id="17" name="Freeform: Shape 16">
              <a:extLst>
                <a:ext uri="{FF2B5EF4-FFF2-40B4-BE49-F238E27FC236}">
                  <a16:creationId xmlns:a16="http://schemas.microsoft.com/office/drawing/2014/main" id="{3916FBF2-1CC9-460D-A42B-FB77E515EC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14750"/>
              <a:ext cx="12188952" cy="1201528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" name="Título 4">
            <a:extLst>
              <a:ext uri="{FF2B5EF4-FFF2-40B4-BE49-F238E27FC236}">
                <a16:creationId xmlns:a16="http://schemas.microsoft.com/office/drawing/2014/main" id="{937CDE70-A0F2-6D29-BA20-BE06ACCE8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4551037"/>
            <a:ext cx="5021782" cy="1509931"/>
          </a:xfrm>
        </p:spPr>
        <p:txBody>
          <a:bodyPr>
            <a:normAutofit/>
          </a:bodyPr>
          <a:lstStyle/>
          <a:p>
            <a:r>
              <a:rPr lang="es-US" sz="3600">
                <a:solidFill>
                  <a:schemeClr val="tx2"/>
                </a:solidFill>
                <a:latin typeface="Agency FB" panose="020B0503020202020204" pitchFamily="34" charset="0"/>
              </a:rPr>
              <a:t>Introducción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2E1526-F4A2-2E65-F046-09D3681D3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0247" y="4551037"/>
            <a:ext cx="4926411" cy="1509935"/>
          </a:xfrm>
        </p:spPr>
        <p:txBody>
          <a:bodyPr anchor="ctr">
            <a:normAutofit/>
          </a:bodyPr>
          <a:lstStyle/>
          <a:p>
            <a:r>
              <a:rPr lang="es-US" sz="1800">
                <a:solidFill>
                  <a:schemeClr val="tx2"/>
                </a:solidFill>
              </a:rPr>
              <a:t>La geografía es el estudio del espacio geográfico, que incluye la superficie terrestre, los fenómenos que ocurren en ella y la relación entre ellos. </a:t>
            </a:r>
          </a:p>
        </p:txBody>
      </p:sp>
    </p:spTree>
    <p:extLst>
      <p:ext uri="{BB962C8B-B14F-4D97-AF65-F5344CB8AC3E}">
        <p14:creationId xmlns:p14="http://schemas.microsoft.com/office/powerpoint/2010/main" val="24003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FF13A7B0-2CA9-CFCC-5998-CD526F9985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038" y="1287972"/>
            <a:ext cx="6096000" cy="4572000"/>
          </a:xfrm>
          <a:prstGeom prst="rect">
            <a:avLst/>
          </a:prstGeom>
        </p:spPr>
      </p:pic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561E754E-6DF9-5370-EF71-3CC3056180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1306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900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7A531272-71CA-C726-C5EF-B6262D1F1D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8033" y="-177640"/>
            <a:ext cx="12642020" cy="7035640"/>
          </a:xfrm>
          <a:prstGeom prst="rect">
            <a:avLst/>
          </a:prstGeom>
        </p:spPr>
      </p:pic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BE69A459-BBA0-0BC0-1A0F-8C136F6D11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2910697"/>
              </p:ext>
            </p:extLst>
          </p:nvPr>
        </p:nvGraphicFramePr>
        <p:xfrm>
          <a:off x="4211539" y="1095445"/>
          <a:ext cx="10880427" cy="546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Imagen 7">
            <a:extLst>
              <a:ext uri="{FF2B5EF4-FFF2-40B4-BE49-F238E27FC236}">
                <a16:creationId xmlns:a16="http://schemas.microsoft.com/office/drawing/2014/main" id="{E69A7B76-EFD1-9281-9FC6-6ABF8D8D8C6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718" y="1372821"/>
            <a:ext cx="6064799" cy="4548599"/>
          </a:xfrm>
          <a:prstGeom prst="rect">
            <a:avLst/>
          </a:prstGeom>
        </p:spPr>
      </p:pic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1174A23-A7A4-FCC3-5968-89363D91A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DD048C2C-D220-DC4E-48D4-A8200EAC3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93362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CE69C56-FF37-22A2-9926-FE0D6DD9CC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2" t="9091" r="24862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0779C2-656A-9CAA-0E50-A5CCBB027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>
                <a:solidFill>
                  <a:schemeClr val="bg1"/>
                </a:solidFill>
              </a:rPr>
              <a:t>¿Qué importancia tiene la geografía?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2E5B56-046D-9B3E-CE93-7E1C2C3A9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chemeClr val="bg1"/>
                </a:solidFill>
              </a:rPr>
              <a:t>Ayuda a comprender y resolver conflictos socio-espaciales, y a construir un desarrollo sostenible.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92577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8">
            <a:extLst>
              <a:ext uri="{FF2B5EF4-FFF2-40B4-BE49-F238E27FC236}">
                <a16:creationId xmlns:a16="http://schemas.microsoft.com/office/drawing/2014/main" id="{B6FACB3C-9069-4791-BC5C-0DB7CD19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71F2038E-D777-4B76-81DD-DD13EE91B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9CD3123-04FA-DA5B-B9D8-EDEB8C90D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766330" cy="1454051"/>
          </a:xfrm>
        </p:spPr>
        <p:txBody>
          <a:bodyPr>
            <a:normAutofit/>
          </a:bodyPr>
          <a:lstStyle/>
          <a:p>
            <a:r>
              <a:rPr lang="es-US" sz="3600">
                <a:solidFill>
                  <a:schemeClr val="tx2"/>
                </a:solidFill>
                <a:latin typeface="Algerian" pitchFamily="82" charset="0"/>
              </a:rPr>
              <a:t>Ejemplos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3D1977-AABA-478A-7CE8-16437CDC1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421683"/>
            <a:ext cx="4765949" cy="3353476"/>
          </a:xfrm>
        </p:spPr>
        <p:txBody>
          <a:bodyPr anchor="t">
            <a:normAutofit/>
          </a:bodyPr>
          <a:lstStyle/>
          <a:p>
            <a:r>
              <a:rPr lang="es-US" sz="1800">
                <a:solidFill>
                  <a:schemeClr val="tx2"/>
                </a:solidFill>
                <a:latin typeface="Agency FB" panose="020B0503020202020204" pitchFamily="34" charset="0"/>
              </a:rPr>
              <a:t>Geografía física: Analiza el medio físico, su desarrollo, características y procesos. Entre sus aplicaciones están: 
Predecir el clima a corto y mediano plazo 
Estudiar la distribución de las reservas naturales 
Comprender los cambios geográficos del planeta 
Estudiar la distribución de especies animales y vegetales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354807-230F-4402-B1B9-F733A8F1F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8240" y="-16714"/>
            <a:ext cx="6373761" cy="6874714"/>
            <a:chOff x="5818240" y="-1"/>
            <a:chExt cx="6373761" cy="6874714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F5A6F4A-CE87-4D5C-9382-8167967CE8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8240" y="-1"/>
              <a:ext cx="6373761" cy="6874714"/>
            </a:xfrm>
            <a:custGeom>
              <a:avLst/>
              <a:gdLst>
                <a:gd name="connsiteX0" fmla="*/ 6373761 w 6373761"/>
                <a:gd name="connsiteY0" fmla="*/ 5771297 h 6874714"/>
                <a:gd name="connsiteX1" fmla="*/ 6373761 w 6373761"/>
                <a:gd name="connsiteY1" fmla="*/ 6247960 h 6874714"/>
                <a:gd name="connsiteX2" fmla="*/ 6235932 w 6373761"/>
                <a:gd name="connsiteY2" fmla="*/ 6361930 h 6874714"/>
                <a:gd name="connsiteX3" fmla="*/ 5960375 w 6373761"/>
                <a:gd name="connsiteY3" fmla="*/ 6587489 h 6874714"/>
                <a:gd name="connsiteX4" fmla="*/ 5822907 w 6373761"/>
                <a:gd name="connsiteY4" fmla="*/ 6701871 h 6874714"/>
                <a:gd name="connsiteX5" fmla="*/ 5681115 w 6373761"/>
                <a:gd name="connsiteY5" fmla="*/ 6816896 h 6874714"/>
                <a:gd name="connsiteX6" fmla="*/ 5604096 w 6373761"/>
                <a:gd name="connsiteY6" fmla="*/ 6874714 h 6874714"/>
                <a:gd name="connsiteX7" fmla="*/ 4878485 w 6373761"/>
                <a:gd name="connsiteY7" fmla="*/ 6874714 h 6874714"/>
                <a:gd name="connsiteX8" fmla="*/ 5006014 w 6373761"/>
                <a:gd name="connsiteY8" fmla="*/ 6800200 h 6874714"/>
                <a:gd name="connsiteX9" fmla="*/ 5149855 w 6373761"/>
                <a:gd name="connsiteY9" fmla="*/ 6707667 h 6874714"/>
                <a:gd name="connsiteX10" fmla="*/ 5431866 w 6373761"/>
                <a:gd name="connsiteY10" fmla="*/ 6506210 h 6874714"/>
                <a:gd name="connsiteX11" fmla="*/ 5571036 w 6373761"/>
                <a:gd name="connsiteY11" fmla="*/ 6399557 h 6874714"/>
                <a:gd name="connsiteX12" fmla="*/ 5711649 w 6373761"/>
                <a:gd name="connsiteY12" fmla="*/ 6288912 h 6874714"/>
                <a:gd name="connsiteX13" fmla="*/ 6276589 w 6373761"/>
                <a:gd name="connsiteY13" fmla="*/ 5852379 h 6874714"/>
                <a:gd name="connsiteX14" fmla="*/ 3975975 w 6373761"/>
                <a:gd name="connsiteY14" fmla="*/ 263 h 6874714"/>
                <a:gd name="connsiteX15" fmla="*/ 4350473 w 6373761"/>
                <a:gd name="connsiteY15" fmla="*/ 24963 h 6874714"/>
                <a:gd name="connsiteX16" fmla="*/ 5077909 w 6373761"/>
                <a:gd name="connsiteY16" fmla="*/ 189450 h 6874714"/>
                <a:gd name="connsiteX17" fmla="*/ 5746507 w 6373761"/>
                <a:gd name="connsiteY17" fmla="*/ 505804 h 6874714"/>
                <a:gd name="connsiteX18" fmla="*/ 6322456 w 6373761"/>
                <a:gd name="connsiteY18" fmla="*/ 956633 h 6874714"/>
                <a:gd name="connsiteX19" fmla="*/ 6373761 w 6373761"/>
                <a:gd name="connsiteY19" fmla="*/ 1011863 h 6874714"/>
                <a:gd name="connsiteX20" fmla="*/ 6373761 w 6373761"/>
                <a:gd name="connsiteY20" fmla="*/ 1185075 h 6874714"/>
                <a:gd name="connsiteX21" fmla="*/ 6359489 w 6373761"/>
                <a:gd name="connsiteY21" fmla="*/ 1169497 h 6874714"/>
                <a:gd name="connsiteX22" fmla="*/ 6233869 w 6373761"/>
                <a:gd name="connsiteY22" fmla="*/ 1047442 h 6874714"/>
                <a:gd name="connsiteX23" fmla="*/ 5961423 w 6373761"/>
                <a:gd name="connsiteY23" fmla="*/ 827953 h 6874714"/>
                <a:gd name="connsiteX24" fmla="*/ 5663555 w 6373761"/>
                <a:gd name="connsiteY24" fmla="*/ 645304 h 6874714"/>
                <a:gd name="connsiteX25" fmla="*/ 5013827 w 6373761"/>
                <a:gd name="connsiteY25" fmla="*/ 397863 h 6874714"/>
                <a:gd name="connsiteX26" fmla="*/ 4327409 w 6373761"/>
                <a:gd name="connsiteY26" fmla="*/ 302545 h 6874714"/>
                <a:gd name="connsiteX27" fmla="*/ 3639939 w 6373761"/>
                <a:gd name="connsiteY27" fmla="*/ 338868 h 6874714"/>
                <a:gd name="connsiteX28" fmla="*/ 3302495 w 6373761"/>
                <a:gd name="connsiteY28" fmla="*/ 403659 h 6874714"/>
                <a:gd name="connsiteX29" fmla="*/ 2971604 w 6373761"/>
                <a:gd name="connsiteY29" fmla="*/ 496273 h 6874714"/>
                <a:gd name="connsiteX30" fmla="*/ 2648706 w 6373761"/>
                <a:gd name="connsiteY30" fmla="*/ 614389 h 6874714"/>
                <a:gd name="connsiteX31" fmla="*/ 2335374 w 6373761"/>
                <a:gd name="connsiteY31" fmla="*/ 757109 h 6874714"/>
                <a:gd name="connsiteX32" fmla="*/ 1741342 w 6373761"/>
                <a:gd name="connsiteY32" fmla="*/ 1107725 h 6874714"/>
                <a:gd name="connsiteX33" fmla="*/ 1600861 w 6373761"/>
                <a:gd name="connsiteY33" fmla="*/ 1208710 h 6874714"/>
                <a:gd name="connsiteX34" fmla="*/ 1531799 w 6373761"/>
                <a:gd name="connsiteY34" fmla="*/ 1260879 h 6874714"/>
                <a:gd name="connsiteX35" fmla="*/ 1463655 w 6373761"/>
                <a:gd name="connsiteY35" fmla="*/ 1314333 h 6874714"/>
                <a:gd name="connsiteX36" fmla="*/ 1200777 w 6373761"/>
                <a:gd name="connsiteY36" fmla="*/ 1541166 h 6874714"/>
                <a:gd name="connsiteX37" fmla="*/ 731501 w 6373761"/>
                <a:gd name="connsiteY37" fmla="*/ 2055754 h 6874714"/>
                <a:gd name="connsiteX38" fmla="*/ 531393 w 6373761"/>
                <a:gd name="connsiteY38" fmla="*/ 2342739 h 6874714"/>
                <a:gd name="connsiteX39" fmla="*/ 361033 w 6373761"/>
                <a:gd name="connsiteY39" fmla="*/ 2649046 h 6874714"/>
                <a:gd name="connsiteX40" fmla="*/ 323292 w 6373761"/>
                <a:gd name="connsiteY40" fmla="*/ 2728263 h 6874714"/>
                <a:gd name="connsiteX41" fmla="*/ 304945 w 6373761"/>
                <a:gd name="connsiteY41" fmla="*/ 2768193 h 6874714"/>
                <a:gd name="connsiteX42" fmla="*/ 287516 w 6373761"/>
                <a:gd name="connsiteY42" fmla="*/ 2808510 h 6874714"/>
                <a:gd name="connsiteX43" fmla="*/ 254230 w 6373761"/>
                <a:gd name="connsiteY43" fmla="*/ 2889788 h 6874714"/>
                <a:gd name="connsiteX44" fmla="*/ 223042 w 6373761"/>
                <a:gd name="connsiteY44" fmla="*/ 2971968 h 6874714"/>
                <a:gd name="connsiteX45" fmla="*/ 121611 w 6373761"/>
                <a:gd name="connsiteY45" fmla="*/ 3308544 h 6874714"/>
                <a:gd name="connsiteX46" fmla="*/ 39314 w 6373761"/>
                <a:gd name="connsiteY46" fmla="*/ 4005912 h 6874714"/>
                <a:gd name="connsiteX47" fmla="*/ 73910 w 6373761"/>
                <a:gd name="connsiteY47" fmla="*/ 4354081 h 6874714"/>
                <a:gd name="connsiteX48" fmla="*/ 179534 w 6373761"/>
                <a:gd name="connsiteY48" fmla="*/ 4687050 h 6874714"/>
                <a:gd name="connsiteX49" fmla="*/ 215964 w 6373761"/>
                <a:gd name="connsiteY49" fmla="*/ 4766654 h 6874714"/>
                <a:gd name="connsiteX50" fmla="*/ 256457 w 6373761"/>
                <a:gd name="connsiteY50" fmla="*/ 4844455 h 6874714"/>
                <a:gd name="connsiteX51" fmla="*/ 346225 w 6373761"/>
                <a:gd name="connsiteY51" fmla="*/ 4995290 h 6874714"/>
                <a:gd name="connsiteX52" fmla="*/ 445296 w 6373761"/>
                <a:gd name="connsiteY52" fmla="*/ 5140971 h 6874714"/>
                <a:gd name="connsiteX53" fmla="*/ 551443 w 6373761"/>
                <a:gd name="connsiteY53" fmla="*/ 5282531 h 6874714"/>
                <a:gd name="connsiteX54" fmla="*/ 772387 w 6373761"/>
                <a:gd name="connsiteY54" fmla="*/ 5562561 h 6874714"/>
                <a:gd name="connsiteX55" fmla="*/ 882858 w 6373761"/>
                <a:gd name="connsiteY55" fmla="*/ 5704507 h 6874714"/>
                <a:gd name="connsiteX56" fmla="*/ 990316 w 6373761"/>
                <a:gd name="connsiteY56" fmla="*/ 5848258 h 6874714"/>
                <a:gd name="connsiteX57" fmla="*/ 1097774 w 6373761"/>
                <a:gd name="connsiteY57" fmla="*/ 5987114 h 6874714"/>
                <a:gd name="connsiteX58" fmla="*/ 1210080 w 6373761"/>
                <a:gd name="connsiteY58" fmla="*/ 6121203 h 6874714"/>
                <a:gd name="connsiteX59" fmla="*/ 1448192 w 6373761"/>
                <a:gd name="connsiteY59" fmla="*/ 6374054 h 6874714"/>
                <a:gd name="connsiteX60" fmla="*/ 1982991 w 6373761"/>
                <a:gd name="connsiteY60" fmla="*/ 6796158 h 6874714"/>
                <a:gd name="connsiteX61" fmla="*/ 2118475 w 6373761"/>
                <a:gd name="connsiteY61" fmla="*/ 6874714 h 6874714"/>
                <a:gd name="connsiteX62" fmla="*/ 1569874 w 6373761"/>
                <a:gd name="connsiteY62" fmla="*/ 6874714 h 6874714"/>
                <a:gd name="connsiteX63" fmla="*/ 1507802 w 6373761"/>
                <a:gd name="connsiteY63" fmla="*/ 6817815 h 6874714"/>
                <a:gd name="connsiteX64" fmla="*/ 1256865 w 6373761"/>
                <a:gd name="connsiteY64" fmla="*/ 6543437 h 6874714"/>
                <a:gd name="connsiteX65" fmla="*/ 1038410 w 6373761"/>
                <a:gd name="connsiteY65" fmla="*/ 6248722 h 6874714"/>
                <a:gd name="connsiteX66" fmla="*/ 845380 w 6373761"/>
                <a:gd name="connsiteY66" fmla="*/ 5941386 h 6874714"/>
                <a:gd name="connsiteX67" fmla="*/ 755351 w 6373761"/>
                <a:gd name="connsiteY67" fmla="*/ 5788877 h 6874714"/>
                <a:gd name="connsiteX68" fmla="*/ 661784 w 6373761"/>
                <a:gd name="connsiteY68" fmla="*/ 5638944 h 6874714"/>
                <a:gd name="connsiteX69" fmla="*/ 466525 w 6373761"/>
                <a:gd name="connsiteY69" fmla="*/ 5340366 h 6874714"/>
                <a:gd name="connsiteX70" fmla="*/ 370992 w 6373761"/>
                <a:gd name="connsiteY70" fmla="*/ 5188502 h 6874714"/>
                <a:gd name="connsiteX71" fmla="*/ 280046 w 6373761"/>
                <a:gd name="connsiteY71" fmla="*/ 5033287 h 6874714"/>
                <a:gd name="connsiteX72" fmla="*/ 126853 w 6373761"/>
                <a:gd name="connsiteY72" fmla="*/ 4707660 h 6874714"/>
                <a:gd name="connsiteX73" fmla="*/ 30272 w 6373761"/>
                <a:gd name="connsiteY73" fmla="*/ 4362068 h 6874714"/>
                <a:gd name="connsiteX74" fmla="*/ 0 w 6373761"/>
                <a:gd name="connsiteY74" fmla="*/ 4005912 h 6874714"/>
                <a:gd name="connsiteX75" fmla="*/ 270480 w 6373761"/>
                <a:gd name="connsiteY75" fmla="*/ 2610532 h 6874714"/>
                <a:gd name="connsiteX76" fmla="*/ 415942 w 6373761"/>
                <a:gd name="connsiteY76" fmla="*/ 2280526 h 6874714"/>
                <a:gd name="connsiteX77" fmla="*/ 590102 w 6373761"/>
                <a:gd name="connsiteY77" fmla="*/ 1962626 h 6874714"/>
                <a:gd name="connsiteX78" fmla="*/ 1020719 w 6373761"/>
                <a:gd name="connsiteY78" fmla="*/ 1373070 h 6874714"/>
                <a:gd name="connsiteX79" fmla="*/ 1275080 w 6373761"/>
                <a:gd name="connsiteY79" fmla="*/ 1107081 h 6874714"/>
                <a:gd name="connsiteX80" fmla="*/ 1342437 w 6373761"/>
                <a:gd name="connsiteY80" fmla="*/ 1043965 h 6874714"/>
                <a:gd name="connsiteX81" fmla="*/ 1411106 w 6373761"/>
                <a:gd name="connsiteY81" fmla="*/ 982138 h 6874714"/>
                <a:gd name="connsiteX82" fmla="*/ 1553029 w 6373761"/>
                <a:gd name="connsiteY82" fmla="*/ 863376 h 6874714"/>
                <a:gd name="connsiteX83" fmla="*/ 2173401 w 6373761"/>
                <a:gd name="connsiteY83" fmla="*/ 454409 h 6874714"/>
                <a:gd name="connsiteX84" fmla="*/ 3599708 w 6373761"/>
                <a:gd name="connsiteY84" fmla="*/ 16332 h 6874714"/>
                <a:gd name="connsiteX85" fmla="*/ 3975975 w 6373761"/>
                <a:gd name="connsiteY85" fmla="*/ 263 h 687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6373761" h="6874714">
                  <a:moveTo>
                    <a:pt x="6373761" y="5771297"/>
                  </a:moveTo>
                  <a:lnTo>
                    <a:pt x="6373761" y="6247960"/>
                  </a:lnTo>
                  <a:lnTo>
                    <a:pt x="6235932" y="6361930"/>
                  </a:lnTo>
                  <a:cubicBezTo>
                    <a:pt x="6143250" y="6437460"/>
                    <a:pt x="6051059" y="6512200"/>
                    <a:pt x="5960375" y="6587489"/>
                  </a:cubicBezTo>
                  <a:lnTo>
                    <a:pt x="5822907" y="6701871"/>
                  </a:lnTo>
                  <a:cubicBezTo>
                    <a:pt x="5776123" y="6740385"/>
                    <a:pt x="5729079" y="6778899"/>
                    <a:pt x="5681115" y="6816896"/>
                  </a:cubicBezTo>
                  <a:lnTo>
                    <a:pt x="5604096" y="6874714"/>
                  </a:lnTo>
                  <a:lnTo>
                    <a:pt x="4878485" y="6874714"/>
                  </a:lnTo>
                  <a:lnTo>
                    <a:pt x="5006014" y="6800200"/>
                  </a:lnTo>
                  <a:cubicBezTo>
                    <a:pt x="5054354" y="6770429"/>
                    <a:pt x="5102285" y="6739483"/>
                    <a:pt x="5149855" y="6707667"/>
                  </a:cubicBezTo>
                  <a:cubicBezTo>
                    <a:pt x="5244993" y="6643906"/>
                    <a:pt x="5338561" y="6576025"/>
                    <a:pt x="5431866" y="6506210"/>
                  </a:cubicBezTo>
                  <a:cubicBezTo>
                    <a:pt x="5478386" y="6471304"/>
                    <a:pt x="5524777" y="6435495"/>
                    <a:pt x="5571036" y="6399557"/>
                  </a:cubicBezTo>
                  <a:lnTo>
                    <a:pt x="5711649" y="6288912"/>
                  </a:lnTo>
                  <a:cubicBezTo>
                    <a:pt x="5902059" y="6140395"/>
                    <a:pt x="6093257" y="5998320"/>
                    <a:pt x="6276589" y="5852379"/>
                  </a:cubicBezTo>
                  <a:close/>
                  <a:moveTo>
                    <a:pt x="3975975" y="263"/>
                  </a:moveTo>
                  <a:cubicBezTo>
                    <a:pt x="4101550" y="1809"/>
                    <a:pt x="4226830" y="10149"/>
                    <a:pt x="4350473" y="24963"/>
                  </a:cubicBezTo>
                  <a:cubicBezTo>
                    <a:pt x="4598149" y="54846"/>
                    <a:pt x="4842943" y="108687"/>
                    <a:pt x="5077909" y="189450"/>
                  </a:cubicBezTo>
                  <a:cubicBezTo>
                    <a:pt x="5312876" y="269955"/>
                    <a:pt x="5537357" y="376867"/>
                    <a:pt x="5746507" y="505804"/>
                  </a:cubicBezTo>
                  <a:cubicBezTo>
                    <a:pt x="5955527" y="634999"/>
                    <a:pt x="6148688" y="786864"/>
                    <a:pt x="6322456" y="956633"/>
                  </a:cubicBezTo>
                  <a:lnTo>
                    <a:pt x="6373761" y="1011863"/>
                  </a:lnTo>
                  <a:lnTo>
                    <a:pt x="6373761" y="1185075"/>
                  </a:lnTo>
                  <a:lnTo>
                    <a:pt x="6359489" y="1169497"/>
                  </a:lnTo>
                  <a:cubicBezTo>
                    <a:pt x="6318811" y="1127602"/>
                    <a:pt x="6276917" y="1086890"/>
                    <a:pt x="6233869" y="1047442"/>
                  </a:cubicBezTo>
                  <a:cubicBezTo>
                    <a:pt x="6147509" y="968870"/>
                    <a:pt x="6056431" y="895448"/>
                    <a:pt x="5961423" y="827953"/>
                  </a:cubicBezTo>
                  <a:cubicBezTo>
                    <a:pt x="5865891" y="761102"/>
                    <a:pt x="5766688" y="699403"/>
                    <a:pt x="5663555" y="645304"/>
                  </a:cubicBezTo>
                  <a:cubicBezTo>
                    <a:pt x="5457943" y="535816"/>
                    <a:pt x="5238703" y="453894"/>
                    <a:pt x="5013827" y="397863"/>
                  </a:cubicBezTo>
                  <a:cubicBezTo>
                    <a:pt x="4788953" y="341703"/>
                    <a:pt x="4558442" y="310917"/>
                    <a:pt x="4327409" y="302545"/>
                  </a:cubicBezTo>
                  <a:cubicBezTo>
                    <a:pt x="4096111" y="293012"/>
                    <a:pt x="3867174" y="305893"/>
                    <a:pt x="3639939" y="338868"/>
                  </a:cubicBezTo>
                  <a:cubicBezTo>
                    <a:pt x="3526585" y="355999"/>
                    <a:pt x="3413885" y="377254"/>
                    <a:pt x="3302495" y="403659"/>
                  </a:cubicBezTo>
                  <a:cubicBezTo>
                    <a:pt x="3191107" y="430451"/>
                    <a:pt x="3080634" y="460978"/>
                    <a:pt x="2971604" y="496273"/>
                  </a:cubicBezTo>
                  <a:cubicBezTo>
                    <a:pt x="2862573" y="531437"/>
                    <a:pt x="2754854" y="570852"/>
                    <a:pt x="2648706" y="614389"/>
                  </a:cubicBezTo>
                  <a:cubicBezTo>
                    <a:pt x="2542690" y="658056"/>
                    <a:pt x="2438114" y="705714"/>
                    <a:pt x="2335374" y="757109"/>
                  </a:cubicBezTo>
                  <a:cubicBezTo>
                    <a:pt x="2129894" y="859769"/>
                    <a:pt x="1931228" y="976855"/>
                    <a:pt x="1741342" y="1107725"/>
                  </a:cubicBezTo>
                  <a:cubicBezTo>
                    <a:pt x="1694035" y="1140571"/>
                    <a:pt x="1646858" y="1173933"/>
                    <a:pt x="1600861" y="1208710"/>
                  </a:cubicBezTo>
                  <a:cubicBezTo>
                    <a:pt x="1577535" y="1225713"/>
                    <a:pt x="1554732" y="1243361"/>
                    <a:pt x="1531799" y="1260879"/>
                  </a:cubicBezTo>
                  <a:cubicBezTo>
                    <a:pt x="1508735" y="1278267"/>
                    <a:pt x="1486064" y="1296171"/>
                    <a:pt x="1463655" y="1314333"/>
                  </a:cubicBezTo>
                  <a:cubicBezTo>
                    <a:pt x="1373627" y="1386853"/>
                    <a:pt x="1285564" y="1462077"/>
                    <a:pt x="1200777" y="1541166"/>
                  </a:cubicBezTo>
                  <a:cubicBezTo>
                    <a:pt x="1030810" y="1698827"/>
                    <a:pt x="873161" y="1870785"/>
                    <a:pt x="731501" y="2055754"/>
                  </a:cubicBezTo>
                  <a:cubicBezTo>
                    <a:pt x="660734" y="2148239"/>
                    <a:pt x="593771" y="2243944"/>
                    <a:pt x="531393" y="2342739"/>
                  </a:cubicBezTo>
                  <a:cubicBezTo>
                    <a:pt x="470063" y="2442050"/>
                    <a:pt x="412140" y="2543810"/>
                    <a:pt x="361033" y="2649046"/>
                  </a:cubicBezTo>
                  <a:cubicBezTo>
                    <a:pt x="347798" y="2675194"/>
                    <a:pt x="335479" y="2701728"/>
                    <a:pt x="323292" y="2728263"/>
                  </a:cubicBezTo>
                  <a:lnTo>
                    <a:pt x="304945" y="2768193"/>
                  </a:lnTo>
                  <a:lnTo>
                    <a:pt x="287516" y="2808510"/>
                  </a:lnTo>
                  <a:cubicBezTo>
                    <a:pt x="276115" y="2835432"/>
                    <a:pt x="264583" y="2862352"/>
                    <a:pt x="254230" y="2889788"/>
                  </a:cubicBezTo>
                  <a:cubicBezTo>
                    <a:pt x="243877" y="2917224"/>
                    <a:pt x="232477" y="2944274"/>
                    <a:pt x="223042" y="2971968"/>
                  </a:cubicBezTo>
                  <a:cubicBezTo>
                    <a:pt x="182679" y="3081970"/>
                    <a:pt x="148475" y="3194291"/>
                    <a:pt x="121611" y="3308544"/>
                  </a:cubicBezTo>
                  <a:cubicBezTo>
                    <a:pt x="67096" y="3536534"/>
                    <a:pt x="39183" y="3771224"/>
                    <a:pt x="39314" y="4005912"/>
                  </a:cubicBezTo>
                  <a:cubicBezTo>
                    <a:pt x="39969" y="4122871"/>
                    <a:pt x="51109" y="4239571"/>
                    <a:pt x="73910" y="4354081"/>
                  </a:cubicBezTo>
                  <a:cubicBezTo>
                    <a:pt x="97892" y="4468334"/>
                    <a:pt x="132619" y="4580140"/>
                    <a:pt x="179534" y="4687050"/>
                  </a:cubicBezTo>
                  <a:cubicBezTo>
                    <a:pt x="190673" y="4713972"/>
                    <a:pt x="203647" y="4740249"/>
                    <a:pt x="215964" y="4766654"/>
                  </a:cubicBezTo>
                  <a:cubicBezTo>
                    <a:pt x="229332" y="4792674"/>
                    <a:pt x="242043" y="4818950"/>
                    <a:pt x="256457" y="4844455"/>
                  </a:cubicBezTo>
                  <a:cubicBezTo>
                    <a:pt x="283978" y="4895978"/>
                    <a:pt x="314642" y="4945956"/>
                    <a:pt x="346225" y="4995290"/>
                  </a:cubicBezTo>
                  <a:cubicBezTo>
                    <a:pt x="377676" y="5044752"/>
                    <a:pt x="411355" y="5092926"/>
                    <a:pt x="445296" y="5140971"/>
                  </a:cubicBezTo>
                  <a:cubicBezTo>
                    <a:pt x="479760" y="5188630"/>
                    <a:pt x="515537" y="5235645"/>
                    <a:pt x="551443" y="5282531"/>
                  </a:cubicBezTo>
                  <a:cubicBezTo>
                    <a:pt x="623387" y="5376434"/>
                    <a:pt x="698608" y="5468402"/>
                    <a:pt x="772387" y="5562561"/>
                  </a:cubicBezTo>
                  <a:cubicBezTo>
                    <a:pt x="809472" y="5609448"/>
                    <a:pt x="846428" y="5656719"/>
                    <a:pt x="882858" y="5704507"/>
                  </a:cubicBezTo>
                  <a:cubicBezTo>
                    <a:pt x="919159" y="5751909"/>
                    <a:pt x="955196" y="5802273"/>
                    <a:pt x="990316" y="5848258"/>
                  </a:cubicBezTo>
                  <a:cubicBezTo>
                    <a:pt x="1025175" y="5895402"/>
                    <a:pt x="1061736" y="5941129"/>
                    <a:pt x="1097774" y="5987114"/>
                  </a:cubicBezTo>
                  <a:cubicBezTo>
                    <a:pt x="1134860" y="6032326"/>
                    <a:pt x="1171684" y="6077536"/>
                    <a:pt x="1210080" y="6121203"/>
                  </a:cubicBezTo>
                  <a:cubicBezTo>
                    <a:pt x="1286350" y="6209051"/>
                    <a:pt x="1365632" y="6293677"/>
                    <a:pt x="1448192" y="6374054"/>
                  </a:cubicBezTo>
                  <a:cubicBezTo>
                    <a:pt x="1613572" y="6534420"/>
                    <a:pt x="1792057" y="6677526"/>
                    <a:pt x="1982991" y="6796158"/>
                  </a:cubicBezTo>
                  <a:lnTo>
                    <a:pt x="2118475" y="6874714"/>
                  </a:lnTo>
                  <a:lnTo>
                    <a:pt x="1569874" y="6874714"/>
                  </a:lnTo>
                  <a:lnTo>
                    <a:pt x="1507802" y="6817815"/>
                  </a:lnTo>
                  <a:cubicBezTo>
                    <a:pt x="1418412" y="6730595"/>
                    <a:pt x="1334903" y="6638562"/>
                    <a:pt x="1256865" y="6543437"/>
                  </a:cubicBezTo>
                  <a:cubicBezTo>
                    <a:pt x="1179155" y="6447861"/>
                    <a:pt x="1106817" y="6349194"/>
                    <a:pt x="1038410" y="6248722"/>
                  </a:cubicBezTo>
                  <a:cubicBezTo>
                    <a:pt x="969873" y="6148253"/>
                    <a:pt x="905922" y="6045592"/>
                    <a:pt x="845380" y="5941386"/>
                  </a:cubicBezTo>
                  <a:cubicBezTo>
                    <a:pt x="814453" y="5888704"/>
                    <a:pt x="786147" y="5839370"/>
                    <a:pt x="755351" y="5788877"/>
                  </a:cubicBezTo>
                  <a:cubicBezTo>
                    <a:pt x="724817" y="5738771"/>
                    <a:pt x="693760" y="5688665"/>
                    <a:pt x="661784" y="5638944"/>
                  </a:cubicBezTo>
                  <a:lnTo>
                    <a:pt x="466525" y="5340366"/>
                  </a:lnTo>
                  <a:cubicBezTo>
                    <a:pt x="434156" y="5290131"/>
                    <a:pt x="402181" y="5239639"/>
                    <a:pt x="370992" y="5188502"/>
                  </a:cubicBezTo>
                  <a:cubicBezTo>
                    <a:pt x="339803" y="5137364"/>
                    <a:pt x="308876" y="5086099"/>
                    <a:pt x="280046" y="5033287"/>
                  </a:cubicBezTo>
                  <a:cubicBezTo>
                    <a:pt x="222255" y="4928179"/>
                    <a:pt x="169181" y="4819982"/>
                    <a:pt x="126853" y="4707660"/>
                  </a:cubicBezTo>
                  <a:cubicBezTo>
                    <a:pt x="83739" y="4595725"/>
                    <a:pt x="51764" y="4479670"/>
                    <a:pt x="30272" y="4362068"/>
                  </a:cubicBezTo>
                  <a:cubicBezTo>
                    <a:pt x="9698" y="4244466"/>
                    <a:pt x="0" y="4125060"/>
                    <a:pt x="0" y="4005912"/>
                  </a:cubicBezTo>
                  <a:cubicBezTo>
                    <a:pt x="1704" y="3530867"/>
                    <a:pt x="95140" y="3057110"/>
                    <a:pt x="270480" y="2610532"/>
                  </a:cubicBezTo>
                  <a:cubicBezTo>
                    <a:pt x="314511" y="2498984"/>
                    <a:pt x="362212" y="2388466"/>
                    <a:pt x="415942" y="2280526"/>
                  </a:cubicBezTo>
                  <a:cubicBezTo>
                    <a:pt x="468884" y="2172197"/>
                    <a:pt x="527199" y="2066188"/>
                    <a:pt x="590102" y="1962626"/>
                  </a:cubicBezTo>
                  <a:cubicBezTo>
                    <a:pt x="716037" y="1755631"/>
                    <a:pt x="859794" y="1557653"/>
                    <a:pt x="1020719" y="1373070"/>
                  </a:cubicBezTo>
                  <a:cubicBezTo>
                    <a:pt x="1101575" y="1281101"/>
                    <a:pt x="1185969" y="1191838"/>
                    <a:pt x="1275080" y="1107081"/>
                  </a:cubicBezTo>
                  <a:cubicBezTo>
                    <a:pt x="1297227" y="1085699"/>
                    <a:pt x="1319504" y="1064575"/>
                    <a:pt x="1342437" y="1043965"/>
                  </a:cubicBezTo>
                  <a:cubicBezTo>
                    <a:pt x="1365240" y="1023226"/>
                    <a:pt x="1387648" y="1002102"/>
                    <a:pt x="1411106" y="982138"/>
                  </a:cubicBezTo>
                  <a:cubicBezTo>
                    <a:pt x="1457497" y="941563"/>
                    <a:pt x="1505065" y="902276"/>
                    <a:pt x="1553029" y="863376"/>
                  </a:cubicBezTo>
                  <a:cubicBezTo>
                    <a:pt x="1745798" y="708806"/>
                    <a:pt x="1954030" y="571882"/>
                    <a:pt x="2173401" y="454409"/>
                  </a:cubicBezTo>
                  <a:cubicBezTo>
                    <a:pt x="2612013" y="219334"/>
                    <a:pt x="3099505" y="65666"/>
                    <a:pt x="3599708" y="16332"/>
                  </a:cubicBezTo>
                  <a:cubicBezTo>
                    <a:pt x="3724530" y="3966"/>
                    <a:pt x="3850400" y="-1283"/>
                    <a:pt x="3975975" y="26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1023DD2-2E6F-4419-B404-80F08460B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65276" y="313387"/>
              <a:ext cx="6326724" cy="6561326"/>
            </a:xfrm>
            <a:custGeom>
              <a:avLst/>
              <a:gdLst>
                <a:gd name="connsiteX0" fmla="*/ 6326724 w 6326724"/>
                <a:gd name="connsiteY0" fmla="*/ 5020808 h 6561326"/>
                <a:gd name="connsiteX1" fmla="*/ 6326724 w 6326724"/>
                <a:gd name="connsiteY1" fmla="*/ 5698632 h 6561326"/>
                <a:gd name="connsiteX2" fmla="*/ 6067438 w 6326724"/>
                <a:gd name="connsiteY2" fmla="*/ 5902509 h 6561326"/>
                <a:gd name="connsiteX3" fmla="*/ 5799974 w 6326724"/>
                <a:gd name="connsiteY3" fmla="*/ 6102017 h 6561326"/>
                <a:gd name="connsiteX4" fmla="*/ 5665258 w 6326724"/>
                <a:gd name="connsiteY4" fmla="*/ 6202100 h 6561326"/>
                <a:gd name="connsiteX5" fmla="*/ 5526873 w 6326724"/>
                <a:gd name="connsiteY5" fmla="*/ 6302828 h 6561326"/>
                <a:gd name="connsiteX6" fmla="*/ 5385080 w 6326724"/>
                <a:gd name="connsiteY6" fmla="*/ 6402268 h 6561326"/>
                <a:gd name="connsiteX7" fmla="*/ 5238833 w 6326724"/>
                <a:gd name="connsiteY7" fmla="*/ 6498875 h 6561326"/>
                <a:gd name="connsiteX8" fmla="*/ 5138040 w 6326724"/>
                <a:gd name="connsiteY8" fmla="*/ 6561326 h 6561326"/>
                <a:gd name="connsiteX9" fmla="*/ 3946072 w 6326724"/>
                <a:gd name="connsiteY9" fmla="*/ 6561326 h 6561326"/>
                <a:gd name="connsiteX10" fmla="*/ 3976009 w 6326724"/>
                <a:gd name="connsiteY10" fmla="*/ 6555242 h 6561326"/>
                <a:gd name="connsiteX11" fmla="*/ 4404855 w 6326724"/>
                <a:gd name="connsiteY11" fmla="*/ 6399048 h 6561326"/>
                <a:gd name="connsiteX12" fmla="*/ 4938868 w 6326724"/>
                <a:gd name="connsiteY12" fmla="*/ 6072132 h 6561326"/>
                <a:gd name="connsiteX13" fmla="*/ 5068342 w 6326724"/>
                <a:gd name="connsiteY13" fmla="*/ 5976042 h 6561326"/>
                <a:gd name="connsiteX14" fmla="*/ 5197816 w 6326724"/>
                <a:gd name="connsiteY14" fmla="*/ 5876730 h 6561326"/>
                <a:gd name="connsiteX15" fmla="*/ 5460039 w 6326724"/>
                <a:gd name="connsiteY15" fmla="*/ 5670637 h 6561326"/>
                <a:gd name="connsiteX16" fmla="*/ 5999033 w 6326724"/>
                <a:gd name="connsiteY16" fmla="*/ 5271718 h 6561326"/>
                <a:gd name="connsiteX17" fmla="*/ 6258766 w 6326724"/>
                <a:gd name="connsiteY17" fmla="*/ 5077603 h 6561326"/>
                <a:gd name="connsiteX18" fmla="*/ 4139342 w 6326724"/>
                <a:gd name="connsiteY18" fmla="*/ 440 h 6561326"/>
                <a:gd name="connsiteX19" fmla="*/ 4315744 w 6326724"/>
                <a:gd name="connsiteY19" fmla="*/ 6808 h 6561326"/>
                <a:gd name="connsiteX20" fmla="*/ 5015400 w 6326724"/>
                <a:gd name="connsiteY20" fmla="*/ 113591 h 6561326"/>
                <a:gd name="connsiteX21" fmla="*/ 5681114 w 6326724"/>
                <a:gd name="connsiteY21" fmla="*/ 361418 h 6561326"/>
                <a:gd name="connsiteX22" fmla="*/ 6270952 w 6326724"/>
                <a:gd name="connsiteY22" fmla="*/ 755441 h 6561326"/>
                <a:gd name="connsiteX23" fmla="*/ 6326724 w 6326724"/>
                <a:gd name="connsiteY23" fmla="*/ 807432 h 6561326"/>
                <a:gd name="connsiteX24" fmla="*/ 6326724 w 6326724"/>
                <a:gd name="connsiteY24" fmla="*/ 1231565 h 6561326"/>
                <a:gd name="connsiteX25" fmla="*/ 6302093 w 6326724"/>
                <a:gd name="connsiteY25" fmla="*/ 1203002 h 6561326"/>
                <a:gd name="connsiteX26" fmla="*/ 6066914 w 6326724"/>
                <a:gd name="connsiteY26" fmla="*/ 989616 h 6561326"/>
                <a:gd name="connsiteX27" fmla="*/ 5533688 w 6326724"/>
                <a:gd name="connsiteY27" fmla="*/ 647242 h 6561326"/>
                <a:gd name="connsiteX28" fmla="*/ 4933626 w 6326724"/>
                <a:gd name="connsiteY28" fmla="*/ 432262 h 6561326"/>
                <a:gd name="connsiteX29" fmla="*/ 4296873 w 6326724"/>
                <a:gd name="connsiteY29" fmla="*/ 343126 h 6561326"/>
                <a:gd name="connsiteX30" fmla="*/ 3651602 w 6326724"/>
                <a:gd name="connsiteY30" fmla="*/ 365797 h 6561326"/>
                <a:gd name="connsiteX31" fmla="*/ 3018256 w 6326724"/>
                <a:gd name="connsiteY31" fmla="*/ 496666 h 6561326"/>
                <a:gd name="connsiteX32" fmla="*/ 2412429 w 6326724"/>
                <a:gd name="connsiteY32" fmla="*/ 724399 h 6561326"/>
                <a:gd name="connsiteX33" fmla="*/ 1329857 w 6326724"/>
                <a:gd name="connsiteY33" fmla="*/ 1424086 h 6561326"/>
                <a:gd name="connsiteX34" fmla="*/ 887314 w 6326724"/>
                <a:gd name="connsiteY34" fmla="*/ 1891015 h 6561326"/>
                <a:gd name="connsiteX35" fmla="*/ 537420 w 6326724"/>
                <a:gd name="connsiteY35" fmla="*/ 2427245 h 6561326"/>
                <a:gd name="connsiteX36" fmla="*/ 299965 w 6326724"/>
                <a:gd name="connsiteY36" fmla="*/ 3020021 h 6561326"/>
                <a:gd name="connsiteX37" fmla="*/ 213606 w 6326724"/>
                <a:gd name="connsiteY37" fmla="*/ 3651953 h 6561326"/>
                <a:gd name="connsiteX38" fmla="*/ 250036 w 6326724"/>
                <a:gd name="connsiteY38" fmla="*/ 3961352 h 6561326"/>
                <a:gd name="connsiteX39" fmla="*/ 357625 w 6326724"/>
                <a:gd name="connsiteY39" fmla="*/ 4250783 h 6561326"/>
                <a:gd name="connsiteX40" fmla="*/ 432715 w 6326724"/>
                <a:gd name="connsiteY40" fmla="*/ 4387063 h 6561326"/>
                <a:gd name="connsiteX41" fmla="*/ 518943 w 6326724"/>
                <a:gd name="connsiteY41" fmla="*/ 4518962 h 6561326"/>
                <a:gd name="connsiteX42" fmla="*/ 718133 w 6326724"/>
                <a:gd name="connsiteY42" fmla="*/ 4773874 h 6561326"/>
                <a:gd name="connsiteX43" fmla="*/ 933704 w 6326724"/>
                <a:gd name="connsiteY43" fmla="*/ 5030717 h 6561326"/>
                <a:gd name="connsiteX44" fmla="*/ 1040900 w 6326724"/>
                <a:gd name="connsiteY44" fmla="*/ 5164806 h 6561326"/>
                <a:gd name="connsiteX45" fmla="*/ 1092401 w 6326724"/>
                <a:gd name="connsiteY45" fmla="*/ 5230628 h 6561326"/>
                <a:gd name="connsiteX46" fmla="*/ 1142854 w 6326724"/>
                <a:gd name="connsiteY46" fmla="*/ 5293615 h 6561326"/>
                <a:gd name="connsiteX47" fmla="*/ 1576354 w 6326724"/>
                <a:gd name="connsiteY47" fmla="*/ 5759128 h 6561326"/>
                <a:gd name="connsiteX48" fmla="*/ 1806865 w 6326724"/>
                <a:gd name="connsiteY48" fmla="*/ 5968571 h 6561326"/>
                <a:gd name="connsiteX49" fmla="*/ 2048253 w 6326724"/>
                <a:gd name="connsiteY49" fmla="*/ 6161654 h 6561326"/>
                <a:gd name="connsiteX50" fmla="*/ 2587506 w 6326724"/>
                <a:gd name="connsiteY50" fmla="*/ 6467059 h 6561326"/>
                <a:gd name="connsiteX51" fmla="*/ 2889176 w 6326724"/>
                <a:gd name="connsiteY51" fmla="*/ 6553360 h 6561326"/>
                <a:gd name="connsiteX52" fmla="*/ 2929698 w 6326724"/>
                <a:gd name="connsiteY52" fmla="*/ 6561326 h 6561326"/>
                <a:gd name="connsiteX53" fmla="*/ 1816374 w 6326724"/>
                <a:gd name="connsiteY53" fmla="*/ 6561326 h 6561326"/>
                <a:gd name="connsiteX54" fmla="*/ 1787601 w 6326724"/>
                <a:gd name="connsiteY54" fmla="*/ 6545761 h 6561326"/>
                <a:gd name="connsiteX55" fmla="*/ 1225544 w 6326724"/>
                <a:gd name="connsiteY55" fmla="*/ 6094158 h 6561326"/>
                <a:gd name="connsiteX56" fmla="*/ 997654 w 6326724"/>
                <a:gd name="connsiteY56" fmla="*/ 5822374 h 6561326"/>
                <a:gd name="connsiteX57" fmla="*/ 798596 w 6326724"/>
                <a:gd name="connsiteY57" fmla="*/ 5534615 h 6561326"/>
                <a:gd name="connsiteX58" fmla="*/ 752075 w 6326724"/>
                <a:gd name="connsiteY58" fmla="*/ 5461324 h 6561326"/>
                <a:gd name="connsiteX59" fmla="*/ 707650 w 6326724"/>
                <a:gd name="connsiteY59" fmla="*/ 5390221 h 6561326"/>
                <a:gd name="connsiteX60" fmla="*/ 619980 w 6326724"/>
                <a:gd name="connsiteY60" fmla="*/ 5252396 h 6561326"/>
                <a:gd name="connsiteX61" fmla="*/ 438349 w 6326724"/>
                <a:gd name="connsiteY61" fmla="*/ 4970822 h 6561326"/>
                <a:gd name="connsiteX62" fmla="*/ 261044 w 6326724"/>
                <a:gd name="connsiteY62" fmla="*/ 4673145 h 6561326"/>
                <a:gd name="connsiteX63" fmla="*/ 181107 w 6326724"/>
                <a:gd name="connsiteY63" fmla="*/ 4515356 h 6561326"/>
                <a:gd name="connsiteX64" fmla="*/ 113224 w 6326724"/>
                <a:gd name="connsiteY64" fmla="*/ 4350223 h 6561326"/>
                <a:gd name="connsiteX65" fmla="*/ 61199 w 6326724"/>
                <a:gd name="connsiteY65" fmla="*/ 4178908 h 6561326"/>
                <a:gd name="connsiteX66" fmla="*/ 41804 w 6326724"/>
                <a:gd name="connsiteY66" fmla="*/ 4091577 h 6561326"/>
                <a:gd name="connsiteX67" fmla="*/ 33287 w 6326724"/>
                <a:gd name="connsiteY67" fmla="*/ 4047781 h 6561326"/>
                <a:gd name="connsiteX68" fmla="*/ 26209 w 6326724"/>
                <a:gd name="connsiteY68" fmla="*/ 4003858 h 6561326"/>
                <a:gd name="connsiteX69" fmla="*/ 0 w 6326724"/>
                <a:gd name="connsiteY69" fmla="*/ 3651953 h 6561326"/>
                <a:gd name="connsiteX70" fmla="*/ 72731 w 6326724"/>
                <a:gd name="connsiteY70" fmla="*/ 2966307 h 6561326"/>
                <a:gd name="connsiteX71" fmla="*/ 291316 w 6326724"/>
                <a:gd name="connsiteY71" fmla="*/ 2309385 h 6561326"/>
                <a:gd name="connsiteX72" fmla="*/ 1110878 w 6326724"/>
                <a:gd name="connsiteY72" fmla="*/ 1193776 h 6561326"/>
                <a:gd name="connsiteX73" fmla="*/ 1654327 w 6326724"/>
                <a:gd name="connsiteY73" fmla="*/ 756730 h 6561326"/>
                <a:gd name="connsiteX74" fmla="*/ 2261727 w 6326724"/>
                <a:gd name="connsiteY74" fmla="*/ 409720 h 6561326"/>
                <a:gd name="connsiteX75" fmla="*/ 3610060 w 6326724"/>
                <a:gd name="connsiteY75" fmla="*/ 27032 h 6561326"/>
                <a:gd name="connsiteX76" fmla="*/ 4139342 w 6326724"/>
                <a:gd name="connsiteY76" fmla="*/ 440 h 6561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6326724" h="6561326">
                  <a:moveTo>
                    <a:pt x="6326724" y="5020808"/>
                  </a:moveTo>
                  <a:lnTo>
                    <a:pt x="6326724" y="5698632"/>
                  </a:lnTo>
                  <a:lnTo>
                    <a:pt x="6067438" y="5902509"/>
                  </a:lnTo>
                  <a:cubicBezTo>
                    <a:pt x="5977868" y="5970407"/>
                    <a:pt x="5888364" y="6036453"/>
                    <a:pt x="5799974" y="6102017"/>
                  </a:cubicBezTo>
                  <a:lnTo>
                    <a:pt x="5665258" y="6202100"/>
                  </a:lnTo>
                  <a:cubicBezTo>
                    <a:pt x="5619654" y="6235719"/>
                    <a:pt x="5573656" y="6269596"/>
                    <a:pt x="5526873" y="6302828"/>
                  </a:cubicBezTo>
                  <a:cubicBezTo>
                    <a:pt x="5480220" y="6336189"/>
                    <a:pt x="5433044" y="6369423"/>
                    <a:pt x="5385080" y="6402268"/>
                  </a:cubicBezTo>
                  <a:cubicBezTo>
                    <a:pt x="5336988" y="6434857"/>
                    <a:pt x="5288500" y="6467187"/>
                    <a:pt x="5238833" y="6498875"/>
                  </a:cubicBezTo>
                  <a:lnTo>
                    <a:pt x="5138040" y="6561326"/>
                  </a:lnTo>
                  <a:lnTo>
                    <a:pt x="3946072" y="6561326"/>
                  </a:lnTo>
                  <a:lnTo>
                    <a:pt x="3976009" y="6555242"/>
                  </a:lnTo>
                  <a:cubicBezTo>
                    <a:pt x="4123712" y="6519227"/>
                    <a:pt x="4266863" y="6466383"/>
                    <a:pt x="4404855" y="6399048"/>
                  </a:cubicBezTo>
                  <a:cubicBezTo>
                    <a:pt x="4589500" y="6310299"/>
                    <a:pt x="4765232" y="6196690"/>
                    <a:pt x="4938868" y="6072132"/>
                  </a:cubicBezTo>
                  <a:cubicBezTo>
                    <a:pt x="4982245" y="6041089"/>
                    <a:pt x="5025359" y="6008630"/>
                    <a:pt x="5068342" y="5976042"/>
                  </a:cubicBezTo>
                  <a:cubicBezTo>
                    <a:pt x="5111588" y="5943453"/>
                    <a:pt x="5154702" y="5910349"/>
                    <a:pt x="5197816" y="5876730"/>
                  </a:cubicBezTo>
                  <a:lnTo>
                    <a:pt x="5460039" y="5670637"/>
                  </a:lnTo>
                  <a:cubicBezTo>
                    <a:pt x="5639966" y="5530365"/>
                    <a:pt x="5821596" y="5399753"/>
                    <a:pt x="5999033" y="5271718"/>
                  </a:cubicBezTo>
                  <a:cubicBezTo>
                    <a:pt x="6087686" y="5207700"/>
                    <a:pt x="6174667" y="5143360"/>
                    <a:pt x="6258766" y="5077603"/>
                  </a:cubicBezTo>
                  <a:close/>
                  <a:moveTo>
                    <a:pt x="4139342" y="440"/>
                  </a:moveTo>
                  <a:cubicBezTo>
                    <a:pt x="4198237" y="1301"/>
                    <a:pt x="4257068" y="3427"/>
                    <a:pt x="4315744" y="6808"/>
                  </a:cubicBezTo>
                  <a:cubicBezTo>
                    <a:pt x="4550841" y="20849"/>
                    <a:pt x="4785806" y="55240"/>
                    <a:pt x="5015400" y="113591"/>
                  </a:cubicBezTo>
                  <a:cubicBezTo>
                    <a:pt x="5244992" y="171812"/>
                    <a:pt x="5469212" y="254249"/>
                    <a:pt x="5681114" y="361418"/>
                  </a:cubicBezTo>
                  <a:cubicBezTo>
                    <a:pt x="5892754" y="468586"/>
                    <a:pt x="6093124" y="599584"/>
                    <a:pt x="6270952" y="755441"/>
                  </a:cubicBezTo>
                  <a:lnTo>
                    <a:pt x="6326724" y="807432"/>
                  </a:lnTo>
                  <a:lnTo>
                    <a:pt x="6326724" y="1231565"/>
                  </a:lnTo>
                  <a:lnTo>
                    <a:pt x="6302093" y="1203002"/>
                  </a:lnTo>
                  <a:cubicBezTo>
                    <a:pt x="6227937" y="1127247"/>
                    <a:pt x="6149211" y="1056081"/>
                    <a:pt x="6066914" y="989616"/>
                  </a:cubicBezTo>
                  <a:cubicBezTo>
                    <a:pt x="5902714" y="856299"/>
                    <a:pt x="5724360" y="740371"/>
                    <a:pt x="5533688" y="647242"/>
                  </a:cubicBezTo>
                  <a:cubicBezTo>
                    <a:pt x="5343146" y="553857"/>
                    <a:pt x="5141466" y="482239"/>
                    <a:pt x="4933626" y="432262"/>
                  </a:cubicBezTo>
                  <a:cubicBezTo>
                    <a:pt x="4725788" y="382156"/>
                    <a:pt x="4512182" y="353303"/>
                    <a:pt x="4296873" y="343126"/>
                  </a:cubicBezTo>
                  <a:cubicBezTo>
                    <a:pt x="4081172" y="332435"/>
                    <a:pt x="3865732" y="339520"/>
                    <a:pt x="3651602" y="365797"/>
                  </a:cubicBezTo>
                  <a:cubicBezTo>
                    <a:pt x="3437604" y="392202"/>
                    <a:pt x="3225572" y="436384"/>
                    <a:pt x="3018256" y="496666"/>
                  </a:cubicBezTo>
                  <a:cubicBezTo>
                    <a:pt x="2810809" y="556691"/>
                    <a:pt x="2608474" y="634362"/>
                    <a:pt x="2412429" y="724399"/>
                  </a:cubicBezTo>
                  <a:cubicBezTo>
                    <a:pt x="2019160" y="902541"/>
                    <a:pt x="1651969" y="1138775"/>
                    <a:pt x="1329857" y="1424086"/>
                  </a:cubicBezTo>
                  <a:cubicBezTo>
                    <a:pt x="1169326" y="1567192"/>
                    <a:pt x="1020588" y="1723307"/>
                    <a:pt x="887314" y="1891015"/>
                  </a:cubicBezTo>
                  <a:cubicBezTo>
                    <a:pt x="753778" y="2058466"/>
                    <a:pt x="635967" y="2238026"/>
                    <a:pt x="537420" y="2427245"/>
                  </a:cubicBezTo>
                  <a:cubicBezTo>
                    <a:pt x="438874" y="2616335"/>
                    <a:pt x="356839" y="2814313"/>
                    <a:pt x="299965" y="3020021"/>
                  </a:cubicBezTo>
                  <a:cubicBezTo>
                    <a:pt x="242961" y="3225212"/>
                    <a:pt x="213474" y="3438518"/>
                    <a:pt x="213606" y="3651953"/>
                  </a:cubicBezTo>
                  <a:cubicBezTo>
                    <a:pt x="214785" y="3756804"/>
                    <a:pt x="225269" y="3860881"/>
                    <a:pt x="250036" y="3961352"/>
                  </a:cubicBezTo>
                  <a:cubicBezTo>
                    <a:pt x="274412" y="4061950"/>
                    <a:pt x="312284" y="4158171"/>
                    <a:pt x="357625" y="4250783"/>
                  </a:cubicBezTo>
                  <a:cubicBezTo>
                    <a:pt x="380558" y="4297025"/>
                    <a:pt x="405982" y="4342366"/>
                    <a:pt x="432715" y="4387063"/>
                  </a:cubicBezTo>
                  <a:cubicBezTo>
                    <a:pt x="459841" y="4431630"/>
                    <a:pt x="488803" y="4475554"/>
                    <a:pt x="518943" y="4518962"/>
                  </a:cubicBezTo>
                  <a:cubicBezTo>
                    <a:pt x="580011" y="4605521"/>
                    <a:pt x="647893" y="4689504"/>
                    <a:pt x="718133" y="4773874"/>
                  </a:cubicBezTo>
                  <a:cubicBezTo>
                    <a:pt x="788374" y="4858372"/>
                    <a:pt x="861760" y="4942871"/>
                    <a:pt x="933704" y="5030717"/>
                  </a:cubicBezTo>
                  <a:cubicBezTo>
                    <a:pt x="969742" y="5074512"/>
                    <a:pt x="1005387" y="5119337"/>
                    <a:pt x="1040900" y="5164806"/>
                  </a:cubicBezTo>
                  <a:lnTo>
                    <a:pt x="1092401" y="5230628"/>
                  </a:lnTo>
                  <a:cubicBezTo>
                    <a:pt x="1109306" y="5251624"/>
                    <a:pt x="1125425" y="5273135"/>
                    <a:pt x="1142854" y="5293615"/>
                  </a:cubicBezTo>
                  <a:cubicBezTo>
                    <a:pt x="1278880" y="5460293"/>
                    <a:pt x="1426438" y="5613704"/>
                    <a:pt x="1576354" y="5759128"/>
                  </a:cubicBezTo>
                  <a:cubicBezTo>
                    <a:pt x="1651706" y="5831519"/>
                    <a:pt x="1728368" y="5901461"/>
                    <a:pt x="1806865" y="5968571"/>
                  </a:cubicBezTo>
                  <a:cubicBezTo>
                    <a:pt x="1885362" y="6035680"/>
                    <a:pt x="1965299" y="6100599"/>
                    <a:pt x="2048253" y="6161654"/>
                  </a:cubicBezTo>
                  <a:cubicBezTo>
                    <a:pt x="2213502" y="6284022"/>
                    <a:pt x="2391724" y="6393380"/>
                    <a:pt x="2587506" y="6467059"/>
                  </a:cubicBezTo>
                  <a:cubicBezTo>
                    <a:pt x="2685137" y="6503898"/>
                    <a:pt x="2786304" y="6532106"/>
                    <a:pt x="2889176" y="6553360"/>
                  </a:cubicBezTo>
                  <a:lnTo>
                    <a:pt x="2929698" y="6561326"/>
                  </a:lnTo>
                  <a:lnTo>
                    <a:pt x="1816374" y="6561326"/>
                  </a:lnTo>
                  <a:lnTo>
                    <a:pt x="1787601" y="6545761"/>
                  </a:lnTo>
                  <a:cubicBezTo>
                    <a:pt x="1577272" y="6422749"/>
                    <a:pt x="1389483" y="6266761"/>
                    <a:pt x="1225544" y="6094158"/>
                  </a:cubicBezTo>
                  <a:cubicBezTo>
                    <a:pt x="1143116" y="6007986"/>
                    <a:pt x="1068158" y="5916274"/>
                    <a:pt x="997654" y="5822374"/>
                  </a:cubicBezTo>
                  <a:cubicBezTo>
                    <a:pt x="927546" y="5728086"/>
                    <a:pt x="860842" y="5632381"/>
                    <a:pt x="798596" y="5534615"/>
                  </a:cubicBezTo>
                  <a:cubicBezTo>
                    <a:pt x="782608" y="5510399"/>
                    <a:pt x="767537" y="5485797"/>
                    <a:pt x="752075" y="5461324"/>
                  </a:cubicBezTo>
                  <a:lnTo>
                    <a:pt x="707650" y="5390221"/>
                  </a:lnTo>
                  <a:cubicBezTo>
                    <a:pt x="679213" y="5344237"/>
                    <a:pt x="649728" y="5298638"/>
                    <a:pt x="619980" y="5252396"/>
                  </a:cubicBezTo>
                  <a:lnTo>
                    <a:pt x="438349" y="4970822"/>
                  </a:lnTo>
                  <a:cubicBezTo>
                    <a:pt x="377413" y="4874860"/>
                    <a:pt x="317263" y="4776064"/>
                    <a:pt x="261044" y="4673145"/>
                  </a:cubicBezTo>
                  <a:cubicBezTo>
                    <a:pt x="233000" y="4621622"/>
                    <a:pt x="205874" y="4569197"/>
                    <a:pt x="181107" y="4515356"/>
                  </a:cubicBezTo>
                  <a:cubicBezTo>
                    <a:pt x="156470" y="4461385"/>
                    <a:pt x="133537" y="4406385"/>
                    <a:pt x="113224" y="4350223"/>
                  </a:cubicBezTo>
                  <a:cubicBezTo>
                    <a:pt x="93305" y="4293934"/>
                    <a:pt x="75614" y="4236872"/>
                    <a:pt x="61199" y="4178908"/>
                  </a:cubicBezTo>
                  <a:cubicBezTo>
                    <a:pt x="54385" y="4149927"/>
                    <a:pt x="47440" y="4120815"/>
                    <a:pt x="41804" y="4091577"/>
                  </a:cubicBezTo>
                  <a:lnTo>
                    <a:pt x="33287" y="4047781"/>
                  </a:lnTo>
                  <a:lnTo>
                    <a:pt x="26209" y="4003858"/>
                  </a:lnTo>
                  <a:cubicBezTo>
                    <a:pt x="7732" y="3886643"/>
                    <a:pt x="0" y="3768783"/>
                    <a:pt x="0" y="3651953"/>
                  </a:cubicBezTo>
                  <a:cubicBezTo>
                    <a:pt x="524" y="3422031"/>
                    <a:pt x="25030" y="3192109"/>
                    <a:pt x="72731" y="2966307"/>
                  </a:cubicBezTo>
                  <a:cubicBezTo>
                    <a:pt x="120301" y="2740634"/>
                    <a:pt x="193163" y="2519343"/>
                    <a:pt x="291316" y="2309385"/>
                  </a:cubicBezTo>
                  <a:cubicBezTo>
                    <a:pt x="488540" y="1889469"/>
                    <a:pt x="774352" y="1513736"/>
                    <a:pt x="1110878" y="1193776"/>
                  </a:cubicBezTo>
                  <a:cubicBezTo>
                    <a:pt x="1279535" y="1033797"/>
                    <a:pt x="1461821" y="887856"/>
                    <a:pt x="1654327" y="756730"/>
                  </a:cubicBezTo>
                  <a:cubicBezTo>
                    <a:pt x="1847096" y="625732"/>
                    <a:pt x="2049956" y="509031"/>
                    <a:pt x="2261727" y="409720"/>
                  </a:cubicBezTo>
                  <a:cubicBezTo>
                    <a:pt x="2685792" y="212515"/>
                    <a:pt x="3142357" y="82162"/>
                    <a:pt x="3610060" y="27032"/>
                  </a:cubicBezTo>
                  <a:cubicBezTo>
                    <a:pt x="3785399" y="6647"/>
                    <a:pt x="3962657" y="-2144"/>
                    <a:pt x="4139342" y="44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C4A6C98-F96E-4587-B01F-A9B01BBFAD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1866928 h 6521594"/>
                <a:gd name="connsiteX4" fmla="*/ 6212358 w 6321679"/>
                <a:gd name="connsiteY4" fmla="*/ 1689281 h 6521594"/>
                <a:gd name="connsiteX5" fmla="*/ 6049880 w 6321679"/>
                <a:gd name="connsiteY5" fmla="*/ 1477173 h 6521594"/>
                <a:gd name="connsiteX6" fmla="*/ 5248663 w 6321679"/>
                <a:gd name="connsiteY6" fmla="*/ 869327 h 6521594"/>
                <a:gd name="connsiteX7" fmla="*/ 4150102 w 6321679"/>
                <a:gd name="connsiteY7" fmla="*/ 644042 h 6521594"/>
                <a:gd name="connsiteX8" fmla="*/ 2867946 w 6321679"/>
                <a:gd name="connsiteY8" fmla="*/ 886459 h 6521594"/>
                <a:gd name="connsiteX9" fmla="*/ 1728892 w 6321679"/>
                <a:gd name="connsiteY9" fmla="*/ 1552397 h 6521594"/>
                <a:gd name="connsiteX10" fmla="*/ 941043 w 6321679"/>
                <a:gd name="connsiteY10" fmla="*/ 2512664 h 6521594"/>
                <a:gd name="connsiteX11" fmla="*/ 655362 w 6321679"/>
                <a:gd name="connsiteY11" fmla="*/ 3630204 h 6521594"/>
                <a:gd name="connsiteX12" fmla="*/ 1128177 w 6321679"/>
                <a:gd name="connsiteY12" fmla="*/ 4667883 h 6521594"/>
                <a:gd name="connsiteX13" fmla="*/ 1366419 w 6321679"/>
                <a:gd name="connsiteY13" fmla="*/ 4997246 h 6521594"/>
                <a:gd name="connsiteX14" fmla="*/ 3601937 w 6321679"/>
                <a:gd name="connsiteY14" fmla="*/ 6284685 h 6521594"/>
                <a:gd name="connsiteX15" fmla="*/ 5298985 w 6321679"/>
                <a:gd name="connsiteY15" fmla="*/ 5492643 h 6521594"/>
                <a:gd name="connsiteX16" fmla="*/ 5505513 w 6321679"/>
                <a:gd name="connsiteY16" fmla="*/ 5335367 h 6521594"/>
                <a:gd name="connsiteX17" fmla="*/ 6252618 w 6321679"/>
                <a:gd name="connsiteY17" fmla="*/ 4722492 h 6521594"/>
                <a:gd name="connsiteX18" fmla="*/ 6321679 w 6321679"/>
                <a:gd name="connsiteY18" fmla="*/ 4651477 h 6521594"/>
                <a:gd name="connsiteX19" fmla="*/ 6321679 w 6321679"/>
                <a:gd name="connsiteY19" fmla="*/ 5523097 h 6521594"/>
                <a:gd name="connsiteX20" fmla="*/ 6024428 w 6321679"/>
                <a:gd name="connsiteY20" fmla="*/ 5754969 h 6521594"/>
                <a:gd name="connsiteX21" fmla="*/ 5702345 w 6321679"/>
                <a:gd name="connsiteY21" fmla="*/ 6000018 h 6521594"/>
                <a:gd name="connsiteX22" fmla="*/ 4988380 w 6321679"/>
                <a:gd name="connsiteY22" fmla="*/ 6506549 h 6521594"/>
                <a:gd name="connsiteX23" fmla="*/ 4961490 w 6321679"/>
                <a:gd name="connsiteY23" fmla="*/ 6521594 h 6521594"/>
                <a:gd name="connsiteX24" fmla="*/ 2011326 w 6321679"/>
                <a:gd name="connsiteY24" fmla="*/ 6521594 h 6521594"/>
                <a:gd name="connsiteX25" fmla="*/ 1982893 w 6321679"/>
                <a:gd name="connsiteY25" fmla="*/ 6505768 h 6521594"/>
                <a:gd name="connsiteX26" fmla="*/ 824149 w 6321679"/>
                <a:gd name="connsiteY26" fmla="*/ 5358682 h 6521594"/>
                <a:gd name="connsiteX27" fmla="*/ 0 w 6321679"/>
                <a:gd name="connsiteY27" fmla="*/ 3630075 h 6521594"/>
                <a:gd name="connsiteX28" fmla="*/ 4150102 w 6321679"/>
                <a:gd name="connsiteY28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1866928"/>
                  </a:lnTo>
                  <a:lnTo>
                    <a:pt x="6212358" y="1689281"/>
                  </a:lnTo>
                  <a:cubicBezTo>
                    <a:pt x="6161484" y="1615222"/>
                    <a:pt x="6107295" y="1544427"/>
                    <a:pt x="6049880" y="1477173"/>
                  </a:cubicBezTo>
                  <a:cubicBezTo>
                    <a:pt x="5825135" y="1214018"/>
                    <a:pt x="5555573" y="1009470"/>
                    <a:pt x="5248663" y="869327"/>
                  </a:cubicBezTo>
                  <a:cubicBezTo>
                    <a:pt x="4921178" y="719909"/>
                    <a:pt x="4551627" y="644042"/>
                    <a:pt x="4150102" y="644042"/>
                  </a:cubicBezTo>
                  <a:cubicBezTo>
                    <a:pt x="3724203" y="644042"/>
                    <a:pt x="3292799" y="725448"/>
                    <a:pt x="2867946" y="886459"/>
                  </a:cubicBezTo>
                  <a:cubicBezTo>
                    <a:pt x="2454234" y="1042832"/>
                    <a:pt x="2060440" y="1273141"/>
                    <a:pt x="1728892" y="1552397"/>
                  </a:cubicBezTo>
                  <a:cubicBezTo>
                    <a:pt x="1391580" y="1836419"/>
                    <a:pt x="1126473" y="2159600"/>
                    <a:pt x="941043" y="2512664"/>
                  </a:cubicBezTo>
                  <a:cubicBezTo>
                    <a:pt x="751551" y="2873583"/>
                    <a:pt x="655362" y="3249575"/>
                    <a:pt x="655362" y="3630204"/>
                  </a:cubicBezTo>
                  <a:cubicBezTo>
                    <a:pt x="655362" y="4013537"/>
                    <a:pt x="808817" y="4237405"/>
                    <a:pt x="1128177" y="4667883"/>
                  </a:cubicBezTo>
                  <a:cubicBezTo>
                    <a:pt x="1205232" y="4771702"/>
                    <a:pt x="1284908" y="4879129"/>
                    <a:pt x="1366419" y="4997246"/>
                  </a:cubicBezTo>
                  <a:cubicBezTo>
                    <a:pt x="1989282" y="5899677"/>
                    <a:pt x="2657880" y="6284685"/>
                    <a:pt x="3601937" y="6284685"/>
                  </a:cubicBezTo>
                  <a:cubicBezTo>
                    <a:pt x="4221523" y="6284685"/>
                    <a:pt x="4676122" y="5971036"/>
                    <a:pt x="5298985" y="5492643"/>
                  </a:cubicBezTo>
                  <a:cubicBezTo>
                    <a:pt x="5368571" y="5439187"/>
                    <a:pt x="5438156" y="5386375"/>
                    <a:pt x="5505513" y="5335367"/>
                  </a:cubicBezTo>
                  <a:cubicBezTo>
                    <a:pt x="5779335" y="5127761"/>
                    <a:pt x="6041730" y="4928776"/>
                    <a:pt x="6252618" y="4722492"/>
                  </a:cubicBezTo>
                  <a:lnTo>
                    <a:pt x="6321679" y="4651477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6409EC-9CC3-482A-A4A5-54ED092B3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0322" y="353119"/>
              <a:ext cx="6321679" cy="6521594"/>
            </a:xfrm>
            <a:custGeom>
              <a:avLst/>
              <a:gdLst>
                <a:gd name="connsiteX0" fmla="*/ 4150102 w 6321679"/>
                <a:gd name="connsiteY0" fmla="*/ 0 h 6521594"/>
                <a:gd name="connsiteX1" fmla="*/ 6083891 w 6321679"/>
                <a:gd name="connsiteY1" fmla="*/ 619943 h 6521594"/>
                <a:gd name="connsiteX2" fmla="*/ 6321679 w 6321679"/>
                <a:gd name="connsiteY2" fmla="*/ 822247 h 6521594"/>
                <a:gd name="connsiteX3" fmla="*/ 6321679 w 6321679"/>
                <a:gd name="connsiteY3" fmla="*/ 2150195 h 6521594"/>
                <a:gd name="connsiteX4" fmla="*/ 6241288 w 6321679"/>
                <a:gd name="connsiteY4" fmla="*/ 1985338 h 6521594"/>
                <a:gd name="connsiteX5" fmla="*/ 5949367 w 6321679"/>
                <a:gd name="connsiteY5" fmla="*/ 1559997 h 6521594"/>
                <a:gd name="connsiteX6" fmla="*/ 5193362 w 6321679"/>
                <a:gd name="connsiteY6" fmla="*/ 986156 h 6521594"/>
                <a:gd name="connsiteX7" fmla="*/ 4150102 w 6321679"/>
                <a:gd name="connsiteY7" fmla="*/ 772850 h 6521594"/>
                <a:gd name="connsiteX8" fmla="*/ 2914861 w 6321679"/>
                <a:gd name="connsiteY8" fmla="*/ 1006637 h 6521594"/>
                <a:gd name="connsiteX9" fmla="*/ 1814073 w 6321679"/>
                <a:gd name="connsiteY9" fmla="*/ 1650163 h 6521594"/>
                <a:gd name="connsiteX10" fmla="*/ 1057412 w 6321679"/>
                <a:gd name="connsiteY10" fmla="*/ 2571657 h 6521594"/>
                <a:gd name="connsiteX11" fmla="*/ 786277 w 6321679"/>
                <a:gd name="connsiteY11" fmla="*/ 3630204 h 6521594"/>
                <a:gd name="connsiteX12" fmla="*/ 1233931 w 6321679"/>
                <a:gd name="connsiteY12" fmla="*/ 4592016 h 6521594"/>
                <a:gd name="connsiteX13" fmla="*/ 1474795 w 6321679"/>
                <a:gd name="connsiteY13" fmla="*/ 4924985 h 6521594"/>
                <a:gd name="connsiteX14" fmla="*/ 2393691 w 6321679"/>
                <a:gd name="connsiteY14" fmla="*/ 5846995 h 6521594"/>
                <a:gd name="connsiteX15" fmla="*/ 3601805 w 6321679"/>
                <a:gd name="connsiteY15" fmla="*/ 6155876 h 6521594"/>
                <a:gd name="connsiteX16" fmla="*/ 4378909 w 6321679"/>
                <a:gd name="connsiteY16" fmla="*/ 5959186 h 6521594"/>
                <a:gd name="connsiteX17" fmla="*/ 5218129 w 6321679"/>
                <a:gd name="connsiteY17" fmla="*/ 5391271 h 6521594"/>
                <a:gd name="connsiteX18" fmla="*/ 5425313 w 6321679"/>
                <a:gd name="connsiteY18" fmla="*/ 5233481 h 6521594"/>
                <a:gd name="connsiteX19" fmla="*/ 6254366 w 6321679"/>
                <a:gd name="connsiteY19" fmla="*/ 4534301 h 6521594"/>
                <a:gd name="connsiteX20" fmla="*/ 6321679 w 6321679"/>
                <a:gd name="connsiteY20" fmla="*/ 4456641 h 6521594"/>
                <a:gd name="connsiteX21" fmla="*/ 6321679 w 6321679"/>
                <a:gd name="connsiteY21" fmla="*/ 5523097 h 6521594"/>
                <a:gd name="connsiteX22" fmla="*/ 6024428 w 6321679"/>
                <a:gd name="connsiteY22" fmla="*/ 5754969 h 6521594"/>
                <a:gd name="connsiteX23" fmla="*/ 5702345 w 6321679"/>
                <a:gd name="connsiteY23" fmla="*/ 6000018 h 6521594"/>
                <a:gd name="connsiteX24" fmla="*/ 4988380 w 6321679"/>
                <a:gd name="connsiteY24" fmla="*/ 6506549 h 6521594"/>
                <a:gd name="connsiteX25" fmla="*/ 4961490 w 6321679"/>
                <a:gd name="connsiteY25" fmla="*/ 6521594 h 6521594"/>
                <a:gd name="connsiteX26" fmla="*/ 2011326 w 6321679"/>
                <a:gd name="connsiteY26" fmla="*/ 6521594 h 6521594"/>
                <a:gd name="connsiteX27" fmla="*/ 1982893 w 6321679"/>
                <a:gd name="connsiteY27" fmla="*/ 6505768 h 6521594"/>
                <a:gd name="connsiteX28" fmla="*/ 824149 w 6321679"/>
                <a:gd name="connsiteY28" fmla="*/ 5358682 h 6521594"/>
                <a:gd name="connsiteX29" fmla="*/ 0 w 6321679"/>
                <a:gd name="connsiteY29" fmla="*/ 3630075 h 6521594"/>
                <a:gd name="connsiteX30" fmla="*/ 4150102 w 6321679"/>
                <a:gd name="connsiteY30" fmla="*/ 0 h 6521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321679" h="6521594">
                  <a:moveTo>
                    <a:pt x="4150102" y="0"/>
                  </a:moveTo>
                  <a:cubicBezTo>
                    <a:pt x="4918148" y="0"/>
                    <a:pt x="5569597" y="228540"/>
                    <a:pt x="6083891" y="619943"/>
                  </a:cubicBezTo>
                  <a:lnTo>
                    <a:pt x="6321679" y="822247"/>
                  </a:lnTo>
                  <a:lnTo>
                    <a:pt x="6321679" y="2150195"/>
                  </a:lnTo>
                  <a:lnTo>
                    <a:pt x="6241288" y="1985338"/>
                  </a:lnTo>
                  <a:cubicBezTo>
                    <a:pt x="6156788" y="1831195"/>
                    <a:pt x="6059249" y="1688709"/>
                    <a:pt x="5949367" y="1559997"/>
                  </a:cubicBezTo>
                  <a:cubicBezTo>
                    <a:pt x="5737073" y="1311397"/>
                    <a:pt x="5482843" y="1118314"/>
                    <a:pt x="5193362" y="986156"/>
                  </a:cubicBezTo>
                  <a:cubicBezTo>
                    <a:pt x="4883437" y="844596"/>
                    <a:pt x="4532365" y="772850"/>
                    <a:pt x="4150102" y="772850"/>
                  </a:cubicBezTo>
                  <a:cubicBezTo>
                    <a:pt x="3746218" y="772850"/>
                    <a:pt x="3319008" y="853613"/>
                    <a:pt x="2914861" y="1006637"/>
                  </a:cubicBezTo>
                  <a:cubicBezTo>
                    <a:pt x="2515039" y="1157857"/>
                    <a:pt x="2134350" y="1380438"/>
                    <a:pt x="1814073" y="1650163"/>
                  </a:cubicBezTo>
                  <a:cubicBezTo>
                    <a:pt x="1494190" y="1919502"/>
                    <a:pt x="1232622" y="2238173"/>
                    <a:pt x="1057412" y="2571657"/>
                  </a:cubicBezTo>
                  <a:cubicBezTo>
                    <a:pt x="877486" y="2914158"/>
                    <a:pt x="786277" y="3270313"/>
                    <a:pt x="786277" y="3630204"/>
                  </a:cubicBezTo>
                  <a:cubicBezTo>
                    <a:pt x="786277" y="3974121"/>
                    <a:pt x="923483" y="4173646"/>
                    <a:pt x="1233931" y="4592016"/>
                  </a:cubicBezTo>
                  <a:cubicBezTo>
                    <a:pt x="1311641" y="4696736"/>
                    <a:pt x="1391972" y="4805064"/>
                    <a:pt x="1474795" y="4924985"/>
                  </a:cubicBezTo>
                  <a:cubicBezTo>
                    <a:pt x="1767682" y="5349278"/>
                    <a:pt x="2068172" y="5650948"/>
                    <a:pt x="2393691" y="5846995"/>
                  </a:cubicBezTo>
                  <a:cubicBezTo>
                    <a:pt x="2738735" y="6054891"/>
                    <a:pt x="3133971" y="6155876"/>
                    <a:pt x="3601805" y="6155876"/>
                  </a:cubicBezTo>
                  <a:cubicBezTo>
                    <a:pt x="3867305" y="6155876"/>
                    <a:pt x="4114196" y="6093405"/>
                    <a:pt x="4378909" y="5959186"/>
                  </a:cubicBezTo>
                  <a:cubicBezTo>
                    <a:pt x="4650699" y="5821362"/>
                    <a:pt x="4919737" y="5620421"/>
                    <a:pt x="5218129" y="5391271"/>
                  </a:cubicBezTo>
                  <a:cubicBezTo>
                    <a:pt x="5288107" y="5337558"/>
                    <a:pt x="5357824" y="5284617"/>
                    <a:pt x="5425313" y="5233481"/>
                  </a:cubicBezTo>
                  <a:cubicBezTo>
                    <a:pt x="5739037" y="4995556"/>
                    <a:pt x="6037512" y="4769168"/>
                    <a:pt x="6254366" y="4534301"/>
                  </a:cubicBezTo>
                  <a:lnTo>
                    <a:pt x="6321679" y="4456641"/>
                  </a:lnTo>
                  <a:lnTo>
                    <a:pt x="6321679" y="5523097"/>
                  </a:lnTo>
                  <a:lnTo>
                    <a:pt x="6024428" y="5754969"/>
                  </a:lnTo>
                  <a:cubicBezTo>
                    <a:pt x="5918395" y="5835747"/>
                    <a:pt x="5810491" y="5916953"/>
                    <a:pt x="5702345" y="6000018"/>
                  </a:cubicBezTo>
                  <a:cubicBezTo>
                    <a:pt x="5466020" y="6181541"/>
                    <a:pt x="5232938" y="6357503"/>
                    <a:pt x="4988380" y="6506549"/>
                  </a:cubicBezTo>
                  <a:lnTo>
                    <a:pt x="4961490" y="6521594"/>
                  </a:lnTo>
                  <a:lnTo>
                    <a:pt x="2011326" y="6521594"/>
                  </a:lnTo>
                  <a:lnTo>
                    <a:pt x="1982893" y="6505768"/>
                  </a:lnTo>
                  <a:cubicBezTo>
                    <a:pt x="1531799" y="6233999"/>
                    <a:pt x="1157400" y="5841520"/>
                    <a:pt x="824149" y="5358682"/>
                  </a:cubicBezTo>
                  <a:cubicBezTo>
                    <a:pt x="424196" y="4779302"/>
                    <a:pt x="0" y="4381929"/>
                    <a:pt x="0" y="3630075"/>
                  </a:cubicBezTo>
                  <a:cubicBezTo>
                    <a:pt x="0" y="1625174"/>
                    <a:pt x="2089794" y="0"/>
                    <a:pt x="415010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Imagen 3">
            <a:extLst>
              <a:ext uri="{FF2B5EF4-FFF2-40B4-BE49-F238E27FC236}">
                <a16:creationId xmlns:a16="http://schemas.microsoft.com/office/drawing/2014/main" id="{561D07F5-CD5A-5247-7D50-1D218695B9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8392" y="1819656"/>
            <a:ext cx="4142232" cy="414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008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3C418-758E-4180-A5D0-8655D680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C8EF06-5EC3-4883-AFAF-D74FF4655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5135971" cy="687164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54E0FA9-CE90-B162-2A7A-C4F8B1255B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9" r="-2" b="-2"/>
          <a:stretch/>
        </p:blipFill>
        <p:spPr>
          <a:xfrm>
            <a:off x="2915455" y="10"/>
            <a:ext cx="9276545" cy="6857990"/>
          </a:xfrm>
          <a:custGeom>
            <a:avLst/>
            <a:gdLst/>
            <a:ahLst/>
            <a:cxnLst/>
            <a:rect l="l" t="t" r="r" b="b"/>
            <a:pathLst>
              <a:path w="9276545" h="6871647">
                <a:moveTo>
                  <a:pt x="9276545" y="0"/>
                </a:moveTo>
                <a:lnTo>
                  <a:pt x="9276545" y="6858000"/>
                </a:lnTo>
                <a:lnTo>
                  <a:pt x="1546051" y="6871647"/>
                </a:lnTo>
                <a:lnTo>
                  <a:pt x="1535751" y="6828910"/>
                </a:lnTo>
                <a:cubicBezTo>
                  <a:pt x="1530460" y="6775140"/>
                  <a:pt x="1515370" y="6618042"/>
                  <a:pt x="1514301" y="6549029"/>
                </a:cubicBezTo>
                <a:cubicBezTo>
                  <a:pt x="1518045" y="6491396"/>
                  <a:pt x="1528503" y="6450608"/>
                  <a:pt x="1529339" y="6414828"/>
                </a:cubicBezTo>
                <a:cubicBezTo>
                  <a:pt x="1525062" y="6359280"/>
                  <a:pt x="1502062" y="6307149"/>
                  <a:pt x="1493941" y="6268848"/>
                </a:cubicBezTo>
                <a:cubicBezTo>
                  <a:pt x="1502669" y="6254191"/>
                  <a:pt x="1469920" y="6200171"/>
                  <a:pt x="1480613" y="6185025"/>
                </a:cubicBezTo>
                <a:cubicBezTo>
                  <a:pt x="1481020" y="6164522"/>
                  <a:pt x="1458164" y="6060790"/>
                  <a:pt x="1443364" y="6018360"/>
                </a:cubicBezTo>
                <a:cubicBezTo>
                  <a:pt x="1426694" y="5970758"/>
                  <a:pt x="1390307" y="5920074"/>
                  <a:pt x="1380584" y="5899407"/>
                </a:cubicBezTo>
                <a:cubicBezTo>
                  <a:pt x="1370860" y="5878740"/>
                  <a:pt x="1392244" y="5920877"/>
                  <a:pt x="1385023" y="5894356"/>
                </a:cubicBezTo>
                <a:cubicBezTo>
                  <a:pt x="1377800" y="5867835"/>
                  <a:pt x="1345702" y="5770498"/>
                  <a:pt x="1337254" y="5740279"/>
                </a:cubicBezTo>
                <a:cubicBezTo>
                  <a:pt x="1353956" y="5738860"/>
                  <a:pt x="1323673" y="5722040"/>
                  <a:pt x="1334321" y="5713042"/>
                </a:cubicBezTo>
                <a:cubicBezTo>
                  <a:pt x="1343675" y="5706701"/>
                  <a:pt x="1336672" y="5700118"/>
                  <a:pt x="1335877" y="5692870"/>
                </a:cubicBezTo>
                <a:cubicBezTo>
                  <a:pt x="1343201" y="5683812"/>
                  <a:pt x="1329617" y="5652064"/>
                  <a:pt x="1319978" y="5643427"/>
                </a:cubicBezTo>
                <a:cubicBezTo>
                  <a:pt x="1286551" y="5622177"/>
                  <a:pt x="1310947" y="5579803"/>
                  <a:pt x="1285321" y="5562271"/>
                </a:cubicBezTo>
                <a:cubicBezTo>
                  <a:pt x="1281540" y="5556238"/>
                  <a:pt x="1279983" y="5550455"/>
                  <a:pt x="1279815" y="5544867"/>
                </a:cubicBezTo>
                <a:lnTo>
                  <a:pt x="1282507" y="5529404"/>
                </a:lnTo>
                <a:lnTo>
                  <a:pt x="1289604" y="5525378"/>
                </a:lnTo>
                <a:lnTo>
                  <a:pt x="1287766" y="5515726"/>
                </a:lnTo>
                <a:lnTo>
                  <a:pt x="1288829" y="5513051"/>
                </a:lnTo>
                <a:cubicBezTo>
                  <a:pt x="1290896" y="5507946"/>
                  <a:pt x="1292688" y="5502897"/>
                  <a:pt x="1293373" y="5497833"/>
                </a:cubicBezTo>
                <a:cubicBezTo>
                  <a:pt x="1288690" y="5483829"/>
                  <a:pt x="1272696" y="5459278"/>
                  <a:pt x="1260736" y="5429027"/>
                </a:cubicBezTo>
                <a:cubicBezTo>
                  <a:pt x="1238579" y="5396416"/>
                  <a:pt x="1238884" y="5351600"/>
                  <a:pt x="1221610" y="5316328"/>
                </a:cubicBezTo>
                <a:lnTo>
                  <a:pt x="1216099" y="5309330"/>
                </a:lnTo>
                <a:lnTo>
                  <a:pt x="1217278" y="5279477"/>
                </a:lnTo>
                <a:cubicBezTo>
                  <a:pt x="1221588" y="5274318"/>
                  <a:pt x="1222716" y="5266940"/>
                  <a:pt x="1218469" y="5260597"/>
                </a:cubicBezTo>
                <a:lnTo>
                  <a:pt x="1206220" y="5152555"/>
                </a:lnTo>
                <a:cubicBezTo>
                  <a:pt x="1205294" y="5116878"/>
                  <a:pt x="1196908" y="5101727"/>
                  <a:pt x="1212921" y="5046536"/>
                </a:cubicBezTo>
                <a:cubicBezTo>
                  <a:pt x="1234138" y="4987918"/>
                  <a:pt x="1204801" y="4903116"/>
                  <a:pt x="1212183" y="4837345"/>
                </a:cubicBezTo>
                <a:cubicBezTo>
                  <a:pt x="1183151" y="4802424"/>
                  <a:pt x="1209228" y="4821062"/>
                  <a:pt x="1202048" y="4784195"/>
                </a:cubicBezTo>
                <a:cubicBezTo>
                  <a:pt x="1202483" y="4760878"/>
                  <a:pt x="1202919" y="4737561"/>
                  <a:pt x="1203354" y="4714245"/>
                </a:cubicBezTo>
                <a:lnTo>
                  <a:pt x="1201502" y="4700836"/>
                </a:lnTo>
                <a:lnTo>
                  <a:pt x="1194919" y="4697224"/>
                </a:lnTo>
                <a:lnTo>
                  <a:pt x="1187792" y="4677162"/>
                </a:lnTo>
                <a:cubicBezTo>
                  <a:pt x="1186060" y="4669625"/>
                  <a:pt x="1185291" y="4661478"/>
                  <a:pt x="1186080" y="4652429"/>
                </a:cubicBezTo>
                <a:cubicBezTo>
                  <a:pt x="1199189" y="4622456"/>
                  <a:pt x="1167081" y="4571771"/>
                  <a:pt x="1184722" y="4534840"/>
                </a:cubicBezTo>
                <a:cubicBezTo>
                  <a:pt x="1182407" y="4499077"/>
                  <a:pt x="1175424" y="4460227"/>
                  <a:pt x="1172188" y="4437851"/>
                </a:cubicBezTo>
                <a:cubicBezTo>
                  <a:pt x="1161331" y="4428466"/>
                  <a:pt x="1178123" y="4398274"/>
                  <a:pt x="1165306" y="4400581"/>
                </a:cubicBezTo>
                <a:cubicBezTo>
                  <a:pt x="1171061" y="4389819"/>
                  <a:pt x="1173552" y="4346771"/>
                  <a:pt x="1168602" y="4335651"/>
                </a:cubicBezTo>
                <a:lnTo>
                  <a:pt x="1178384" y="4280215"/>
                </a:lnTo>
                <a:lnTo>
                  <a:pt x="1177294" y="4274660"/>
                </a:lnTo>
                <a:cubicBezTo>
                  <a:pt x="1177138" y="4268882"/>
                  <a:pt x="1177520" y="4251103"/>
                  <a:pt x="1177448" y="4245552"/>
                </a:cubicBezTo>
                <a:cubicBezTo>
                  <a:pt x="1177252" y="4244155"/>
                  <a:pt x="1177058" y="4242757"/>
                  <a:pt x="1176863" y="4241361"/>
                </a:cubicBezTo>
                <a:lnTo>
                  <a:pt x="1162386" y="4207167"/>
                </a:lnTo>
                <a:cubicBezTo>
                  <a:pt x="1162950" y="4202536"/>
                  <a:pt x="1174655" y="4199565"/>
                  <a:pt x="1174343" y="4192380"/>
                </a:cubicBezTo>
                <a:lnTo>
                  <a:pt x="1160516" y="4164062"/>
                </a:lnTo>
                <a:lnTo>
                  <a:pt x="1161365" y="4158623"/>
                </a:lnTo>
                <a:lnTo>
                  <a:pt x="1144878" y="4076261"/>
                </a:lnTo>
                <a:lnTo>
                  <a:pt x="1123687" y="4005692"/>
                </a:lnTo>
                <a:lnTo>
                  <a:pt x="1096720" y="3754257"/>
                </a:lnTo>
                <a:cubicBezTo>
                  <a:pt x="1083618" y="3639924"/>
                  <a:pt x="1064313" y="3636659"/>
                  <a:pt x="1047682" y="3517638"/>
                </a:cubicBezTo>
                <a:cubicBezTo>
                  <a:pt x="1048550" y="3477187"/>
                  <a:pt x="1049418" y="3436735"/>
                  <a:pt x="1050285" y="3396284"/>
                </a:cubicBezTo>
                <a:lnTo>
                  <a:pt x="1030166" y="3320814"/>
                </a:lnTo>
                <a:lnTo>
                  <a:pt x="1034128" y="3260443"/>
                </a:lnTo>
                <a:lnTo>
                  <a:pt x="1007751" y="3198916"/>
                </a:lnTo>
                <a:cubicBezTo>
                  <a:pt x="1003323" y="3193074"/>
                  <a:pt x="1001150" y="3187393"/>
                  <a:pt x="1000384" y="3181839"/>
                </a:cubicBezTo>
                <a:cubicBezTo>
                  <a:pt x="1000734" y="3176675"/>
                  <a:pt x="1001085" y="3171511"/>
                  <a:pt x="1001435" y="3166346"/>
                </a:cubicBezTo>
                <a:lnTo>
                  <a:pt x="968918" y="3112638"/>
                </a:lnTo>
                <a:cubicBezTo>
                  <a:pt x="957125" y="3092489"/>
                  <a:pt x="955617" y="3065232"/>
                  <a:pt x="934483" y="3031628"/>
                </a:cubicBezTo>
                <a:cubicBezTo>
                  <a:pt x="914631" y="2997037"/>
                  <a:pt x="908933" y="3005661"/>
                  <a:pt x="879229" y="2948196"/>
                </a:cubicBezTo>
                <a:cubicBezTo>
                  <a:pt x="850845" y="2897154"/>
                  <a:pt x="820829" y="2806798"/>
                  <a:pt x="798666" y="2761198"/>
                </a:cubicBezTo>
                <a:cubicBezTo>
                  <a:pt x="773970" y="2714562"/>
                  <a:pt x="758278" y="2715446"/>
                  <a:pt x="746962" y="2694939"/>
                </a:cubicBezTo>
                <a:lnTo>
                  <a:pt x="712796" y="2614779"/>
                </a:lnTo>
                <a:lnTo>
                  <a:pt x="697701" y="2600020"/>
                </a:lnTo>
                <a:cubicBezTo>
                  <a:pt x="697743" y="2598787"/>
                  <a:pt x="697784" y="2597555"/>
                  <a:pt x="697823" y="2596321"/>
                </a:cubicBezTo>
                <a:lnTo>
                  <a:pt x="679645" y="2572602"/>
                </a:lnTo>
                <a:lnTo>
                  <a:pt x="680789" y="2571831"/>
                </a:lnTo>
                <a:cubicBezTo>
                  <a:pt x="682946" y="2569560"/>
                  <a:pt x="683757" y="2566863"/>
                  <a:pt x="681771" y="2563200"/>
                </a:cubicBezTo>
                <a:cubicBezTo>
                  <a:pt x="705290" y="2562299"/>
                  <a:pt x="688388" y="2558438"/>
                  <a:pt x="680456" y="2547723"/>
                </a:cubicBezTo>
                <a:cubicBezTo>
                  <a:pt x="679482" y="2534148"/>
                  <a:pt x="677183" y="2493617"/>
                  <a:pt x="675922" y="2481749"/>
                </a:cubicBezTo>
                <a:lnTo>
                  <a:pt x="672894" y="2476509"/>
                </a:lnTo>
                <a:lnTo>
                  <a:pt x="673143" y="2476297"/>
                </a:lnTo>
                <a:cubicBezTo>
                  <a:pt x="673152" y="2474932"/>
                  <a:pt x="672405" y="2473126"/>
                  <a:pt x="670567" y="2470561"/>
                </a:cubicBezTo>
                <a:lnTo>
                  <a:pt x="667369" y="2466951"/>
                </a:lnTo>
                <a:lnTo>
                  <a:pt x="661495" y="2456785"/>
                </a:lnTo>
                <a:cubicBezTo>
                  <a:pt x="661510" y="2455387"/>
                  <a:pt x="661525" y="2453987"/>
                  <a:pt x="661540" y="2452588"/>
                </a:cubicBezTo>
                <a:lnTo>
                  <a:pt x="664540" y="2449913"/>
                </a:lnTo>
                <a:lnTo>
                  <a:pt x="663581" y="2449129"/>
                </a:lnTo>
                <a:cubicBezTo>
                  <a:pt x="653014" y="2444453"/>
                  <a:pt x="642406" y="2445872"/>
                  <a:pt x="663129" y="2426579"/>
                </a:cubicBezTo>
                <a:cubicBezTo>
                  <a:pt x="643271" y="2414167"/>
                  <a:pt x="657229" y="2404769"/>
                  <a:pt x="650205" y="2379928"/>
                </a:cubicBezTo>
                <a:cubicBezTo>
                  <a:pt x="634911" y="2374359"/>
                  <a:pt x="634260" y="2365346"/>
                  <a:pt x="638008" y="2354824"/>
                </a:cubicBezTo>
                <a:cubicBezTo>
                  <a:pt x="621083" y="2334576"/>
                  <a:pt x="620949" y="2310146"/>
                  <a:pt x="609851" y="2284299"/>
                </a:cubicBezTo>
                <a:lnTo>
                  <a:pt x="585585" y="2155739"/>
                </a:lnTo>
                <a:lnTo>
                  <a:pt x="581391" y="2152892"/>
                </a:lnTo>
                <a:cubicBezTo>
                  <a:pt x="578821" y="2150768"/>
                  <a:pt x="577525" y="2149149"/>
                  <a:pt x="577083" y="2147807"/>
                </a:cubicBezTo>
                <a:lnTo>
                  <a:pt x="577251" y="2147544"/>
                </a:lnTo>
                <a:lnTo>
                  <a:pt x="546845" y="2085601"/>
                </a:lnTo>
                <a:cubicBezTo>
                  <a:pt x="538270" y="2073917"/>
                  <a:pt x="486356" y="1955894"/>
                  <a:pt x="470837" y="1931362"/>
                </a:cubicBezTo>
                <a:lnTo>
                  <a:pt x="428154" y="1657167"/>
                </a:lnTo>
                <a:lnTo>
                  <a:pt x="392797" y="1510175"/>
                </a:lnTo>
                <a:cubicBezTo>
                  <a:pt x="380165" y="1504446"/>
                  <a:pt x="369910" y="1451095"/>
                  <a:pt x="372847" y="1440507"/>
                </a:cubicBezTo>
                <a:cubicBezTo>
                  <a:pt x="369015" y="1433783"/>
                  <a:pt x="338503" y="1376212"/>
                  <a:pt x="344479" y="1367690"/>
                </a:cubicBezTo>
                <a:cubicBezTo>
                  <a:pt x="332264" y="1342150"/>
                  <a:pt x="321736" y="1310521"/>
                  <a:pt x="299558" y="1287266"/>
                </a:cubicBezTo>
                <a:cubicBezTo>
                  <a:pt x="277380" y="1264010"/>
                  <a:pt x="259203" y="1269909"/>
                  <a:pt x="243216" y="1249403"/>
                </a:cubicBezTo>
                <a:cubicBezTo>
                  <a:pt x="227230" y="1228898"/>
                  <a:pt x="218454" y="1166841"/>
                  <a:pt x="203639" y="1164232"/>
                </a:cubicBezTo>
                <a:cubicBezTo>
                  <a:pt x="192352" y="1144923"/>
                  <a:pt x="198158" y="1133798"/>
                  <a:pt x="169195" y="1087898"/>
                </a:cubicBezTo>
                <a:cubicBezTo>
                  <a:pt x="139228" y="1002950"/>
                  <a:pt x="140891" y="969630"/>
                  <a:pt x="98775" y="910071"/>
                </a:cubicBezTo>
                <a:cubicBezTo>
                  <a:pt x="45025" y="831068"/>
                  <a:pt x="34038" y="817468"/>
                  <a:pt x="43820" y="712632"/>
                </a:cubicBezTo>
                <a:cubicBezTo>
                  <a:pt x="34816" y="659496"/>
                  <a:pt x="43273" y="613587"/>
                  <a:pt x="44748" y="591246"/>
                </a:cubicBezTo>
                <a:lnTo>
                  <a:pt x="36767" y="546725"/>
                </a:lnTo>
                <a:cubicBezTo>
                  <a:pt x="36093" y="528360"/>
                  <a:pt x="35418" y="509996"/>
                  <a:pt x="34744" y="491632"/>
                </a:cubicBezTo>
                <a:cubicBezTo>
                  <a:pt x="34670" y="458441"/>
                  <a:pt x="29296" y="473054"/>
                  <a:pt x="29222" y="439863"/>
                </a:cubicBezTo>
                <a:cubicBezTo>
                  <a:pt x="29152" y="439762"/>
                  <a:pt x="2578" y="397168"/>
                  <a:pt x="2507" y="397065"/>
                </a:cubicBezTo>
                <a:cubicBezTo>
                  <a:pt x="-7796" y="385479"/>
                  <a:pt x="17492" y="336832"/>
                  <a:pt x="9810" y="317232"/>
                </a:cubicBezTo>
                <a:lnTo>
                  <a:pt x="25323" y="268841"/>
                </a:lnTo>
                <a:cubicBezTo>
                  <a:pt x="20582" y="241406"/>
                  <a:pt x="55391" y="238509"/>
                  <a:pt x="50278" y="195107"/>
                </a:cubicBezTo>
                <a:cubicBezTo>
                  <a:pt x="49891" y="157638"/>
                  <a:pt x="41873" y="124837"/>
                  <a:pt x="47653" y="93413"/>
                </a:cubicBezTo>
                <a:cubicBezTo>
                  <a:pt x="41389" y="80245"/>
                  <a:pt x="38874" y="67990"/>
                  <a:pt x="48323" y="56668"/>
                </a:cubicBezTo>
                <a:cubicBezTo>
                  <a:pt x="46028" y="30349"/>
                  <a:pt x="37896" y="18658"/>
                  <a:pt x="38423" y="5323"/>
                </a:cubicBezTo>
                <a:lnTo>
                  <a:pt x="39875" y="1"/>
                </a:lnTo>
                <a:close/>
              </a:path>
            </a:pathLst>
          </a:cu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D257402F-4793-C2B2-BE6D-AFAB0C9C2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316" y="3004781"/>
            <a:ext cx="3161940" cy="264024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Causas y consecuencias </a:t>
            </a:r>
          </a:p>
        </p:txBody>
      </p:sp>
    </p:spTree>
    <p:extLst>
      <p:ext uri="{BB962C8B-B14F-4D97-AF65-F5344CB8AC3E}">
        <p14:creationId xmlns:p14="http://schemas.microsoft.com/office/powerpoint/2010/main" val="16244035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744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6FE505A-9DE9-390B-D1D3-C1AB4E477A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997" y="643467"/>
            <a:ext cx="607200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882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3116F63-1BBF-904E-C880-1A81CB6D2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5566" y="2235297"/>
            <a:ext cx="3973385" cy="1430405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>
                <a:latin typeface="Agency FB" panose="020B0503020202020204" pitchFamily="34" charset="0"/>
              </a:rPr>
              <a:t>¡Gracias!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A33876A8-6624-DE51-D359-A539DADF4E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" r="9487" b="1"/>
          <a:stretch/>
        </p:blipFill>
        <p:spPr>
          <a:xfrm>
            <a:off x="20" y="10"/>
            <a:ext cx="6992881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5725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Geografía </vt:lpstr>
      <vt:lpstr>Introducción </vt:lpstr>
      <vt:lpstr>Presentación de PowerPoint</vt:lpstr>
      <vt:lpstr>Presentación de PowerPoint</vt:lpstr>
      <vt:lpstr>¿Qué importancia tiene la geografía?</vt:lpstr>
      <vt:lpstr>Ejemplos </vt:lpstr>
      <vt:lpstr>Causas y consecuencias </vt:lpstr>
      <vt:lpstr>Presentación de PowerPoint</vt:lpstr>
      <vt:lpstr>¡Gracias!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Geografía </dc:title>
  <dc:creator>Kid2 Inei</dc:creator>
  <cp:lastModifiedBy>Kid2 Inei</cp:lastModifiedBy>
  <cp:revision>10</cp:revision>
  <dcterms:created xsi:type="dcterms:W3CDTF">2025-02-27T16:14:35Z</dcterms:created>
  <dcterms:modified xsi:type="dcterms:W3CDTF">2025-03-06T14:59:34Z</dcterms:modified>
</cp:coreProperties>
</file>