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9" r:id="rId2"/>
    <p:sldId id="270" r:id="rId3"/>
    <p:sldId id="271" r:id="rId4"/>
  </p:sldIdLst>
  <p:sldSz cx="12188825" cy="6858000"/>
  <p:notesSz cx="6858000" cy="9144000"/>
  <p:defaultTextStyle>
    <a:defPPr rtl="0"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1152">
          <p15:clr>
            <a:srgbClr val="A4A3A4"/>
          </p15:clr>
        </p15:guide>
        <p15:guide id="4" orient="horz" pos="3888">
          <p15:clr>
            <a:srgbClr val="A4A3A4"/>
          </p15:clr>
        </p15:guide>
        <p15:guide id="5" orient="horz" pos="3072">
          <p15:clr>
            <a:srgbClr val="A4A3A4"/>
          </p15:clr>
        </p15:guide>
        <p15:guide id="6" orient="horz" pos="432">
          <p15:clr>
            <a:srgbClr val="A4A3A4"/>
          </p15:clr>
        </p15:guide>
        <p15:guide id="7" orient="horz" pos="3648">
          <p15:clr>
            <a:srgbClr val="A4A3A4"/>
          </p15:clr>
        </p15:guide>
        <p15:guide id="8" pos="3839">
          <p15:clr>
            <a:srgbClr val="A4A3A4"/>
          </p15:clr>
        </p15:guide>
        <p15:guide id="9" pos="767">
          <p15:clr>
            <a:srgbClr val="A4A3A4"/>
          </p15:clr>
        </p15:guide>
        <p15:guide id="10" pos="6911">
          <p15:clr>
            <a:srgbClr val="A4A3A4"/>
          </p15:clr>
        </p15:guide>
        <p15:guide id="11" pos="5711">
          <p15:clr>
            <a:srgbClr val="A4A3A4"/>
          </p15:clr>
        </p15:guide>
        <p15:guide id="12" pos="7247">
          <p15:clr>
            <a:srgbClr val="A4A3A4"/>
          </p15:clr>
        </p15:guide>
        <p15:guide id="13" pos="3695">
          <p15:clr>
            <a:srgbClr val="A4A3A4"/>
          </p15:clr>
        </p15:guide>
        <p15:guide id="14" pos="431">
          <p15:clr>
            <a:srgbClr val="A4A3A4"/>
          </p15:clr>
        </p15:guide>
        <p15:guide id="15" pos="28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>
      <p:cViewPr varScale="1">
        <p:scale>
          <a:sx n="64" d="100"/>
          <a:sy n="64" d="100"/>
        </p:scale>
        <p:origin x="978" y="72"/>
      </p:cViewPr>
      <p:guideLst>
        <p:guide orient="horz" pos="2160"/>
        <p:guide orient="horz" pos="1008"/>
        <p:guide orient="horz" pos="1152"/>
        <p:guide orient="horz" pos="3888"/>
        <p:guide orient="horz" pos="3072"/>
        <p:guide orient="horz" pos="432"/>
        <p:guide orient="horz" pos="3648"/>
        <p:guide pos="3839"/>
        <p:guide pos="767"/>
        <p:guide pos="6911"/>
        <p:guide pos="5711"/>
        <p:guide pos="7247"/>
        <p:guide pos="3695"/>
        <p:guide pos="431"/>
        <p:guide pos="287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308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5FF5639-41FD-43D8-B1EF-60FBC7E714D5}" type="datetime1">
              <a:rPr lang="es-MX" smtClean="0"/>
              <a:t>05/03/2025</a:t>
            </a:fld>
            <a:endParaRPr lang="es-MX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MX" noProof="0"/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C18F6-C705-40AF-A389-55432D9FC50C}" type="datetime1">
              <a:rPr lang="es-MX" noProof="0" smtClean="0"/>
              <a:pPr/>
              <a:t>05/03/2025</a:t>
            </a:fld>
            <a:endParaRPr lang="es-MX" noProof="0"/>
          </a:p>
        </p:txBody>
      </p:sp>
      <p:sp>
        <p:nvSpPr>
          <p:cNvPr id="4" name="Marcador de posición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MX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MX" noProof="0"/>
              <a:t>Editar los estilos de texto del patrón</a:t>
            </a:r>
          </a:p>
          <a:p>
            <a:pPr lvl="1" rtl="0"/>
            <a:r>
              <a:rPr lang="es-MX" noProof="0"/>
              <a:t>Segundo nivel</a:t>
            </a:r>
          </a:p>
          <a:p>
            <a:pPr lvl="2" rtl="0"/>
            <a:r>
              <a:rPr lang="es-MX" noProof="0"/>
              <a:t>Tercer nivel</a:t>
            </a:r>
          </a:p>
          <a:p>
            <a:pPr lvl="3" rtl="0"/>
            <a:r>
              <a:rPr lang="es-MX" noProof="0"/>
              <a:t>Cuarto nivel</a:t>
            </a:r>
          </a:p>
          <a:p>
            <a:pPr lvl="4" rtl="0"/>
            <a:r>
              <a:rPr lang="es-MX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MX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9C971FF-EF28-4195-A575-329446EFAA55}" type="slidenum">
              <a:rPr lang="es-MX" noProof="0" smtClean="0"/>
              <a:t>1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193585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/>
              <a:t>Introduce un mapa de tu país.</a:t>
            </a:r>
          </a:p>
          <a:p>
            <a:pPr rtl="0"/>
            <a:endParaRPr lang="es-MX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9C971FF-EF28-4195-A575-329446EFAA55}" type="slidenum">
              <a:rPr lang="es-MX" smtClean="0"/>
              <a:t>2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01524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dirty="0"/>
              <a:t>Introduce una imagen de una de las características geográficas de tu país.</a:t>
            </a:r>
          </a:p>
          <a:p>
            <a:pPr rtl="0"/>
            <a:endParaRPr lang="en-U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9C971FF-EF28-4195-A575-329446EFAA55}" type="slidenum">
              <a:rPr lang="es-MX" smtClean="0"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552792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rma libre 6"/>
          <p:cNvSpPr>
            <a:spLocks noEditPoints="1"/>
          </p:cNvSpPr>
          <p:nvPr/>
        </p:nvSpPr>
        <p:spPr bwMode="auto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es-MX" noProof="0">
              <a:solidFill>
                <a:schemeClr val="lt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MX" noProof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es-MX" noProof="0"/>
              <a:t>Haz clic para editar el estilo de subtítulo del patrón</a:t>
            </a: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0E2F47-321F-41AB-A660-45E1FF54F6BE}" type="datetime1">
              <a:rPr lang="es-MX" noProof="0" smtClean="0"/>
              <a:t>05/03/2025</a:t>
            </a:fld>
            <a:endParaRPr lang="es-MX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pPr rtl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2223671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MX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/>
            </a:lvl1pPr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 dirty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3454705-0537-451C-AF42-984EBDF23B6A}" type="datetime1">
              <a:rPr lang="es-MX" noProof="0" smtClean="0"/>
              <a:t>05/03/2025</a:t>
            </a:fld>
            <a:endParaRPr lang="es-MX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4287455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es-MX" noProof="0" dirty="0"/>
              <a:t>Haz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1pPr>
              <a:defRPr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 dirty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6206D15-6407-4215-8630-0BE122305F52}" type="datetime1">
              <a:rPr lang="es-MX" noProof="0" smtClean="0"/>
              <a:t>05/03/2025</a:t>
            </a:fld>
            <a:endParaRPr lang="es-MX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239219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/>
            </a:lvl1pPr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noProof="0" dirty="0"/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 dirty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700DAD5-5355-4342-A3A4-7D41D8EF93E6}" type="datetime1">
              <a:rPr lang="es-MX" noProof="0" smtClean="0"/>
              <a:t>05/03/2025</a:t>
            </a:fld>
            <a:endParaRPr lang="es-MX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670150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 rtl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 dirty="0"/>
              <a:t>Editar los estilos de texto del patrón</a:t>
            </a: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9CF5BB-4DA4-4983-8745-8DDAEBBC76F4}" type="datetime1">
              <a:rPr lang="es-MX" noProof="0" smtClean="0"/>
              <a:t>05/03/2025</a:t>
            </a:fld>
            <a:endParaRPr lang="es-MX" noProof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033624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noProof="0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noProof="0" dirty="0"/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 dirty="0"/>
              <a:t>Agregar un pie de página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EF908C4-F5DC-4702-BB63-8B60FE765899}" type="datetime1">
              <a:rPr lang="es-MX" noProof="0" smtClean="0"/>
              <a:t>05/03/2025</a:t>
            </a:fld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2730453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MX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noProof="0" dirty="0"/>
          </a:p>
        </p:txBody>
      </p:sp>
      <p:sp>
        <p:nvSpPr>
          <p:cNvPr id="8" name="Marcador de posición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 dirty="0"/>
              <a:t>Agregar un pie de página</a:t>
            </a:r>
          </a:p>
        </p:txBody>
      </p:sp>
      <p:sp>
        <p:nvSpPr>
          <p:cNvPr id="7" name="Marcador de posición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8DA7AD4-D426-4929-98C7-381B54FD9AFD}" type="datetime1">
              <a:rPr lang="es-MX" noProof="0" smtClean="0"/>
              <a:t>05/03/2025</a:t>
            </a:fld>
            <a:endParaRPr lang="es-MX" noProof="0" dirty="0"/>
          </a:p>
        </p:txBody>
      </p:sp>
      <p:sp>
        <p:nvSpPr>
          <p:cNvPr id="9" name="Marcador de posición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344210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MX" noProof="0"/>
          </a:p>
        </p:txBody>
      </p:sp>
      <p:sp>
        <p:nvSpPr>
          <p:cNvPr id="4" name="Marcador de posición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3" name="Marcador de posición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1FD623-C972-445E-AA12-9FCB38CB9C20}" type="datetime1">
              <a:rPr lang="es-MX" noProof="0" smtClean="0"/>
              <a:t>05/03/2025</a:t>
            </a:fld>
            <a:endParaRPr lang="es-MX" noProof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4139068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2" name="Marcador de posición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676AC04-C651-40D0-98BF-98527E169973}" type="datetime1">
              <a:rPr lang="es-MX" noProof="0" smtClean="0"/>
              <a:t>05/03/2025</a:t>
            </a:fld>
            <a:endParaRPr lang="es-MX" noProof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35297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es-MX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MX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 noProof="0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 dirty="0"/>
              <a:t>Agregar un pie de página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3C662B-CE44-4E83-827F-7DCE5629320F}" type="datetime1">
              <a:rPr lang="es-MX" noProof="0" smtClean="0"/>
              <a:t>05/03/2025</a:t>
            </a:fld>
            <a:endParaRPr lang="es-MX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581988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es-MX" noProof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es-MX" noProof="0"/>
              <a:t>Haz clic para modificar el estilo de título del patrón</a:t>
            </a:r>
          </a:p>
        </p:txBody>
      </p:sp>
      <p:sp>
        <p:nvSpPr>
          <p:cNvPr id="3" name="Marcador de posición de imagen 2" descr="Marcador de posición vacío para agregar una imagen. Haz clic en el marcador de posición y seleccione la imagen que desees agregar"/>
          <p:cNvSpPr>
            <a:spLocks noGrp="1"/>
          </p:cNvSpPr>
          <p:nvPr>
            <p:ph type="pic" idx="1" hasCustomPrompt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MX" noProof="0"/>
              <a:t>Haz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noProof="0"/>
              <a:t>Haga clic para modificar los estilos de texto del patrón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s-MX" noProof="0"/>
              <a:t>Agregar un pie de página</a:t>
            </a:r>
          </a:p>
        </p:txBody>
      </p:sp>
      <p:sp>
        <p:nvSpPr>
          <p:cNvPr id="5" name="Marcador de posición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B2B99E8-6EF0-4E43-B74F-D4145A76C5E7}" type="datetime1">
              <a:rPr lang="es-MX" noProof="0" smtClean="0"/>
              <a:t>05/03/2025</a:t>
            </a:fld>
            <a:endParaRPr lang="es-MX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es-MX" noProof="0" smtClean="0"/>
              <a:t>‹Nº›</a:t>
            </a:fld>
            <a:endParaRPr lang="es-MX" noProof="0"/>
          </a:p>
        </p:txBody>
      </p:sp>
    </p:spTree>
    <p:extLst>
      <p:ext uri="{BB962C8B-B14F-4D97-AF65-F5344CB8AC3E}">
        <p14:creationId xmlns:p14="http://schemas.microsoft.com/office/powerpoint/2010/main" val="170294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9000">
              <a:schemeClr val="bg1"/>
            </a:gs>
            <a:gs pos="40000">
              <a:schemeClr val="bg2"/>
            </a:gs>
            <a:gs pos="10000">
              <a:schemeClr val="bg1">
                <a:lumMod val="95000"/>
              </a:schemeClr>
            </a:gs>
            <a:gs pos="100000">
              <a:schemeClr val="bg2">
                <a:lumMod val="9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/>
          <p:cNvSpPr/>
          <p:nvPr userDrawn="1"/>
        </p:nvSpPr>
        <p:spPr bwMode="ltGray">
          <a:xfrm>
            <a:off x="146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0"/>
            <a:endParaRPr lang="es-MX" sz="2400" noProof="0" dirty="0"/>
          </a:p>
        </p:txBody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MX" noProof="0" dirty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Editar los estilos de texto del patrón</a:t>
            </a:r>
          </a:p>
          <a:p>
            <a:pPr lvl="1" rtl="0"/>
            <a:r>
              <a:rPr lang="es-MX" noProof="0"/>
              <a:t>Segundo </a:t>
            </a:r>
            <a:r>
              <a:rPr lang="es-MX" noProof="0" dirty="0"/>
              <a:t>nivel</a:t>
            </a:r>
          </a:p>
          <a:p>
            <a:pPr lvl="2" rtl="0"/>
            <a:r>
              <a:rPr lang="es-MX" noProof="0" dirty="0"/>
              <a:t>Tercer nivel</a:t>
            </a:r>
          </a:p>
          <a:p>
            <a:pPr lvl="3" rtl="0"/>
            <a:r>
              <a:rPr lang="es-MX" noProof="0" dirty="0"/>
              <a:t>Cuarto nivel</a:t>
            </a:r>
          </a:p>
          <a:p>
            <a:pPr lvl="4" rtl="0"/>
            <a:r>
              <a:rPr lang="es-MX" noProof="0" dirty="0"/>
              <a:t>Quinto nivel</a:t>
            </a:r>
          </a:p>
        </p:txBody>
      </p:sp>
      <p:sp>
        <p:nvSpPr>
          <p:cNvPr id="5" name="Marcador de posición de pie de página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es-MX" noProof="0" dirty="0"/>
              <a:t>Agregar un pie de página</a:t>
            </a:r>
          </a:p>
        </p:txBody>
      </p:sp>
      <p:sp>
        <p:nvSpPr>
          <p:cNvPr id="4" name="Marcador de posición de fecha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78981451-A38C-493F-BDBC-113C1E14A83D}" type="datetime1">
              <a:rPr lang="es-MX" noProof="0" smtClean="0"/>
              <a:t>05/03/2025</a:t>
            </a:fld>
            <a:endParaRPr lang="es-MX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es-MX" noProof="0" smtClean="0"/>
              <a:pPr rtl="0"/>
              <a:t>‹Nº›</a:t>
            </a:fld>
            <a:endParaRPr lang="es-MX" noProof="0" dirty="0"/>
          </a:p>
        </p:txBody>
      </p:sp>
    </p:spTree>
    <p:extLst>
      <p:ext uri="{BB962C8B-B14F-4D97-AF65-F5344CB8AC3E}">
        <p14:creationId xmlns:p14="http://schemas.microsoft.com/office/powerpoint/2010/main" val="1431716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accent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74520" indent="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80000"/>
        <a:buFont typeface="Arial" pitchFamily="34" charset="0"/>
        <a:buNone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2133972" y="1842868"/>
            <a:ext cx="6821015" cy="3048001"/>
          </a:xfrm>
        </p:spPr>
        <p:txBody>
          <a:bodyPr rtlCol="0">
            <a:prstTxWarp prst="textButton">
              <a:avLst/>
            </a:prstTxWarp>
          </a:bodyPr>
          <a:lstStyle/>
          <a:p>
            <a:pPr rtl="0"/>
            <a:r>
              <a:rPr lang="es-MX" dirty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E</a:t>
            </a:r>
            <a:r>
              <a:rPr lang="es-mx" dirty="0"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SPACIO GEOGRAFICO </a:t>
            </a: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2644550" cy="1143000"/>
          </a:xfrm>
        </p:spPr>
        <p:txBody>
          <a:bodyPr rtlCol="0"/>
          <a:lstStyle/>
          <a:p>
            <a:pPr rtl="0"/>
            <a:r>
              <a:rPr lang="en-US" dirty="0"/>
              <a:t>Nombre: Héctor</a:t>
            </a:r>
          </a:p>
          <a:p>
            <a:pPr rtl="0"/>
            <a:r>
              <a:rPr lang="en-US" dirty="0"/>
              <a:t>Materia: Geografia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7EE8ACF-5C2D-35C7-1E08-9298FB82F3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0716" y="3573016"/>
            <a:ext cx="3251446" cy="318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0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0000">
              <a:schemeClr val="bg1"/>
            </a:gs>
            <a:gs pos="42000">
              <a:schemeClr val="bg2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/>
          <a:lstStyle/>
          <a:p>
            <a:pPr rtl="0"/>
            <a:r>
              <a:rPr lang="es-MX" dirty="0"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reflection blurRad="6350" stA="60000" endA="900" endPos="58000" dir="5400000" sy="-100000" algn="bl" rotWithShape="0"/>
                </a:effectLst>
              </a:rPr>
              <a:t>Introducción</a:t>
            </a:r>
            <a:endParaRPr lang="es-mx" dirty="0"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2" name="Marcador de posición de contenido 1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rtl="0"/>
            <a:r>
              <a:rPr lang="es-MX" dirty="0"/>
              <a:t>En geografía, se entiende por espacio geográfico al modo específico en que una sociedad se organiza en el espacio físico que ocupa; o bien al espacio físico mismo, una vez que ha sido organizado por una sociedad específica.</a:t>
            </a:r>
            <a:endParaRPr lang="en-US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9A5001B-8BDB-E598-DE72-E215E2B30D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820" y="3717032"/>
            <a:ext cx="2314575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953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mx" dirty="0"/>
              <a:t>Características geográficas de (tu país)</a:t>
            </a:r>
          </a:p>
        </p:txBody>
      </p:sp>
    </p:spTree>
    <p:extLst>
      <p:ext uri="{BB962C8B-B14F-4D97-AF65-F5344CB8AC3E}">
        <p14:creationId xmlns:p14="http://schemas.microsoft.com/office/powerpoint/2010/main" val="119226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esentación mundial del informe del paí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>
        <a:ln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none" rtlCol="0">
        <a:spAutoFit/>
      </a:bodyPr>
      <a:lstStyle>
        <a:defPPr>
          <a:lnSpc>
            <a:spcPct val="90000"/>
          </a:lnSpc>
          <a:defRPr sz="2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6308347_TF03460629.potx" id="{EB74243E-B07A-44F7-A58D-15AD59C07F45}" vid="{0373467A-8003-4AC8-8D1C-26519F9E125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Presentación de informe sobre países del mundo</Template>
  <TotalTime>25</TotalTime>
  <Words>81</Words>
  <Application>Microsoft Office PowerPoint</Application>
  <PresentationFormat>Personalizado</PresentationFormat>
  <Paragraphs>11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Century Gothic</vt:lpstr>
      <vt:lpstr>Presentación mundial del informe del país</vt:lpstr>
      <vt:lpstr>ESPACIO GEOGRAFICO </vt:lpstr>
      <vt:lpstr>Introducción</vt:lpstr>
      <vt:lpstr>Características geográficas de (tu país)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LENOVO!</dc:creator>
  <cp:lastModifiedBy>LENOVO!</cp:lastModifiedBy>
  <cp:revision>2</cp:revision>
  <dcterms:created xsi:type="dcterms:W3CDTF">2025-02-27T16:16:03Z</dcterms:created>
  <dcterms:modified xsi:type="dcterms:W3CDTF">2025-03-06T06:12:33Z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74068500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