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85D7D1-8D53-E02F-6441-BDC4E683CED4}" v="23" dt="2025-03-06T00:45:16.554"/>
    <p1510:client id="{A3BCD5E0-7CDD-A76D-F806-4A3CEE3E248F}" v="51" dt="2025-03-06T00:37:50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DY ." userId="e6f306456bd5e7cf" providerId="Windows Live" clId="Web-{A385D7D1-8D53-E02F-6441-BDC4E683CED4}"/>
    <pc:docChg chg="modSld">
      <pc:chgData name="ANDDY ." userId="e6f306456bd5e7cf" providerId="Windows Live" clId="Web-{A385D7D1-8D53-E02F-6441-BDC4E683CED4}" dt="2025-03-06T00:45:16.554" v="22" actId="1076"/>
      <pc:docMkLst>
        <pc:docMk/>
      </pc:docMkLst>
      <pc:sldChg chg="addSp delSp modSp mod modTransition setBg addAnim">
        <pc:chgData name="ANDDY ." userId="e6f306456bd5e7cf" providerId="Windows Live" clId="Web-{A385D7D1-8D53-E02F-6441-BDC4E683CED4}" dt="2025-03-06T00:45:16.554" v="22" actId="1076"/>
        <pc:sldMkLst>
          <pc:docMk/>
          <pc:sldMk cId="3084438222" sldId="259"/>
        </pc:sldMkLst>
        <pc:spChg chg="mod">
          <ac:chgData name="ANDDY ." userId="e6f306456bd5e7cf" providerId="Windows Live" clId="Web-{A385D7D1-8D53-E02F-6441-BDC4E683CED4}" dt="2025-03-06T00:45:16.554" v="22" actId="1076"/>
          <ac:spMkLst>
            <pc:docMk/>
            <pc:sldMk cId="3084438222" sldId="259"/>
            <ac:spMk id="2" creationId="{4271F182-E844-D3AC-018F-DD2446F4E5EC}"/>
          </ac:spMkLst>
        </pc:spChg>
        <pc:spChg chg="del mod">
          <ac:chgData name="ANDDY ." userId="e6f306456bd5e7cf" providerId="Windows Live" clId="Web-{A385D7D1-8D53-E02F-6441-BDC4E683CED4}" dt="2025-03-06T00:40:51.629" v="8"/>
          <ac:spMkLst>
            <pc:docMk/>
            <pc:sldMk cId="3084438222" sldId="259"/>
            <ac:spMk id="3" creationId="{993357E7-ED12-1FBC-A7F8-7E4AB6395EBA}"/>
          </ac:spMkLst>
        </pc:spChg>
        <pc:spChg chg="add">
          <ac:chgData name="ANDDY ." userId="e6f306456bd5e7cf" providerId="Windows Live" clId="Web-{A385D7D1-8D53-E02F-6441-BDC4E683CED4}" dt="2025-03-06T00:43:14.889" v="13"/>
          <ac:spMkLst>
            <pc:docMk/>
            <pc:sldMk cId="3084438222" sldId="259"/>
            <ac:spMk id="9" creationId="{0F358BAA-9C8A-4E17-BAD8-32FD6FFEA730}"/>
          </ac:spMkLst>
        </pc:spChg>
        <pc:spChg chg="add">
          <ac:chgData name="ANDDY ." userId="e6f306456bd5e7cf" providerId="Windows Live" clId="Web-{A385D7D1-8D53-E02F-6441-BDC4E683CED4}" dt="2025-03-06T00:43:14.889" v="13"/>
          <ac:spMkLst>
            <pc:docMk/>
            <pc:sldMk cId="3084438222" sldId="259"/>
            <ac:spMk id="11" creationId="{4D6F41A4-BEE3-4935-9371-4ADEA67A22F9}"/>
          </ac:spMkLst>
        </pc:spChg>
        <pc:spChg chg="add">
          <ac:chgData name="ANDDY ." userId="e6f306456bd5e7cf" providerId="Windows Live" clId="Web-{A385D7D1-8D53-E02F-6441-BDC4E683CED4}" dt="2025-03-06T00:43:14.889" v="13"/>
          <ac:spMkLst>
            <pc:docMk/>
            <pc:sldMk cId="3084438222" sldId="259"/>
            <ac:spMk id="20" creationId="{7FE1D329-7CB2-4DF5-B0C0-36DD19EBC66D}"/>
          </ac:spMkLst>
        </pc:spChg>
        <pc:spChg chg="add">
          <ac:chgData name="ANDDY ." userId="e6f306456bd5e7cf" providerId="Windows Live" clId="Web-{A385D7D1-8D53-E02F-6441-BDC4E683CED4}" dt="2025-03-06T00:43:14.889" v="13"/>
          <ac:spMkLst>
            <pc:docMk/>
            <pc:sldMk cId="3084438222" sldId="259"/>
            <ac:spMk id="22" creationId="{A7971386-B2B0-4A38-8D3B-8CF23AAA610C}"/>
          </ac:spMkLst>
        </pc:spChg>
        <pc:spChg chg="add">
          <ac:chgData name="ANDDY ." userId="e6f306456bd5e7cf" providerId="Windows Live" clId="Web-{A385D7D1-8D53-E02F-6441-BDC4E683CED4}" dt="2025-03-06T00:43:14.889" v="13"/>
          <ac:spMkLst>
            <pc:docMk/>
            <pc:sldMk cId="3084438222" sldId="259"/>
            <ac:spMk id="24" creationId="{96AE4BD0-E2D6-4FE1-9295-59E338A45340}"/>
          </ac:spMkLst>
        </pc:spChg>
        <pc:spChg chg="add">
          <ac:chgData name="ANDDY ." userId="e6f306456bd5e7cf" providerId="Windows Live" clId="Web-{A385D7D1-8D53-E02F-6441-BDC4E683CED4}" dt="2025-03-06T00:43:14.889" v="13"/>
          <ac:spMkLst>
            <pc:docMk/>
            <pc:sldMk cId="3084438222" sldId="259"/>
            <ac:spMk id="26" creationId="{0D29D77D-2D4E-4868-960B-BEDA724F5CE2}"/>
          </ac:spMkLst>
        </pc:spChg>
        <pc:grpChg chg="add">
          <ac:chgData name="ANDDY ." userId="e6f306456bd5e7cf" providerId="Windows Live" clId="Web-{A385D7D1-8D53-E02F-6441-BDC4E683CED4}" dt="2025-03-06T00:43:14.889" v="13"/>
          <ac:grpSpMkLst>
            <pc:docMk/>
            <pc:sldMk cId="3084438222" sldId="259"/>
            <ac:grpSpMk id="13" creationId="{7726F010-956A-40BC-8A1F-8002DC729B4C}"/>
          </ac:grpSpMkLst>
        </pc:grpChg>
        <pc:picChg chg="add mod">
          <ac:chgData name="ANDDY ." userId="e6f306456bd5e7cf" providerId="Windows Live" clId="Web-{A385D7D1-8D53-E02F-6441-BDC4E683CED4}" dt="2025-03-06T00:44:42.082" v="16" actId="1076"/>
          <ac:picMkLst>
            <pc:docMk/>
            <pc:sldMk cId="3084438222" sldId="259"/>
            <ac:picMk id="4" creationId="{7015B6E1-519F-219A-6613-E235EED56C78}"/>
          </ac:picMkLst>
        </pc:picChg>
      </pc:sldChg>
    </pc:docChg>
  </pc:docChgLst>
  <pc:docChgLst>
    <pc:chgData name="ANDDY ." userId="e6f306456bd5e7cf" providerId="Windows Live" clId="Web-{D501FB57-E8E2-41DF-6B7F-ED0FBECF6B63}"/>
    <pc:docChg chg="addSld delSld modSld addMainMaster delMainMaster">
      <pc:chgData name="ANDDY ." userId="e6f306456bd5e7cf" providerId="Windows Live" clId="Web-{D501FB57-E8E2-41DF-6B7F-ED0FBECF6B63}" dt="2025-02-27T16:47:13.987" v="393" actId="1076"/>
      <pc:docMkLst>
        <pc:docMk/>
      </pc:docMkLst>
      <pc:sldChg chg="addSp delSp modSp mod setBg modClrScheme addAnim chgLayout">
        <pc:chgData name="ANDDY ." userId="e6f306456bd5e7cf" providerId="Windows Live" clId="Web-{D501FB57-E8E2-41DF-6B7F-ED0FBECF6B63}" dt="2025-02-27T16:25:48.262" v="83"/>
        <pc:sldMkLst>
          <pc:docMk/>
          <pc:sldMk cId="1430577345" sldId="256"/>
        </pc:sldMkLst>
        <pc:spChg chg="mod">
          <ac:chgData name="ANDDY ." userId="e6f306456bd5e7cf" providerId="Windows Live" clId="Web-{D501FB57-E8E2-41DF-6B7F-ED0FBECF6B63}" dt="2025-02-27T16:25:14.808" v="81"/>
          <ac:spMkLst>
            <pc:docMk/>
            <pc:sldMk cId="1430577345" sldId="256"/>
            <ac:spMk id="2" creationId="{892750D7-24A8-49FA-A959-E247A4E3585A}"/>
          </ac:spMkLst>
        </pc:spChg>
        <pc:spChg chg="mod">
          <ac:chgData name="ANDDY ." userId="e6f306456bd5e7cf" providerId="Windows Live" clId="Web-{D501FB57-E8E2-41DF-6B7F-ED0FBECF6B63}" dt="2025-02-27T16:25:14.808" v="81"/>
          <ac:spMkLst>
            <pc:docMk/>
            <pc:sldMk cId="1430577345" sldId="256"/>
            <ac:spMk id="3" creationId="{222436C3-4762-4542-9B41-D8B4CC95F6DE}"/>
          </ac:spMkLst>
        </pc:spChg>
        <pc:spChg chg="add del">
          <ac:chgData name="ANDDY ." userId="e6f306456bd5e7cf" providerId="Windows Live" clId="Web-{D501FB57-E8E2-41DF-6B7F-ED0FBECF6B63}" dt="2025-02-27T16:25:14.808" v="81"/>
          <ac:spMkLst>
            <pc:docMk/>
            <pc:sldMk cId="1430577345" sldId="256"/>
            <ac:spMk id="9" creationId="{B6D694DB-A3FC-4F14-A225-17BEBA4416DA}"/>
          </ac:spMkLst>
        </pc:spChg>
        <pc:spChg chg="add">
          <ac:chgData name="ANDDY ." userId="e6f306456bd5e7cf" providerId="Windows Live" clId="Web-{D501FB57-E8E2-41DF-6B7F-ED0FBECF6B63}" dt="2025-02-27T16:25:14.808" v="81"/>
          <ac:spMkLst>
            <pc:docMk/>
            <pc:sldMk cId="1430577345" sldId="256"/>
            <ac:spMk id="22" creationId="{B6D694DB-A3FC-4F14-A225-17BEBA4416DA}"/>
          </ac:spMkLst>
        </pc:spChg>
        <pc:grpChg chg="add del">
          <ac:chgData name="ANDDY ." userId="e6f306456bd5e7cf" providerId="Windows Live" clId="Web-{D501FB57-E8E2-41DF-6B7F-ED0FBECF6B63}" dt="2025-02-27T16:25:14.808" v="81"/>
          <ac:grpSpMkLst>
            <pc:docMk/>
            <pc:sldMk cId="1430577345" sldId="256"/>
            <ac:grpSpMk id="11" creationId="{3A87D413-7BAA-462C-B2E4-D3E7F1B8498D}"/>
          </ac:grpSpMkLst>
        </pc:grpChg>
        <pc:grpChg chg="add">
          <ac:chgData name="ANDDY ." userId="e6f306456bd5e7cf" providerId="Windows Live" clId="Web-{D501FB57-E8E2-41DF-6B7F-ED0FBECF6B63}" dt="2025-02-27T16:25:14.808" v="81"/>
          <ac:grpSpMkLst>
            <pc:docMk/>
            <pc:sldMk cId="1430577345" sldId="256"/>
            <ac:grpSpMk id="24" creationId="{3D86E34F-2270-49B8-8B7B-C2D82212337C}"/>
          </ac:grpSpMkLst>
        </pc:grpChg>
        <pc:picChg chg="add mod">
          <ac:chgData name="ANDDY ." userId="e6f306456bd5e7cf" providerId="Windows Live" clId="Web-{D501FB57-E8E2-41DF-6B7F-ED0FBECF6B63}" dt="2025-02-27T16:25:14.808" v="81"/>
          <ac:picMkLst>
            <pc:docMk/>
            <pc:sldMk cId="1430577345" sldId="256"/>
            <ac:picMk id="4" creationId="{30EC56AE-263E-D2C4-F617-D2E3DF26B288}"/>
          </ac:picMkLst>
        </pc:picChg>
        <pc:picChg chg="add mod">
          <ac:chgData name="ANDDY ." userId="e6f306456bd5e7cf" providerId="Windows Live" clId="Web-{D501FB57-E8E2-41DF-6B7F-ED0FBECF6B63}" dt="2025-02-27T16:25:14.808" v="81"/>
          <ac:picMkLst>
            <pc:docMk/>
            <pc:sldMk cId="1430577345" sldId="256"/>
            <ac:picMk id="5" creationId="{E2D7879E-2062-DA14-6801-E42662674B90}"/>
          </ac:picMkLst>
        </pc:picChg>
      </pc:sldChg>
      <pc:sldChg chg="addSp modSp new mod setBg">
        <pc:chgData name="ANDDY ." userId="e6f306456bd5e7cf" providerId="Windows Live" clId="Web-{D501FB57-E8E2-41DF-6B7F-ED0FBECF6B63}" dt="2025-02-27T16:35:52.923" v="256" actId="20577"/>
        <pc:sldMkLst>
          <pc:docMk/>
          <pc:sldMk cId="3529642166" sldId="257"/>
        </pc:sldMkLst>
        <pc:spChg chg="mod">
          <ac:chgData name="ANDDY ." userId="e6f306456bd5e7cf" providerId="Windows Live" clId="Web-{D501FB57-E8E2-41DF-6B7F-ED0FBECF6B63}" dt="2025-02-27T16:35:32.857" v="252"/>
          <ac:spMkLst>
            <pc:docMk/>
            <pc:sldMk cId="3529642166" sldId="257"/>
            <ac:spMk id="2" creationId="{CFEE718D-503D-FBFD-636C-0C9618603911}"/>
          </ac:spMkLst>
        </pc:spChg>
        <pc:spChg chg="mod">
          <ac:chgData name="ANDDY ." userId="e6f306456bd5e7cf" providerId="Windows Live" clId="Web-{D501FB57-E8E2-41DF-6B7F-ED0FBECF6B63}" dt="2025-02-27T16:35:52.923" v="256" actId="20577"/>
          <ac:spMkLst>
            <pc:docMk/>
            <pc:sldMk cId="3529642166" sldId="257"/>
            <ac:spMk id="3" creationId="{41F9AF60-B9D4-D34A-6A2D-68A8FDD27A43}"/>
          </ac:spMkLst>
        </pc:spChg>
        <pc:spChg chg="add">
          <ac:chgData name="ANDDY ." userId="e6f306456bd5e7cf" providerId="Windows Live" clId="Web-{D501FB57-E8E2-41DF-6B7F-ED0FBECF6B63}" dt="2025-02-27T16:35:32.857" v="252"/>
          <ac:spMkLst>
            <pc:docMk/>
            <pc:sldMk cId="3529642166" sldId="257"/>
            <ac:spMk id="9" creationId="{FAFB3478-4AEC-431E-93B2-1593839C16DA}"/>
          </ac:spMkLst>
        </pc:spChg>
        <pc:spChg chg="add">
          <ac:chgData name="ANDDY ." userId="e6f306456bd5e7cf" providerId="Windows Live" clId="Web-{D501FB57-E8E2-41DF-6B7F-ED0FBECF6B63}" dt="2025-02-27T16:35:32.857" v="252"/>
          <ac:spMkLst>
            <pc:docMk/>
            <pc:sldMk cId="3529642166" sldId="257"/>
            <ac:spMk id="11" creationId="{BA44E6CA-03F3-47EA-A9F3-5C0674E28D61}"/>
          </ac:spMkLst>
        </pc:spChg>
        <pc:spChg chg="add">
          <ac:chgData name="ANDDY ." userId="e6f306456bd5e7cf" providerId="Windows Live" clId="Web-{D501FB57-E8E2-41DF-6B7F-ED0FBECF6B63}" dt="2025-02-27T16:35:32.857" v="252"/>
          <ac:spMkLst>
            <pc:docMk/>
            <pc:sldMk cId="3529642166" sldId="257"/>
            <ac:spMk id="20" creationId="{2E922E9E-A29B-4164-A634-B718A43369CA}"/>
          </ac:spMkLst>
        </pc:spChg>
        <pc:grpChg chg="add">
          <ac:chgData name="ANDDY ." userId="e6f306456bd5e7cf" providerId="Windows Live" clId="Web-{D501FB57-E8E2-41DF-6B7F-ED0FBECF6B63}" dt="2025-02-27T16:35:32.857" v="252"/>
          <ac:grpSpMkLst>
            <pc:docMk/>
            <pc:sldMk cId="3529642166" sldId="257"/>
            <ac:grpSpMk id="13" creationId="{7EE36A67-006F-476F-9635-DC6B386EEAB7}"/>
          </ac:grpSpMkLst>
        </pc:grpChg>
        <pc:picChg chg="add mod">
          <ac:chgData name="ANDDY ." userId="e6f306456bd5e7cf" providerId="Windows Live" clId="Web-{D501FB57-E8E2-41DF-6B7F-ED0FBECF6B63}" dt="2025-02-27T16:35:32.857" v="252"/>
          <ac:picMkLst>
            <pc:docMk/>
            <pc:sldMk cId="3529642166" sldId="257"/>
            <ac:picMk id="4" creationId="{809E9ED0-F65B-662F-074F-3CA02D8ACC2E}"/>
          </ac:picMkLst>
        </pc:picChg>
      </pc:sldChg>
      <pc:sldChg chg="addSp delSp modSp new del">
        <pc:chgData name="ANDDY ." userId="e6f306456bd5e7cf" providerId="Windows Live" clId="Web-{D501FB57-E8E2-41DF-6B7F-ED0FBECF6B63}" dt="2025-02-27T16:42:14.494" v="317"/>
        <pc:sldMkLst>
          <pc:docMk/>
          <pc:sldMk cId="472874795" sldId="258"/>
        </pc:sldMkLst>
        <pc:spChg chg="del">
          <ac:chgData name="ANDDY ." userId="e6f306456bd5e7cf" providerId="Windows Live" clId="Web-{D501FB57-E8E2-41DF-6B7F-ED0FBECF6B63}" dt="2025-02-27T16:42:07.415" v="316"/>
          <ac:spMkLst>
            <pc:docMk/>
            <pc:sldMk cId="472874795" sldId="258"/>
            <ac:spMk id="2" creationId="{F83C4707-38F3-9202-F50D-E21D68E6938E}"/>
          </ac:spMkLst>
        </pc:spChg>
        <pc:spChg chg="del">
          <ac:chgData name="ANDDY ." userId="e6f306456bd5e7cf" providerId="Windows Live" clId="Web-{D501FB57-E8E2-41DF-6B7F-ED0FBECF6B63}" dt="2025-02-27T16:36:44.984" v="258"/>
          <ac:spMkLst>
            <pc:docMk/>
            <pc:sldMk cId="472874795" sldId="258"/>
            <ac:spMk id="3" creationId="{F06196E2-71C0-6965-C64A-2244156E384A}"/>
          </ac:spMkLst>
        </pc:spChg>
        <pc:spChg chg="add mod">
          <ac:chgData name="ANDDY ." userId="e6f306456bd5e7cf" providerId="Windows Live" clId="Web-{D501FB57-E8E2-41DF-6B7F-ED0FBECF6B63}" dt="2025-02-27T16:42:07.415" v="315"/>
          <ac:spMkLst>
            <pc:docMk/>
            <pc:sldMk cId="472874795" sldId="258"/>
            <ac:spMk id="602" creationId="{6894E254-6CD2-8C6A-CEB6-40F5D61D491C}"/>
          </ac:spMkLst>
        </pc:spChg>
        <pc:graphicFrameChg chg="add del mod ord modGraphic">
          <ac:chgData name="ANDDY ." userId="e6f306456bd5e7cf" providerId="Windows Live" clId="Web-{D501FB57-E8E2-41DF-6B7F-ED0FBECF6B63}" dt="2025-02-27T16:42:07.415" v="315"/>
          <ac:graphicFrameMkLst>
            <pc:docMk/>
            <pc:sldMk cId="472874795" sldId="258"/>
            <ac:graphicFrameMk id="4" creationId="{4ECFC17E-72C6-F3C5-50C7-F6F458331C6E}"/>
          </ac:graphicFrameMkLst>
        </pc:graphicFrameChg>
      </pc:sldChg>
      <pc:sldChg chg="addSp delSp modSp new addAnim">
        <pc:chgData name="ANDDY ." userId="e6f306456bd5e7cf" providerId="Windows Live" clId="Web-{D501FB57-E8E2-41DF-6B7F-ED0FBECF6B63}" dt="2025-02-27T16:47:13.987" v="393" actId="1076"/>
        <pc:sldMkLst>
          <pc:docMk/>
          <pc:sldMk cId="1262031034" sldId="258"/>
        </pc:sldMkLst>
        <pc:spChg chg="del mod">
          <ac:chgData name="ANDDY ." userId="e6f306456bd5e7cf" providerId="Windows Live" clId="Web-{D501FB57-E8E2-41DF-6B7F-ED0FBECF6B63}" dt="2025-02-27T16:44:56.623" v="373"/>
          <ac:spMkLst>
            <pc:docMk/>
            <pc:sldMk cId="1262031034" sldId="258"/>
            <ac:spMk id="2" creationId="{FFAED172-EC08-11DA-A843-B83FAB86249A}"/>
          </ac:spMkLst>
        </pc:spChg>
        <pc:spChg chg="del">
          <ac:chgData name="ANDDY ." userId="e6f306456bd5e7cf" providerId="Windows Live" clId="Web-{D501FB57-E8E2-41DF-6B7F-ED0FBECF6B63}" dt="2025-02-27T16:43:11.433" v="319"/>
          <ac:spMkLst>
            <pc:docMk/>
            <pc:sldMk cId="1262031034" sldId="258"/>
            <ac:spMk id="3" creationId="{B2AF6924-EBDF-C774-D74E-5E892F762E53}"/>
          </ac:spMkLst>
        </pc:spChg>
        <pc:spChg chg="add del mod">
          <ac:chgData name="ANDDY ." userId="e6f306456bd5e7cf" providerId="Windows Live" clId="Web-{D501FB57-E8E2-41DF-6B7F-ED0FBECF6B63}" dt="2025-02-27T16:45:06.061" v="375"/>
          <ac:spMkLst>
            <pc:docMk/>
            <pc:sldMk cId="1262031034" sldId="258"/>
            <ac:spMk id="237" creationId="{AFC9356B-2360-FAD9-E426-3920C2D8FCE7}"/>
          </ac:spMkLst>
        </pc:spChg>
        <pc:graphicFrameChg chg="add del mod ord modGraphic">
          <ac:chgData name="ANDDY ." userId="e6f306456bd5e7cf" providerId="Windows Live" clId="Web-{D501FB57-E8E2-41DF-6B7F-ED0FBECF6B63}" dt="2025-02-27T16:46:59.767" v="389" actId="14100"/>
          <ac:graphicFrameMkLst>
            <pc:docMk/>
            <pc:sldMk cId="1262031034" sldId="258"/>
            <ac:graphicFrameMk id="4" creationId="{40528C00-15D2-E000-7AD5-C7655EE723CA}"/>
          </ac:graphicFrameMkLst>
        </pc:graphicFrameChg>
        <pc:picChg chg="add mod">
          <ac:chgData name="ANDDY ." userId="e6f306456bd5e7cf" providerId="Windows Live" clId="Web-{D501FB57-E8E2-41DF-6B7F-ED0FBECF6B63}" dt="2025-02-27T16:47:13.987" v="393" actId="1076"/>
          <ac:picMkLst>
            <pc:docMk/>
            <pc:sldMk cId="1262031034" sldId="258"/>
            <ac:picMk id="273" creationId="{A0EC0DF4-1B04-A7CA-5089-003CA0B8A350}"/>
          </ac:picMkLst>
        </pc:picChg>
      </pc:sldChg>
      <pc:sldMasterChg chg="del delSldLayout">
        <pc:chgData name="ANDDY ." userId="e6f306456bd5e7cf" providerId="Windows Live" clId="Web-{D501FB57-E8E2-41DF-6B7F-ED0FBECF6B63}" dt="2025-02-27T16:14:41.930" v="0"/>
        <pc:sldMasterMkLst>
          <pc:docMk/>
          <pc:sldMasterMk cId="1037836119" sldId="2147483648"/>
        </pc:sldMasterMkLst>
        <pc:sldLayoutChg chg="del">
          <pc:chgData name="ANDDY ." userId="e6f306456bd5e7cf" providerId="Windows Live" clId="Web-{D501FB57-E8E2-41DF-6B7F-ED0FBECF6B63}" dt="2025-02-27T16:14:41.930" v="0"/>
          <pc:sldLayoutMkLst>
            <pc:docMk/>
            <pc:sldMasterMk cId="1037836119" sldId="2147483648"/>
            <pc:sldLayoutMk cId="666572584" sldId="2147483649"/>
          </pc:sldLayoutMkLst>
        </pc:sldLayoutChg>
        <pc:sldLayoutChg chg="del">
          <pc:chgData name="ANDDY ." userId="e6f306456bd5e7cf" providerId="Windows Live" clId="Web-{D501FB57-E8E2-41DF-6B7F-ED0FBECF6B63}" dt="2025-02-27T16:14:41.930" v="0"/>
          <pc:sldLayoutMkLst>
            <pc:docMk/>
            <pc:sldMasterMk cId="1037836119" sldId="2147483648"/>
            <pc:sldLayoutMk cId="1546273086" sldId="2147483650"/>
          </pc:sldLayoutMkLst>
        </pc:sldLayoutChg>
        <pc:sldLayoutChg chg="del">
          <pc:chgData name="ANDDY ." userId="e6f306456bd5e7cf" providerId="Windows Live" clId="Web-{D501FB57-E8E2-41DF-6B7F-ED0FBECF6B63}" dt="2025-02-27T16:14:41.930" v="0"/>
          <pc:sldLayoutMkLst>
            <pc:docMk/>
            <pc:sldMasterMk cId="1037836119" sldId="2147483648"/>
            <pc:sldLayoutMk cId="3797575280" sldId="2147483651"/>
          </pc:sldLayoutMkLst>
        </pc:sldLayoutChg>
        <pc:sldLayoutChg chg="del">
          <pc:chgData name="ANDDY ." userId="e6f306456bd5e7cf" providerId="Windows Live" clId="Web-{D501FB57-E8E2-41DF-6B7F-ED0FBECF6B63}" dt="2025-02-27T16:14:41.930" v="0"/>
          <pc:sldLayoutMkLst>
            <pc:docMk/>
            <pc:sldMasterMk cId="1037836119" sldId="2147483648"/>
            <pc:sldLayoutMk cId="2232725900" sldId="2147483652"/>
          </pc:sldLayoutMkLst>
        </pc:sldLayoutChg>
        <pc:sldLayoutChg chg="del">
          <pc:chgData name="ANDDY ." userId="e6f306456bd5e7cf" providerId="Windows Live" clId="Web-{D501FB57-E8E2-41DF-6B7F-ED0FBECF6B63}" dt="2025-02-27T16:14:41.930" v="0"/>
          <pc:sldLayoutMkLst>
            <pc:docMk/>
            <pc:sldMasterMk cId="1037836119" sldId="2147483648"/>
            <pc:sldLayoutMk cId="92890425" sldId="2147483653"/>
          </pc:sldLayoutMkLst>
        </pc:sldLayoutChg>
        <pc:sldLayoutChg chg="del">
          <pc:chgData name="ANDDY ." userId="e6f306456bd5e7cf" providerId="Windows Live" clId="Web-{D501FB57-E8E2-41DF-6B7F-ED0FBECF6B63}" dt="2025-02-27T16:14:41.930" v="0"/>
          <pc:sldLayoutMkLst>
            <pc:docMk/>
            <pc:sldMasterMk cId="1037836119" sldId="2147483648"/>
            <pc:sldLayoutMk cId="1282273674" sldId="2147483654"/>
          </pc:sldLayoutMkLst>
        </pc:sldLayoutChg>
        <pc:sldLayoutChg chg="del">
          <pc:chgData name="ANDDY ." userId="e6f306456bd5e7cf" providerId="Windows Live" clId="Web-{D501FB57-E8E2-41DF-6B7F-ED0FBECF6B63}" dt="2025-02-27T16:14:41.930" v="0"/>
          <pc:sldLayoutMkLst>
            <pc:docMk/>
            <pc:sldMasterMk cId="1037836119" sldId="2147483648"/>
            <pc:sldLayoutMk cId="75163334" sldId="2147483655"/>
          </pc:sldLayoutMkLst>
        </pc:sldLayoutChg>
        <pc:sldLayoutChg chg="del">
          <pc:chgData name="ANDDY ." userId="e6f306456bd5e7cf" providerId="Windows Live" clId="Web-{D501FB57-E8E2-41DF-6B7F-ED0FBECF6B63}" dt="2025-02-27T16:14:41.930" v="0"/>
          <pc:sldLayoutMkLst>
            <pc:docMk/>
            <pc:sldMasterMk cId="1037836119" sldId="2147483648"/>
            <pc:sldLayoutMk cId="2549233983" sldId="2147483656"/>
          </pc:sldLayoutMkLst>
        </pc:sldLayoutChg>
        <pc:sldLayoutChg chg="del">
          <pc:chgData name="ANDDY ." userId="e6f306456bd5e7cf" providerId="Windows Live" clId="Web-{D501FB57-E8E2-41DF-6B7F-ED0FBECF6B63}" dt="2025-02-27T16:14:41.930" v="0"/>
          <pc:sldLayoutMkLst>
            <pc:docMk/>
            <pc:sldMasterMk cId="1037836119" sldId="2147483648"/>
            <pc:sldLayoutMk cId="1912587778" sldId="2147483657"/>
          </pc:sldLayoutMkLst>
        </pc:sldLayoutChg>
        <pc:sldLayoutChg chg="del">
          <pc:chgData name="ANDDY ." userId="e6f306456bd5e7cf" providerId="Windows Live" clId="Web-{D501FB57-E8E2-41DF-6B7F-ED0FBECF6B63}" dt="2025-02-27T16:14:41.930" v="0"/>
          <pc:sldLayoutMkLst>
            <pc:docMk/>
            <pc:sldMasterMk cId="1037836119" sldId="2147483648"/>
            <pc:sldLayoutMk cId="478483964" sldId="2147483658"/>
          </pc:sldLayoutMkLst>
        </pc:sldLayoutChg>
        <pc:sldLayoutChg chg="del">
          <pc:chgData name="ANDDY ." userId="e6f306456bd5e7cf" providerId="Windows Live" clId="Web-{D501FB57-E8E2-41DF-6B7F-ED0FBECF6B63}" dt="2025-02-27T16:14:41.930" v="0"/>
          <pc:sldLayoutMkLst>
            <pc:docMk/>
            <pc:sldMasterMk cId="1037836119" sldId="2147483648"/>
            <pc:sldLayoutMk cId="650442931" sldId="2147483659"/>
          </pc:sldLayoutMkLst>
        </pc:sldLayoutChg>
      </pc:sldMasterChg>
      <pc:sldMasterChg chg="add addSldLayout">
        <pc:chgData name="ANDDY ." userId="e6f306456bd5e7cf" providerId="Windows Live" clId="Web-{D501FB57-E8E2-41DF-6B7F-ED0FBECF6B63}" dt="2025-02-27T16:14:41.930" v="0"/>
        <pc:sldMasterMkLst>
          <pc:docMk/>
          <pc:sldMasterMk cId="1783374701" sldId="2147483712"/>
        </pc:sldMasterMkLst>
        <pc:sldLayoutChg chg="add">
          <pc:chgData name="ANDDY ." userId="e6f306456bd5e7cf" providerId="Windows Live" clId="Web-{D501FB57-E8E2-41DF-6B7F-ED0FBECF6B63}" dt="2025-02-27T16:14:41.930" v="0"/>
          <pc:sldLayoutMkLst>
            <pc:docMk/>
            <pc:sldMasterMk cId="1783374701" sldId="2147483712"/>
            <pc:sldLayoutMk cId="4061655059" sldId="2147483701"/>
          </pc:sldLayoutMkLst>
        </pc:sldLayoutChg>
        <pc:sldLayoutChg chg="add">
          <pc:chgData name="ANDDY ." userId="e6f306456bd5e7cf" providerId="Windows Live" clId="Web-{D501FB57-E8E2-41DF-6B7F-ED0FBECF6B63}" dt="2025-02-27T16:14:41.930" v="0"/>
          <pc:sldLayoutMkLst>
            <pc:docMk/>
            <pc:sldMasterMk cId="1783374701" sldId="2147483712"/>
            <pc:sldLayoutMk cId="2181438968" sldId="2147483702"/>
          </pc:sldLayoutMkLst>
        </pc:sldLayoutChg>
        <pc:sldLayoutChg chg="add">
          <pc:chgData name="ANDDY ." userId="e6f306456bd5e7cf" providerId="Windows Live" clId="Web-{D501FB57-E8E2-41DF-6B7F-ED0FBECF6B63}" dt="2025-02-27T16:14:41.930" v="0"/>
          <pc:sldLayoutMkLst>
            <pc:docMk/>
            <pc:sldMasterMk cId="1783374701" sldId="2147483712"/>
            <pc:sldLayoutMk cId="3865194880" sldId="2147483703"/>
          </pc:sldLayoutMkLst>
        </pc:sldLayoutChg>
        <pc:sldLayoutChg chg="add">
          <pc:chgData name="ANDDY ." userId="e6f306456bd5e7cf" providerId="Windows Live" clId="Web-{D501FB57-E8E2-41DF-6B7F-ED0FBECF6B63}" dt="2025-02-27T16:14:41.930" v="0"/>
          <pc:sldLayoutMkLst>
            <pc:docMk/>
            <pc:sldMasterMk cId="1783374701" sldId="2147483712"/>
            <pc:sldLayoutMk cId="1552465051" sldId="2147483704"/>
          </pc:sldLayoutMkLst>
        </pc:sldLayoutChg>
        <pc:sldLayoutChg chg="add">
          <pc:chgData name="ANDDY ." userId="e6f306456bd5e7cf" providerId="Windows Live" clId="Web-{D501FB57-E8E2-41DF-6B7F-ED0FBECF6B63}" dt="2025-02-27T16:14:41.930" v="0"/>
          <pc:sldLayoutMkLst>
            <pc:docMk/>
            <pc:sldMasterMk cId="1783374701" sldId="2147483712"/>
            <pc:sldLayoutMk cId="2061689328" sldId="2147483705"/>
          </pc:sldLayoutMkLst>
        </pc:sldLayoutChg>
        <pc:sldLayoutChg chg="add">
          <pc:chgData name="ANDDY ." userId="e6f306456bd5e7cf" providerId="Windows Live" clId="Web-{D501FB57-E8E2-41DF-6B7F-ED0FBECF6B63}" dt="2025-02-27T16:14:41.930" v="0"/>
          <pc:sldLayoutMkLst>
            <pc:docMk/>
            <pc:sldMasterMk cId="1783374701" sldId="2147483712"/>
            <pc:sldLayoutMk cId="3534788058" sldId="2147483706"/>
          </pc:sldLayoutMkLst>
        </pc:sldLayoutChg>
        <pc:sldLayoutChg chg="add">
          <pc:chgData name="ANDDY ." userId="e6f306456bd5e7cf" providerId="Windows Live" clId="Web-{D501FB57-E8E2-41DF-6B7F-ED0FBECF6B63}" dt="2025-02-27T16:14:41.930" v="0"/>
          <pc:sldLayoutMkLst>
            <pc:docMk/>
            <pc:sldMasterMk cId="1783374701" sldId="2147483712"/>
            <pc:sldLayoutMk cId="1650843935" sldId="2147483707"/>
          </pc:sldLayoutMkLst>
        </pc:sldLayoutChg>
        <pc:sldLayoutChg chg="add">
          <pc:chgData name="ANDDY ." userId="e6f306456bd5e7cf" providerId="Windows Live" clId="Web-{D501FB57-E8E2-41DF-6B7F-ED0FBECF6B63}" dt="2025-02-27T16:14:41.930" v="0"/>
          <pc:sldLayoutMkLst>
            <pc:docMk/>
            <pc:sldMasterMk cId="1783374701" sldId="2147483712"/>
            <pc:sldLayoutMk cId="3159242046" sldId="2147483708"/>
          </pc:sldLayoutMkLst>
        </pc:sldLayoutChg>
        <pc:sldLayoutChg chg="add">
          <pc:chgData name="ANDDY ." userId="e6f306456bd5e7cf" providerId="Windows Live" clId="Web-{D501FB57-E8E2-41DF-6B7F-ED0FBECF6B63}" dt="2025-02-27T16:14:41.930" v="0"/>
          <pc:sldLayoutMkLst>
            <pc:docMk/>
            <pc:sldMasterMk cId="1783374701" sldId="2147483712"/>
            <pc:sldLayoutMk cId="2081365427" sldId="2147483709"/>
          </pc:sldLayoutMkLst>
        </pc:sldLayoutChg>
        <pc:sldLayoutChg chg="add">
          <pc:chgData name="ANDDY ." userId="e6f306456bd5e7cf" providerId="Windows Live" clId="Web-{D501FB57-E8E2-41DF-6B7F-ED0FBECF6B63}" dt="2025-02-27T16:14:41.930" v="0"/>
          <pc:sldLayoutMkLst>
            <pc:docMk/>
            <pc:sldMasterMk cId="1783374701" sldId="2147483712"/>
            <pc:sldLayoutMk cId="2447264394" sldId="2147483710"/>
          </pc:sldLayoutMkLst>
        </pc:sldLayoutChg>
        <pc:sldLayoutChg chg="add">
          <pc:chgData name="ANDDY ." userId="e6f306456bd5e7cf" providerId="Windows Live" clId="Web-{D501FB57-E8E2-41DF-6B7F-ED0FBECF6B63}" dt="2025-02-27T16:14:41.930" v="0"/>
          <pc:sldLayoutMkLst>
            <pc:docMk/>
            <pc:sldMasterMk cId="1783374701" sldId="2147483712"/>
            <pc:sldLayoutMk cId="2000690812" sldId="2147483711"/>
          </pc:sldLayoutMkLst>
        </pc:sldLayoutChg>
      </pc:sldMasterChg>
    </pc:docChg>
  </pc:docChgLst>
  <pc:docChgLst>
    <pc:chgData name="ANDDY ." userId="e6f306456bd5e7cf" providerId="Windows Live" clId="Web-{A3BCD5E0-7CDD-A76D-F806-4A3CEE3E248F}"/>
    <pc:docChg chg="addSld modSld">
      <pc:chgData name="ANDDY ." userId="e6f306456bd5e7cf" providerId="Windows Live" clId="Web-{A3BCD5E0-7CDD-A76D-F806-4A3CEE3E248F}" dt="2025-03-06T00:37:50.206" v="49" actId="1076"/>
      <pc:docMkLst>
        <pc:docMk/>
      </pc:docMkLst>
      <pc:sldChg chg="modTransition addAnim">
        <pc:chgData name="ANDDY ." userId="e6f306456bd5e7cf" providerId="Windows Live" clId="Web-{A3BCD5E0-7CDD-A76D-F806-4A3CEE3E248F}" dt="2025-03-06T00:32:58.260" v="4"/>
        <pc:sldMkLst>
          <pc:docMk/>
          <pc:sldMk cId="3529642166" sldId="257"/>
        </pc:sldMkLst>
      </pc:sldChg>
      <pc:sldChg chg="modTransition addAnim">
        <pc:chgData name="ANDDY ." userId="e6f306456bd5e7cf" providerId="Windows Live" clId="Web-{A3BCD5E0-7CDD-A76D-F806-4A3CEE3E248F}" dt="2025-03-06T00:34:02.402" v="5"/>
        <pc:sldMkLst>
          <pc:docMk/>
          <pc:sldMk cId="1262031034" sldId="258"/>
        </pc:sldMkLst>
      </pc:sldChg>
      <pc:sldChg chg="modSp new">
        <pc:chgData name="ANDDY ." userId="e6f306456bd5e7cf" providerId="Windows Live" clId="Web-{A3BCD5E0-7CDD-A76D-F806-4A3CEE3E248F}" dt="2025-03-06T00:37:50.206" v="49" actId="1076"/>
        <pc:sldMkLst>
          <pc:docMk/>
          <pc:sldMk cId="3084438222" sldId="259"/>
        </pc:sldMkLst>
        <pc:spChg chg="mod">
          <ac:chgData name="ANDDY ." userId="e6f306456bd5e7cf" providerId="Windows Live" clId="Web-{A3BCD5E0-7CDD-A76D-F806-4A3CEE3E248F}" dt="2025-03-06T00:37:50.206" v="49" actId="1076"/>
          <ac:spMkLst>
            <pc:docMk/>
            <pc:sldMk cId="3084438222" sldId="259"/>
            <ac:spMk id="2" creationId="{4271F182-E844-D3AC-018F-DD2446F4E5E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9CE268-FD46-4BED-AA73-BF651AACD5C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6FFE521-B13C-4774-BA99-AD5FCBE7B96D}">
      <dgm:prSet phldrT="[Texto]" phldr="0"/>
      <dgm:spPr/>
      <dgm:t>
        <a:bodyPr/>
        <a:lstStyle/>
        <a:p>
          <a:pPr rtl="0"/>
          <a:r>
            <a:rPr lang="es-MX" dirty="0">
              <a:latin typeface="Gill Sans Nova"/>
            </a:rPr>
            <a:t>Manipulación de materias primas</a:t>
          </a:r>
          <a:endParaRPr lang="es-MX" dirty="0"/>
        </a:p>
      </dgm:t>
    </dgm:pt>
    <dgm:pt modelId="{F7BBE2F0-6E58-403F-9266-30875A74EDF0}" type="parTrans" cxnId="{42CEEC32-5B96-4254-B84B-E70997994561}">
      <dgm:prSet/>
      <dgm:spPr/>
    </dgm:pt>
    <dgm:pt modelId="{C24B865D-46AD-4B19-865A-1294CBE6D62F}" type="sibTrans" cxnId="{42CEEC32-5B96-4254-B84B-E70997994561}">
      <dgm:prSet/>
      <dgm:spPr/>
    </dgm:pt>
    <dgm:pt modelId="{B4BB4128-FC0C-488E-A49D-453A93103A27}">
      <dgm:prSet phldrT="[Texto]" phldr="0"/>
      <dgm:spPr/>
      <dgm:t>
        <a:bodyPr/>
        <a:lstStyle/>
        <a:p>
          <a:r>
            <a:rPr lang="es-MX" dirty="0" err="1">
              <a:latin typeface="Gill Sans Nova"/>
            </a:rPr>
            <a:t>Acondiciónamiento</a:t>
          </a:r>
          <a:endParaRPr lang="es-MX" dirty="0"/>
        </a:p>
      </dgm:t>
    </dgm:pt>
    <dgm:pt modelId="{5BC7CF4E-B202-46A2-8BD5-8C48150F7DA3}" type="parTrans" cxnId="{25C44FC9-E29E-480A-9322-01A27CDF557A}">
      <dgm:prSet/>
      <dgm:spPr/>
    </dgm:pt>
    <dgm:pt modelId="{EA5126A4-33F2-435B-AE4B-DAFC107E0B06}" type="sibTrans" cxnId="{25C44FC9-E29E-480A-9322-01A27CDF557A}">
      <dgm:prSet/>
      <dgm:spPr/>
    </dgm:pt>
    <dgm:pt modelId="{340E720A-A258-4125-BB37-DED79613B5F0}">
      <dgm:prSet phldrT="[Texto]" phldr="0"/>
      <dgm:spPr/>
      <dgm:t>
        <a:bodyPr/>
        <a:lstStyle/>
        <a:p>
          <a:r>
            <a:rPr lang="es-MX" dirty="0">
              <a:latin typeface="Gill Sans Nova"/>
            </a:rPr>
            <a:t>Separación</a:t>
          </a:r>
          <a:endParaRPr lang="es-MX" dirty="0"/>
        </a:p>
      </dgm:t>
    </dgm:pt>
    <dgm:pt modelId="{909BEFEB-B6FB-4FF0-92FE-01923E6217FC}" type="parTrans" cxnId="{FADB28EA-A21E-4687-B7BE-1BBCE80F85F8}">
      <dgm:prSet/>
      <dgm:spPr/>
    </dgm:pt>
    <dgm:pt modelId="{EE07BAD6-C008-4489-8468-F20DD88F1606}" type="sibTrans" cxnId="{FADB28EA-A21E-4687-B7BE-1BBCE80F85F8}">
      <dgm:prSet/>
      <dgm:spPr/>
    </dgm:pt>
    <dgm:pt modelId="{4F173802-C8D0-41E2-9CD5-CE466CB3FF59}">
      <dgm:prSet phldr="0"/>
      <dgm:spPr/>
      <dgm:t>
        <a:bodyPr/>
        <a:lstStyle/>
        <a:p>
          <a:pPr rtl="0"/>
          <a:r>
            <a:rPr lang="es-MX" dirty="0">
              <a:latin typeface="Gill Sans Nova"/>
            </a:rPr>
            <a:t>Creación del producto final</a:t>
          </a:r>
        </a:p>
      </dgm:t>
    </dgm:pt>
    <dgm:pt modelId="{7064A775-3810-4A0C-A6B4-9E9B44958B31}" type="parTrans" cxnId="{78D76E5C-4AA5-4466-AEC6-C844CBA2E750}">
      <dgm:prSet/>
      <dgm:spPr/>
    </dgm:pt>
    <dgm:pt modelId="{BC0BB1E6-8891-4D76-8031-2DE526AC5165}" type="sibTrans" cxnId="{78D76E5C-4AA5-4466-AEC6-C844CBA2E750}">
      <dgm:prSet/>
      <dgm:spPr/>
    </dgm:pt>
    <dgm:pt modelId="{1246AAE0-429D-4D2D-B5AD-D3393E5BA011}" type="pres">
      <dgm:prSet presAssocID="{7B9CE268-FD46-4BED-AA73-BF651AACD5CA}" presName="Name0" presStyleCnt="0">
        <dgm:presLayoutVars>
          <dgm:dir/>
          <dgm:animLvl val="lvl"/>
          <dgm:resizeHandles val="exact"/>
        </dgm:presLayoutVars>
      </dgm:prSet>
      <dgm:spPr/>
    </dgm:pt>
    <dgm:pt modelId="{D4CEC235-2E0A-479D-A329-784102A33497}" type="pres">
      <dgm:prSet presAssocID="{C6FFE521-B13C-4774-BA99-AD5FCBE7B96D}" presName="Name8" presStyleCnt="0"/>
      <dgm:spPr/>
    </dgm:pt>
    <dgm:pt modelId="{D0FF502D-0CFC-4510-93BE-F754F187DD62}" type="pres">
      <dgm:prSet presAssocID="{C6FFE521-B13C-4774-BA99-AD5FCBE7B96D}" presName="level" presStyleLbl="node1" presStyleIdx="0" presStyleCnt="4">
        <dgm:presLayoutVars>
          <dgm:chMax val="1"/>
          <dgm:bulletEnabled val="1"/>
        </dgm:presLayoutVars>
      </dgm:prSet>
      <dgm:spPr/>
    </dgm:pt>
    <dgm:pt modelId="{6CB9A67C-DB6C-4EE2-B4E7-54A4F195E782}" type="pres">
      <dgm:prSet presAssocID="{C6FFE521-B13C-4774-BA99-AD5FCBE7B96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80D3F30-0B8A-4982-997C-F11B8C45A183}" type="pres">
      <dgm:prSet presAssocID="{B4BB4128-FC0C-488E-A49D-453A93103A27}" presName="Name8" presStyleCnt="0"/>
      <dgm:spPr/>
    </dgm:pt>
    <dgm:pt modelId="{A3837185-16A4-49AC-9D73-243149539DE9}" type="pres">
      <dgm:prSet presAssocID="{B4BB4128-FC0C-488E-A49D-453A93103A27}" presName="level" presStyleLbl="node1" presStyleIdx="1" presStyleCnt="4">
        <dgm:presLayoutVars>
          <dgm:chMax val="1"/>
          <dgm:bulletEnabled val="1"/>
        </dgm:presLayoutVars>
      </dgm:prSet>
      <dgm:spPr/>
    </dgm:pt>
    <dgm:pt modelId="{A5114B86-D548-432F-849C-454C44104D16}" type="pres">
      <dgm:prSet presAssocID="{B4BB4128-FC0C-488E-A49D-453A93103A2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2CDBD1E-A160-4207-A3FE-D3209C004300}" type="pres">
      <dgm:prSet presAssocID="{340E720A-A258-4125-BB37-DED79613B5F0}" presName="Name8" presStyleCnt="0"/>
      <dgm:spPr/>
    </dgm:pt>
    <dgm:pt modelId="{56ABBE19-6E4C-4930-B742-83D85C808C13}" type="pres">
      <dgm:prSet presAssocID="{340E720A-A258-4125-BB37-DED79613B5F0}" presName="level" presStyleLbl="node1" presStyleIdx="2" presStyleCnt="4">
        <dgm:presLayoutVars>
          <dgm:chMax val="1"/>
          <dgm:bulletEnabled val="1"/>
        </dgm:presLayoutVars>
      </dgm:prSet>
      <dgm:spPr/>
    </dgm:pt>
    <dgm:pt modelId="{F1F215A6-ED40-4DA8-81F6-C30E69DD1807}" type="pres">
      <dgm:prSet presAssocID="{340E720A-A258-4125-BB37-DED79613B5F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9D1E131-2B08-4383-80D7-9FBABC79824E}" type="pres">
      <dgm:prSet presAssocID="{4F173802-C8D0-41E2-9CD5-CE466CB3FF59}" presName="Name8" presStyleCnt="0"/>
      <dgm:spPr/>
    </dgm:pt>
    <dgm:pt modelId="{5D928FFB-6EA8-44E6-93BE-38267325DDC7}" type="pres">
      <dgm:prSet presAssocID="{4F173802-C8D0-41E2-9CD5-CE466CB3FF59}" presName="level" presStyleLbl="node1" presStyleIdx="3" presStyleCnt="4">
        <dgm:presLayoutVars>
          <dgm:chMax val="1"/>
          <dgm:bulletEnabled val="1"/>
        </dgm:presLayoutVars>
      </dgm:prSet>
      <dgm:spPr/>
    </dgm:pt>
    <dgm:pt modelId="{F5C617F6-8B12-4A5F-BAE7-0DBAB3B5A614}" type="pres">
      <dgm:prSet presAssocID="{4F173802-C8D0-41E2-9CD5-CE466CB3FF5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88BD90E-C2F5-4551-AFA6-F908FA373868}" type="presOf" srcId="{7B9CE268-FD46-4BED-AA73-BF651AACD5CA}" destId="{1246AAE0-429D-4D2D-B5AD-D3393E5BA011}" srcOrd="0" destOrd="0" presId="urn:microsoft.com/office/officeart/2005/8/layout/pyramid1"/>
    <dgm:cxn modelId="{4F3BFC24-6F44-4A29-B420-D1E930D8420A}" type="presOf" srcId="{340E720A-A258-4125-BB37-DED79613B5F0}" destId="{56ABBE19-6E4C-4930-B742-83D85C808C13}" srcOrd="0" destOrd="0" presId="urn:microsoft.com/office/officeart/2005/8/layout/pyramid1"/>
    <dgm:cxn modelId="{42CEEC32-5B96-4254-B84B-E70997994561}" srcId="{7B9CE268-FD46-4BED-AA73-BF651AACD5CA}" destId="{C6FFE521-B13C-4774-BA99-AD5FCBE7B96D}" srcOrd="0" destOrd="0" parTransId="{F7BBE2F0-6E58-403F-9266-30875A74EDF0}" sibTransId="{C24B865D-46AD-4B19-865A-1294CBE6D62F}"/>
    <dgm:cxn modelId="{78D76E5C-4AA5-4466-AEC6-C844CBA2E750}" srcId="{7B9CE268-FD46-4BED-AA73-BF651AACD5CA}" destId="{4F173802-C8D0-41E2-9CD5-CE466CB3FF59}" srcOrd="3" destOrd="0" parTransId="{7064A775-3810-4A0C-A6B4-9E9B44958B31}" sibTransId="{BC0BB1E6-8891-4D76-8031-2DE526AC5165}"/>
    <dgm:cxn modelId="{EA728285-BCA5-49CC-A16E-77EF35DEEF37}" type="presOf" srcId="{C6FFE521-B13C-4774-BA99-AD5FCBE7B96D}" destId="{D0FF502D-0CFC-4510-93BE-F754F187DD62}" srcOrd="0" destOrd="0" presId="urn:microsoft.com/office/officeart/2005/8/layout/pyramid1"/>
    <dgm:cxn modelId="{2E594498-1CCD-4AD2-BFC5-30C4E8CAF1FF}" type="presOf" srcId="{4F173802-C8D0-41E2-9CD5-CE466CB3FF59}" destId="{F5C617F6-8B12-4A5F-BAE7-0DBAB3B5A614}" srcOrd="1" destOrd="0" presId="urn:microsoft.com/office/officeart/2005/8/layout/pyramid1"/>
    <dgm:cxn modelId="{938ABBA7-8104-4F0C-8838-2BE050A2E748}" type="presOf" srcId="{340E720A-A258-4125-BB37-DED79613B5F0}" destId="{F1F215A6-ED40-4DA8-81F6-C30E69DD1807}" srcOrd="1" destOrd="0" presId="urn:microsoft.com/office/officeart/2005/8/layout/pyramid1"/>
    <dgm:cxn modelId="{DA6820C5-2219-42CA-AC22-EF3317E77054}" type="presOf" srcId="{B4BB4128-FC0C-488E-A49D-453A93103A27}" destId="{A5114B86-D548-432F-849C-454C44104D16}" srcOrd="1" destOrd="0" presId="urn:microsoft.com/office/officeart/2005/8/layout/pyramid1"/>
    <dgm:cxn modelId="{6EB061C8-F14D-4294-A7EA-D2A2505506C5}" type="presOf" srcId="{4F173802-C8D0-41E2-9CD5-CE466CB3FF59}" destId="{5D928FFB-6EA8-44E6-93BE-38267325DDC7}" srcOrd="0" destOrd="0" presId="urn:microsoft.com/office/officeart/2005/8/layout/pyramid1"/>
    <dgm:cxn modelId="{25C44FC9-E29E-480A-9322-01A27CDF557A}" srcId="{7B9CE268-FD46-4BED-AA73-BF651AACD5CA}" destId="{B4BB4128-FC0C-488E-A49D-453A93103A27}" srcOrd="1" destOrd="0" parTransId="{5BC7CF4E-B202-46A2-8BD5-8C48150F7DA3}" sibTransId="{EA5126A4-33F2-435B-AE4B-DAFC107E0B06}"/>
    <dgm:cxn modelId="{BB614BE5-9DE9-4C66-B8DB-3CB77877CEBA}" type="presOf" srcId="{B4BB4128-FC0C-488E-A49D-453A93103A27}" destId="{A3837185-16A4-49AC-9D73-243149539DE9}" srcOrd="0" destOrd="0" presId="urn:microsoft.com/office/officeart/2005/8/layout/pyramid1"/>
    <dgm:cxn modelId="{FADB28EA-A21E-4687-B7BE-1BBCE80F85F8}" srcId="{7B9CE268-FD46-4BED-AA73-BF651AACD5CA}" destId="{340E720A-A258-4125-BB37-DED79613B5F0}" srcOrd="2" destOrd="0" parTransId="{909BEFEB-B6FB-4FF0-92FE-01923E6217FC}" sibTransId="{EE07BAD6-C008-4489-8468-F20DD88F1606}"/>
    <dgm:cxn modelId="{BA3B57F8-88B8-4828-B803-BFB5237E785C}" type="presOf" srcId="{C6FFE521-B13C-4774-BA99-AD5FCBE7B96D}" destId="{6CB9A67C-DB6C-4EE2-B4E7-54A4F195E782}" srcOrd="1" destOrd="0" presId="urn:microsoft.com/office/officeart/2005/8/layout/pyramid1"/>
    <dgm:cxn modelId="{03D07940-EF52-4CF2-8903-80272A9D555E}" type="presParOf" srcId="{1246AAE0-429D-4D2D-B5AD-D3393E5BA011}" destId="{D4CEC235-2E0A-479D-A329-784102A33497}" srcOrd="0" destOrd="0" presId="urn:microsoft.com/office/officeart/2005/8/layout/pyramid1"/>
    <dgm:cxn modelId="{9DE0D126-90AB-406A-81A0-8F56AC700F51}" type="presParOf" srcId="{D4CEC235-2E0A-479D-A329-784102A33497}" destId="{D0FF502D-0CFC-4510-93BE-F754F187DD62}" srcOrd="0" destOrd="0" presId="urn:microsoft.com/office/officeart/2005/8/layout/pyramid1"/>
    <dgm:cxn modelId="{89BC86E2-E28C-4337-84D5-D7E03B2FDE33}" type="presParOf" srcId="{D4CEC235-2E0A-479D-A329-784102A33497}" destId="{6CB9A67C-DB6C-4EE2-B4E7-54A4F195E782}" srcOrd="1" destOrd="0" presId="urn:microsoft.com/office/officeart/2005/8/layout/pyramid1"/>
    <dgm:cxn modelId="{A8D9B018-C016-4FAC-AC06-1BF10CFFA657}" type="presParOf" srcId="{1246AAE0-429D-4D2D-B5AD-D3393E5BA011}" destId="{880D3F30-0B8A-4982-997C-F11B8C45A183}" srcOrd="1" destOrd="0" presId="urn:microsoft.com/office/officeart/2005/8/layout/pyramid1"/>
    <dgm:cxn modelId="{5E2EDD78-E4AC-4D80-8AED-1EAFBE002C08}" type="presParOf" srcId="{880D3F30-0B8A-4982-997C-F11B8C45A183}" destId="{A3837185-16A4-49AC-9D73-243149539DE9}" srcOrd="0" destOrd="0" presId="urn:microsoft.com/office/officeart/2005/8/layout/pyramid1"/>
    <dgm:cxn modelId="{62A9DE3A-B362-4FF2-87CE-2A3021800600}" type="presParOf" srcId="{880D3F30-0B8A-4982-997C-F11B8C45A183}" destId="{A5114B86-D548-432F-849C-454C44104D16}" srcOrd="1" destOrd="0" presId="urn:microsoft.com/office/officeart/2005/8/layout/pyramid1"/>
    <dgm:cxn modelId="{5F959300-4F98-4422-A49A-4ED5A31EA5F0}" type="presParOf" srcId="{1246AAE0-429D-4D2D-B5AD-D3393E5BA011}" destId="{02CDBD1E-A160-4207-A3FE-D3209C004300}" srcOrd="2" destOrd="0" presId="urn:microsoft.com/office/officeart/2005/8/layout/pyramid1"/>
    <dgm:cxn modelId="{5138FC17-AE35-4FE2-92A9-22C1E4E74CEB}" type="presParOf" srcId="{02CDBD1E-A160-4207-A3FE-D3209C004300}" destId="{56ABBE19-6E4C-4930-B742-83D85C808C13}" srcOrd="0" destOrd="0" presId="urn:microsoft.com/office/officeart/2005/8/layout/pyramid1"/>
    <dgm:cxn modelId="{4ABFAB9D-2F07-425B-B4A4-6377286F9947}" type="presParOf" srcId="{02CDBD1E-A160-4207-A3FE-D3209C004300}" destId="{F1F215A6-ED40-4DA8-81F6-C30E69DD1807}" srcOrd="1" destOrd="0" presId="urn:microsoft.com/office/officeart/2005/8/layout/pyramid1"/>
    <dgm:cxn modelId="{D8B6BDE6-A365-4C8F-B412-A8FB34AFDAF4}" type="presParOf" srcId="{1246AAE0-429D-4D2D-B5AD-D3393E5BA011}" destId="{09D1E131-2B08-4383-80D7-9FBABC79824E}" srcOrd="3" destOrd="0" presId="urn:microsoft.com/office/officeart/2005/8/layout/pyramid1"/>
    <dgm:cxn modelId="{6B2E3C9E-57B8-4FEB-BEB1-C74DAC2CF36A}" type="presParOf" srcId="{09D1E131-2B08-4383-80D7-9FBABC79824E}" destId="{5D928FFB-6EA8-44E6-93BE-38267325DDC7}" srcOrd="0" destOrd="0" presId="urn:microsoft.com/office/officeart/2005/8/layout/pyramid1"/>
    <dgm:cxn modelId="{9EC130DB-61F6-4507-861A-F937F321C1BC}" type="presParOf" srcId="{09D1E131-2B08-4383-80D7-9FBABC79824E}" destId="{F5C617F6-8B12-4A5F-BAE7-0DBAB3B5A61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F502D-0CFC-4510-93BE-F754F187DD62}">
      <dsp:nvSpPr>
        <dsp:cNvPr id="0" name=""/>
        <dsp:cNvSpPr/>
      </dsp:nvSpPr>
      <dsp:spPr>
        <a:xfrm>
          <a:off x="2892691" y="0"/>
          <a:ext cx="1928460" cy="1336270"/>
        </a:xfrm>
        <a:prstGeom prst="trapezoid">
          <a:avLst>
            <a:gd name="adj" fmla="val 721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latin typeface="Gill Sans Nova"/>
            </a:rPr>
            <a:t>Manipulación de materias primas</a:t>
          </a:r>
          <a:endParaRPr lang="es-MX" sz="2400" kern="1200" dirty="0"/>
        </a:p>
      </dsp:txBody>
      <dsp:txXfrm>
        <a:off x="2892691" y="0"/>
        <a:ext cx="1928460" cy="1336270"/>
      </dsp:txXfrm>
    </dsp:sp>
    <dsp:sp modelId="{A3837185-16A4-49AC-9D73-243149539DE9}">
      <dsp:nvSpPr>
        <dsp:cNvPr id="0" name=""/>
        <dsp:cNvSpPr/>
      </dsp:nvSpPr>
      <dsp:spPr>
        <a:xfrm>
          <a:off x="1928460" y="1336270"/>
          <a:ext cx="3856921" cy="1336270"/>
        </a:xfrm>
        <a:prstGeom prst="trapezoid">
          <a:avLst>
            <a:gd name="adj" fmla="val 721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 err="1">
              <a:latin typeface="Gill Sans Nova"/>
            </a:rPr>
            <a:t>Acondiciónamiento</a:t>
          </a:r>
          <a:endParaRPr lang="es-MX" sz="2400" kern="1200" dirty="0"/>
        </a:p>
      </dsp:txBody>
      <dsp:txXfrm>
        <a:off x="2603422" y="1336270"/>
        <a:ext cx="2506998" cy="1336270"/>
      </dsp:txXfrm>
    </dsp:sp>
    <dsp:sp modelId="{56ABBE19-6E4C-4930-B742-83D85C808C13}">
      <dsp:nvSpPr>
        <dsp:cNvPr id="0" name=""/>
        <dsp:cNvSpPr/>
      </dsp:nvSpPr>
      <dsp:spPr>
        <a:xfrm>
          <a:off x="964230" y="2672540"/>
          <a:ext cx="5785382" cy="1336270"/>
        </a:xfrm>
        <a:prstGeom prst="trapezoid">
          <a:avLst>
            <a:gd name="adj" fmla="val 721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latin typeface="Gill Sans Nova"/>
            </a:rPr>
            <a:t>Separación</a:t>
          </a:r>
          <a:endParaRPr lang="es-MX" sz="2400" kern="1200" dirty="0"/>
        </a:p>
      </dsp:txBody>
      <dsp:txXfrm>
        <a:off x="1976672" y="2672540"/>
        <a:ext cx="3760498" cy="1336270"/>
      </dsp:txXfrm>
    </dsp:sp>
    <dsp:sp modelId="{5D928FFB-6EA8-44E6-93BE-38267325DDC7}">
      <dsp:nvSpPr>
        <dsp:cNvPr id="0" name=""/>
        <dsp:cNvSpPr/>
      </dsp:nvSpPr>
      <dsp:spPr>
        <a:xfrm>
          <a:off x="0" y="4008811"/>
          <a:ext cx="7713843" cy="1336270"/>
        </a:xfrm>
        <a:prstGeom prst="trapezoid">
          <a:avLst>
            <a:gd name="adj" fmla="val 721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latin typeface="Gill Sans Nova"/>
            </a:rPr>
            <a:t>Creación del producto final</a:t>
          </a:r>
        </a:p>
      </dsp:txBody>
      <dsp:txXfrm>
        <a:off x="1349922" y="4008811"/>
        <a:ext cx="5013997" cy="1336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F28B-45E3-4585-87E3-73838692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68049"/>
            <a:ext cx="7626795" cy="284191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755B0-E17A-4B52-A99D-C35BB18B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7626795" cy="25017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0C28-805B-4DA6-A10E-651C0FD0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BBA9-C52F-4628-AE0D-DCD1772F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AC57-F8E1-4B54-A111-CB53B32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5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5B40-C529-41A6-8D06-07AF9430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5A354-E2A8-4A91-9D7A-36D9E091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D3944-2E3D-42BC-B83D-7630699D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C57FA-204E-4A7A-BAE2-DF17BB0F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DA36D-49FF-495A-8E25-4CCC98E3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6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4ECD05-4E94-4A60-8FDA-700BF100B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or Fill">
            <a:extLst>
              <a:ext uri="{FF2B5EF4-FFF2-40B4-BE49-F238E27FC236}">
                <a16:creationId xmlns:a16="http://schemas.microsoft.com/office/drawing/2014/main" id="{8BCB0EB2-4067-418C-9465-9D4C71240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E37999-41E7-446D-8C53-B904C3CE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8A90E8-87F8-4150-B5EB-E19C8A01AFB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Graphic 9">
              <a:extLst>
                <a:ext uri="{FF2B5EF4-FFF2-40B4-BE49-F238E27FC236}">
                  <a16:creationId xmlns:a16="http://schemas.microsoft.com/office/drawing/2014/main" id="{724DCA1C-A8E8-4F90-8FAE-85B1426C108A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8D6291-6756-44E3-9FCE-0B2ECA5EE664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7CA96E-9DD9-4172-B63B-50DF43B57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B335AFFE-BF3D-491C-8255-692B9DAC6775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AA052AAF-7A7C-4EDB-AE2C-FCA3A756C4E5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31F99E9D-6528-47AC-B178-7032D0E17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DD302-622D-4E42-BD6F-FAAA98B37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6311" y="668049"/>
            <a:ext cx="2628900" cy="5508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0D9F5-C907-405F-BE11-571C61745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68049"/>
            <a:ext cx="6689098" cy="550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FD860-3FBD-4FE7-A9FD-1D4A4D10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A367B-81B3-4BD3-9C95-18EC0710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8E54-346D-4D66-BF99-96DA43F8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9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2C84-1247-4534-81D1-136C3E1E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D490-CEA6-4844-A537-F749658D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AEFC9-887F-4E73-9938-6032D528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F0CF-134A-404E-A177-9FAAA039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B0DC-2D2C-408B-A577-904A2385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3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5431-EF88-4771-9699-27EF70A5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50"/>
            <a:ext cx="7673389" cy="381658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F57C3-A928-4093-B3FC-ECC2194A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767338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FD625-A893-46D3-A518-9E969CB4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AD37A-B380-4B65-9FB9-3FB91412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73B6-CD13-4451-9BF3-C4102BA5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94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1FBD0A-9F7B-4EBB-9982-B55F5F980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8CFF0B8-0BA9-4DD9-B7B2-0655DC841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7B910E-9B87-4291-987B-6883212CB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596CF7-55B3-409D-A36C-F5BE9D625628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245D23-45D8-474C-8A38-633E99962676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8A8D14-28CA-4095-B2FA-E48B3150A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1D1F176A-19F1-4537-800D-210F29EC1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04C26-6125-4D95-9FC0-50DEB941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1534" cy="1591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401A-13E5-4CED-864F-06D6EECCB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41329"/>
            <a:ext cx="5562600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13523-8F78-4766-91D7-03E329B6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1329"/>
            <a:ext cx="4736534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B757F-BAD2-4343-BD57-FC02D0BE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0EF3C-A61E-4F43-9C8F-BC9A6455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9D947-1DC8-4CE9-A031-6EEB776B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65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BFA9BB-A51E-4D09-8602-5AD90104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A60257A1-779B-4048-BC0D-1EA579B5B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F4B5D0-AA24-4702-9C01-FC1A03E7B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CBF9BD-1EB2-4122-98FE-F2B5DF8771C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41FF89-01DF-4236-AA4D-243CB8A464B3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D03BB88-350D-4DE0-BB34-870F64356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5" name="Texture">
            <a:extLst>
              <a:ext uri="{FF2B5EF4-FFF2-40B4-BE49-F238E27FC236}">
                <a16:creationId xmlns:a16="http://schemas.microsoft.com/office/drawing/2014/main" id="{4A8025C0-8995-4863-A847-7ED1F8CCE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62335-6445-435C-A1C6-9F090B9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0629" cy="1325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74B3D-418F-464D-91E7-993D0B48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6" y="2182814"/>
            <a:ext cx="5021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04709-9362-4AB5-9AA2-32F51BF06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086" y="3115949"/>
            <a:ext cx="502151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83836-1CF5-406F-B0CB-643F37066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90597" y="2182814"/>
            <a:ext cx="5017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A8670-0F33-4222-AAC9-96A21C47C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0597" y="3115949"/>
            <a:ext cx="501723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E6970-4A96-4519-9C0E-11E245D5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EE249-70F5-4359-B699-23D68A50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AE510-A38C-45EE-B061-CB02E4E3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8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9D1A-F943-4838-BA2F-6DF4F2EC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638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EE401-3424-4696-A6FC-BBEE7937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9D767-A30A-4508-B510-99AB9173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979DC-F3D5-43AB-8A0F-9C8A14E0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8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CDA0B-9BEE-4B57-8F97-96D5645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82AF2-09A1-4A1C-AEB6-577962B7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D99D9-82B1-496C-ABBC-4FF0C375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43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D9AFA4-EB8E-4091-A5E2-1B9D163A0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F25018FE-FB44-4E2E-A181-B3476F3E8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C7CD4B-70DE-49E2-A336-B6F43F58F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B8BFC9-6F67-47CB-BAE4-45260FBAF397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40F836E5-3C5B-4DE7-B09A-AE00DEE730A9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E1B8E4-080E-4F43-B33F-59DD21B6B658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7639D4-740A-4B71-8393-99CA375EB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AE7E56E5-1F6A-442B-B5E0-ED19F815D2E2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3774E986-8FE2-4670-A4C0-96E213269BD7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3A5846DF-A106-4887-BE2C-DCD89DAA6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81C-AA51-44A0-B21C-757B2F3B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195782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438A-298D-4466-B55D-F466C345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68049"/>
            <a:ext cx="4875212" cy="523125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43104-0579-4974-88D2-61DF1A30D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749024"/>
            <a:ext cx="4314825" cy="31199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32755-0632-47CB-AA69-7EFB212F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D0B4F-5B59-4064-A88B-E9938A40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12E7F-93B8-4E93-BCB3-ADE74FC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42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3C1870-4E69-4DE7-BF2F-DE8A7881C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7439AB1C-A8A1-4745-9625-B18FE9160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ADDC4D-D9AA-48F8-BD10-2D20F1460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1136312-3085-4615-A743-4EE531585B11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29539FE4-376B-4187-A80A-C98EBA23DA30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1DC5D7-2276-4A57-8783-A0EFB00416E9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7D5B578-4971-4ADC-97D8-B9CEF52AA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2D968E77-E43D-4870-93BC-CBF1947336B3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1221D41A-E71E-4587-A876-F8778E7C03E1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50457195-385D-490A-91AB-30B969C61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6FF6D-24FA-4E04-90ED-7DBE228B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223571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2D78B-0E21-420F-9DFF-6131CB0F7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8049"/>
            <a:ext cx="4958436" cy="5231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C2A57-1064-4391-B96B-4D04305E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41222"/>
            <a:ext cx="4314825" cy="29277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04EB0-850A-4256-8D12-E01A201A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CF4AF-C757-4552-AB8A-3B89C374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2A368-F12B-4B5E-82F0-A6AEE6A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65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</a:extLst>
            </p:cNvPr>
            <p:cNvSpPr/>
            <p:nvPr/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</a:extLst>
            </p:cNvPr>
            <p:cNvSpPr/>
            <p:nvPr/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</a:extLst>
            </p:cNvPr>
            <p:cNvSpPr/>
            <p:nvPr/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</a:extLst>
            </p:cNvPr>
            <p:cNvSpPr/>
            <p:nvPr/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</a:extLst>
            </p:cNvPr>
            <p:cNvSpPr/>
            <p:nvPr/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2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1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083B5-1505-44FE-894D-AA1AB6D6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3930-F8C8-43B1-BC1A-6264F4AC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96713"/>
            <a:ext cx="7685037" cy="408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F2F7-3ECA-43D7-BFF3-FBB407AEA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193F-0B61-43DD-8E45-EFEAC43E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554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25961-D3A8-4945-AEE4-EE1952DB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512" y="6355080"/>
            <a:ext cx="79552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374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Vector background of vibrant colors splashing">
            <a:extLst>
              <a:ext uri="{FF2B5EF4-FFF2-40B4-BE49-F238E27FC236}">
                <a16:creationId xmlns:a16="http://schemas.microsoft.com/office/drawing/2014/main" id="{30EC56AE-263E-D2C4-F617-D2E3DF26B2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l="23729" r="15826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2750D7-24A8-49FA-A959-E247A4E35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686020"/>
            <a:ext cx="5323417" cy="2742980"/>
          </a:xfrm>
        </p:spPr>
        <p:txBody>
          <a:bodyPr>
            <a:normAutofit/>
          </a:bodyPr>
          <a:lstStyle/>
          <a:p>
            <a:r>
              <a:rPr lang="es-MX" sz="5000" b="1">
                <a:solidFill>
                  <a:srgbClr val="FFFFFF"/>
                </a:solidFill>
              </a:rPr>
              <a:t>La industrialización de los productos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2436C3-4762-4542-9B41-D8B4CC95F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1" y="3602038"/>
            <a:ext cx="5323417" cy="256994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MX" b="1" dirty="0">
                <a:solidFill>
                  <a:srgbClr val="FFFFFF"/>
                </a:solidFill>
              </a:rPr>
              <a:t>Nombre de alumno: Andrés Medina </a:t>
            </a:r>
            <a:r>
              <a:rPr lang="es-MX" b="1">
                <a:solidFill>
                  <a:srgbClr val="FFFFFF"/>
                </a:solidFill>
              </a:rPr>
              <a:t>Mojardin</a:t>
            </a:r>
          </a:p>
          <a:p>
            <a:r>
              <a:rPr lang="es-MX" b="1" dirty="0">
                <a:solidFill>
                  <a:srgbClr val="FFFFFF"/>
                </a:solidFill>
              </a:rPr>
              <a:t>Geografía</a:t>
            </a:r>
            <a:endParaRPr lang="es-MX" b="1">
              <a:solidFill>
                <a:srgbClr val="FFFFFF"/>
              </a:solidFill>
            </a:endParaRPr>
          </a:p>
        </p:txBody>
      </p:sp>
      <p:pic>
        <p:nvPicPr>
          <p:cNvPr id="5" name="Imagen 4" descr="Industrialización: concepto, ejemplos, signos, pros y contras -  Masterlogística">
            <a:extLst>
              <a:ext uri="{FF2B5EF4-FFF2-40B4-BE49-F238E27FC236}">
                <a16:creationId xmlns:a16="http://schemas.microsoft.com/office/drawing/2014/main" id="{E2D7879E-2062-DA14-6801-E42662674B9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 l="13847" r="26819" b="-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D86E34F-2270-49B8-8B7B-C2D822123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439F4B7-6EEC-41C0-B001-7D6C4A0C2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Graphic 9">
              <a:extLst>
                <a:ext uri="{FF2B5EF4-FFF2-40B4-BE49-F238E27FC236}">
                  <a16:creationId xmlns:a16="http://schemas.microsoft.com/office/drawing/2014/main" id="{E14CD058-E59D-4DA7-BA9B-693341E3F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DC745CE-4E48-4025-91F2-FB4C1F9B0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9A4A6B6-E8D8-4BD3-86B4-F446E65C6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29" name="Graphic 9">
              <a:extLst>
                <a:ext uri="{FF2B5EF4-FFF2-40B4-BE49-F238E27FC236}">
                  <a16:creationId xmlns:a16="http://schemas.microsoft.com/office/drawing/2014/main" id="{A24B293B-7EEF-4715-9583-136F0C01E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Graphic 9">
              <a:extLst>
                <a:ext uri="{FF2B5EF4-FFF2-40B4-BE49-F238E27FC236}">
                  <a16:creationId xmlns:a16="http://schemas.microsoft.com/office/drawing/2014/main" id="{7BF2B5E6-5A7A-4936-9132-2EB2FBDC0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057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BA44E6CA-03F3-47EA-A9F3-5C0674E28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EE36A67-006F-476F-9635-DC6B386EE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744625" y="685620"/>
            <a:ext cx="5444327" cy="6049020"/>
            <a:chOff x="6744625" y="685620"/>
            <a:chExt cx="5444327" cy="60490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09EE09B-0433-4F4A-B864-D895D8BAE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7132" y="6155147"/>
              <a:ext cx="227139" cy="22713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Graphic 9">
              <a:extLst>
                <a:ext uri="{FF2B5EF4-FFF2-40B4-BE49-F238E27FC236}">
                  <a16:creationId xmlns:a16="http://schemas.microsoft.com/office/drawing/2014/main" id="{50531F8D-2903-44C8-A854-DDCFFC34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44625" y="967196"/>
              <a:ext cx="2116766" cy="211676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Graphic 18">
              <a:extLst>
                <a:ext uri="{FF2B5EF4-FFF2-40B4-BE49-F238E27FC236}">
                  <a16:creationId xmlns:a16="http://schemas.microsoft.com/office/drawing/2014/main" id="{95661429-E56F-4057-B25B-914DB7F87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9618226" y="3599573"/>
              <a:ext cx="2057060" cy="3135067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7D6490B-F4AE-4A13-BB54-35274AB32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6262" y="685620"/>
              <a:ext cx="265579" cy="265579"/>
            </a:xfrm>
            <a:prstGeom prst="ellipse">
              <a:avLst/>
            </a:pr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0FA281D-945D-4639-8F12-BC2D20C49E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60221" y="1219177"/>
              <a:ext cx="528731" cy="1057462"/>
            </a:xfrm>
            <a:custGeom>
              <a:avLst/>
              <a:gdLst>
                <a:gd name="connsiteX0" fmla="*/ 528731 w 528731"/>
                <a:gd name="connsiteY0" fmla="*/ 0 h 1057462"/>
                <a:gd name="connsiteX1" fmla="*/ 528731 w 528731"/>
                <a:gd name="connsiteY1" fmla="*/ 1057462 h 1057462"/>
                <a:gd name="connsiteX2" fmla="*/ 0 w 528731"/>
                <a:gd name="connsiteY2" fmla="*/ 528731 h 1057462"/>
                <a:gd name="connsiteX3" fmla="*/ 528731 w 528731"/>
                <a:gd name="connsiteY3" fmla="*/ 0 h 105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8731" h="1057462">
                  <a:moveTo>
                    <a:pt x="528731" y="0"/>
                  </a:moveTo>
                  <a:lnTo>
                    <a:pt x="528731" y="1057462"/>
                  </a:lnTo>
                  <a:cubicBezTo>
                    <a:pt x="236721" y="1057462"/>
                    <a:pt x="0" y="820741"/>
                    <a:pt x="0" y="528731"/>
                  </a:cubicBezTo>
                  <a:cubicBezTo>
                    <a:pt x="0" y="236721"/>
                    <a:pt x="236721" y="0"/>
                    <a:pt x="528731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FEE718D-503D-FBFD-636C-0C9618603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5895581" cy="1325563"/>
          </a:xfrm>
        </p:spPr>
        <p:txBody>
          <a:bodyPr>
            <a:normAutofit/>
          </a:bodyPr>
          <a:lstStyle/>
          <a:p>
            <a:r>
              <a:rPr lang="es-MX" b="1" dirty="0"/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F9AF60-B9D4-D34A-6A2D-68A8FDD27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6713"/>
            <a:ext cx="5895581" cy="408025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s-MX" sz="3200" dirty="0"/>
              <a:t>Hoy veremos la industrialización de los productos pero antes de iniciar para ver sus </a:t>
            </a:r>
            <a:r>
              <a:rPr lang="es-MX" sz="3200" err="1"/>
              <a:t>multiplés</a:t>
            </a:r>
            <a:r>
              <a:rPr lang="es-MX" sz="3200" dirty="0"/>
              <a:t> características veremos principalmente que es para poder entrar en contexto</a:t>
            </a:r>
          </a:p>
          <a:p>
            <a:r>
              <a:rPr lang="es-MX" sz="3200" dirty="0"/>
              <a:t>¿Qué es la industrialización?</a:t>
            </a:r>
          </a:p>
          <a:p>
            <a:r>
              <a:rPr lang="es-MX" sz="3200" dirty="0">
                <a:ea typeface="+mn-lt"/>
                <a:cs typeface="+mn-lt"/>
              </a:rPr>
              <a:t>se conoce a la industrialización como un fenómeno de carácter económico basado en la producción de bienes a gran escala o de manera intensiva. </a:t>
            </a:r>
            <a:endParaRPr lang="es-MX" sz="3200" dirty="0"/>
          </a:p>
        </p:txBody>
      </p:sp>
      <p:pic>
        <p:nvPicPr>
          <p:cNvPr id="4" name="Imagen 3" descr="Industrialización: qué es, características e impacto - Enciclopedia  Significados">
            <a:extLst>
              <a:ext uri="{FF2B5EF4-FFF2-40B4-BE49-F238E27FC236}">
                <a16:creationId xmlns:a16="http://schemas.microsoft.com/office/drawing/2014/main" id="{809E9ED0-F65B-662F-074F-3CA02D8ACC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00" r="1" b="1"/>
          <a:stretch/>
        </p:blipFill>
        <p:spPr>
          <a:xfrm>
            <a:off x="7048316" y="1135173"/>
            <a:ext cx="4748792" cy="4748792"/>
          </a:xfrm>
          <a:custGeom>
            <a:avLst/>
            <a:gdLst/>
            <a:ahLst/>
            <a:cxnLst/>
            <a:rect l="l" t="t" r="r" b="b"/>
            <a:pathLst>
              <a:path w="3129592" h="3129592">
                <a:moveTo>
                  <a:pt x="1564796" y="0"/>
                </a:moveTo>
                <a:cubicBezTo>
                  <a:pt x="2429009" y="0"/>
                  <a:pt x="3129592" y="700583"/>
                  <a:pt x="3129592" y="1564796"/>
                </a:cubicBezTo>
                <a:cubicBezTo>
                  <a:pt x="3129592" y="2429009"/>
                  <a:pt x="2429009" y="3129592"/>
                  <a:pt x="1564796" y="3129592"/>
                </a:cubicBezTo>
                <a:cubicBezTo>
                  <a:pt x="700583" y="3129592"/>
                  <a:pt x="0" y="2429009"/>
                  <a:pt x="0" y="1564796"/>
                </a:cubicBezTo>
                <a:cubicBezTo>
                  <a:pt x="0" y="700583"/>
                  <a:pt x="700583" y="0"/>
                  <a:pt x="156479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29642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0528C00-15D2-E000-7AD5-C7655EE723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9447146"/>
              </p:ext>
            </p:extLst>
          </p:nvPr>
        </p:nvGraphicFramePr>
        <p:xfrm>
          <a:off x="-2876" y="1507617"/>
          <a:ext cx="7713843" cy="534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3" name="Imagen 272" descr="Tema 1: Procesos productivos industriales | yajairagarciaeextraordinario">
            <a:extLst>
              <a:ext uri="{FF2B5EF4-FFF2-40B4-BE49-F238E27FC236}">
                <a16:creationId xmlns:a16="http://schemas.microsoft.com/office/drawing/2014/main" id="{A0EC0DF4-1B04-A7CA-5089-003CA0B8A3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3184" y="1282191"/>
            <a:ext cx="4963063" cy="429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31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2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olor Fill">
            <a:extLst>
              <a:ext uri="{FF2B5EF4-FFF2-40B4-BE49-F238E27FC236}">
                <a16:creationId xmlns:a16="http://schemas.microsoft.com/office/drawing/2014/main" id="{96AE4BD0-E2D6-4FE1-9295-59E338A45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7" y="-1"/>
            <a:ext cx="12195048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271F182-E844-D3AC-018F-DD2446F4E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671" y="187826"/>
            <a:ext cx="9603469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Y </a:t>
            </a:r>
            <a:r>
              <a:rPr lang="en-US" sz="6600" err="1"/>
              <a:t>esto</a:t>
            </a:r>
            <a:r>
              <a:rPr lang="en-US" sz="6600" dirty="0"/>
              <a:t> </a:t>
            </a:r>
            <a:r>
              <a:rPr lang="en-US" sz="6600" err="1"/>
              <a:t>sería</a:t>
            </a:r>
            <a:r>
              <a:rPr lang="en-US" sz="6600" dirty="0"/>
              <a:t> </a:t>
            </a:r>
            <a:r>
              <a:rPr lang="en-US" sz="6600" err="1"/>
              <a:t>todo</a:t>
            </a:r>
            <a:r>
              <a:rPr lang="en-US" sz="6600" dirty="0"/>
              <a:t> </a:t>
            </a:r>
            <a:r>
              <a:rPr lang="en-US" sz="6600" err="1"/>
              <a:t>por</a:t>
            </a:r>
            <a:r>
              <a:rPr lang="en-US" sz="6600" dirty="0"/>
              <a:t> hoy </a:t>
            </a:r>
            <a:br>
              <a:rPr lang="en-US" sz="6600" dirty="0"/>
            </a:br>
            <a:r>
              <a:rPr lang="en-US" sz="6600" dirty="0"/>
              <a:t>                  BYE</a:t>
            </a:r>
          </a:p>
        </p:txBody>
      </p:sp>
      <p:pic>
        <p:nvPicPr>
          <p:cNvPr id="4" name="Imagen 3" descr="It’s been a hot minute, but here’s another of my meme drawings. : r/memes">
            <a:extLst>
              <a:ext uri="{FF2B5EF4-FFF2-40B4-BE49-F238E27FC236}">
                <a16:creationId xmlns:a16="http://schemas.microsoft.com/office/drawing/2014/main" id="{7015B6E1-519F-219A-6613-E235EED56C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882" r="2" b="11668"/>
          <a:stretch/>
        </p:blipFill>
        <p:spPr>
          <a:xfrm>
            <a:off x="3942831" y="3565595"/>
            <a:ext cx="3806566" cy="3163009"/>
          </a:xfrm>
          <a:custGeom>
            <a:avLst/>
            <a:gdLst/>
            <a:ahLst/>
            <a:cxnLst/>
            <a:rect l="l" t="t" r="r" b="b"/>
            <a:pathLst>
              <a:path w="8234792" h="6821666">
                <a:moveTo>
                  <a:pt x="2322410" y="0"/>
                </a:moveTo>
                <a:lnTo>
                  <a:pt x="8234792" y="0"/>
                </a:lnTo>
                <a:lnTo>
                  <a:pt x="8234792" y="4503719"/>
                </a:lnTo>
                <a:lnTo>
                  <a:pt x="8215888" y="4629599"/>
                </a:lnTo>
                <a:cubicBezTo>
                  <a:pt x="8049795" y="5454493"/>
                  <a:pt x="7647096" y="6191792"/>
                  <a:pt x="7082996" y="6765066"/>
                </a:cubicBezTo>
                <a:lnTo>
                  <a:pt x="7021717" y="6821666"/>
                </a:lnTo>
                <a:lnTo>
                  <a:pt x="0" y="6821666"/>
                </a:lnTo>
                <a:lnTo>
                  <a:pt x="0" y="3790727"/>
                </a:lnTo>
                <a:cubicBezTo>
                  <a:pt x="0" y="2186928"/>
                  <a:pt x="879517" y="791919"/>
                  <a:pt x="2175128" y="7665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844382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ropicVTI">
  <a:themeElements>
    <a:clrScheme name="Tropic">
      <a:dk1>
        <a:srgbClr val="000000"/>
      </a:dk1>
      <a:lt1>
        <a:sysClr val="window" lastClr="FFFFFF"/>
      </a:lt1>
      <a:dk2>
        <a:srgbClr val="09392F"/>
      </a:dk2>
      <a:lt2>
        <a:srgbClr val="ECF0F0"/>
      </a:lt2>
      <a:accent1>
        <a:srgbClr val="1EBE9B"/>
      </a:accent1>
      <a:accent2>
        <a:srgbClr val="FD7C7C"/>
      </a:accent2>
      <a:accent3>
        <a:srgbClr val="7DA8B5"/>
      </a:accent3>
      <a:accent4>
        <a:srgbClr val="168E74"/>
      </a:accent4>
      <a:accent5>
        <a:srgbClr val="FB7365"/>
      </a:accent5>
      <a:accent6>
        <a:srgbClr val="D39B17"/>
      </a:accent6>
      <a:hlink>
        <a:srgbClr val="EF08F7"/>
      </a:hlink>
      <a:folHlink>
        <a:srgbClr val="8477FE"/>
      </a:folHlink>
    </a:clrScheme>
    <a:fontScheme name="Tropic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opicVTI" id="{DE8751F2-0439-4D1D-A674-AFC241C9701D}" vid="{C41D9140-98E0-4A26-97C4-97FDCB8D6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TropicVTI</vt:lpstr>
      <vt:lpstr>La industrialización de los productos</vt:lpstr>
      <vt:lpstr>Introducción</vt:lpstr>
      <vt:lpstr>Presentación de PowerPoint</vt:lpstr>
      <vt:lpstr>Y esto sería todo por hoy                    BYE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169</cp:revision>
  <dcterms:created xsi:type="dcterms:W3CDTF">2025-02-27T16:14:04Z</dcterms:created>
  <dcterms:modified xsi:type="dcterms:W3CDTF">2025-03-06T00:45:21Z</dcterms:modified>
</cp:coreProperties>
</file>