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3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A39191-307F-479F-8610-855F0D8E0570}" type="doc">
      <dgm:prSet loTypeId="urn:microsoft.com/office/officeart/2005/8/layout/list1" loCatId="list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endParaRPr lang="es-MX"/>
        </a:p>
      </dgm:t>
    </dgm:pt>
    <dgm:pt modelId="{72C0940D-408C-4C9A-8756-2BA5FB23CF17}">
      <dgm:prSet custT="1"/>
      <dgm:spPr/>
      <dgm:t>
        <a:bodyPr/>
        <a:lstStyle/>
        <a:p>
          <a:r>
            <a:rPr lang="es-MX" sz="1400" b="1" dirty="0" smtClean="0"/>
            <a:t>Tras la llegada de Hitler y sus seguidores nazis al poder en Alemania, estos comenzaron a hablar sobre el poder de los arios y que el problema de Europa eran etnias como los judíos o los gitanos.</a:t>
          </a:r>
          <a:endParaRPr lang="es-MX" sz="1400" dirty="0"/>
        </a:p>
      </dgm:t>
    </dgm:pt>
    <dgm:pt modelId="{B90E3BB0-7EFA-4767-ACBB-652A2E6E5257}" type="parTrans" cxnId="{470CF292-FE54-459C-A522-F37AC1C66833}">
      <dgm:prSet/>
      <dgm:spPr/>
      <dgm:t>
        <a:bodyPr/>
        <a:lstStyle/>
        <a:p>
          <a:endParaRPr lang="es-MX"/>
        </a:p>
      </dgm:t>
    </dgm:pt>
    <dgm:pt modelId="{84F23761-6BB7-4946-8017-0AE42F366D1E}" type="sibTrans" cxnId="{470CF292-FE54-459C-A522-F37AC1C66833}">
      <dgm:prSet/>
      <dgm:spPr/>
      <dgm:t>
        <a:bodyPr/>
        <a:lstStyle/>
        <a:p>
          <a:endParaRPr lang="es-MX"/>
        </a:p>
      </dgm:t>
    </dgm:pt>
    <dgm:pt modelId="{CA707F82-1FC6-41F1-AF11-FBECAEE8C176}">
      <dgm:prSet custT="1"/>
      <dgm:spPr/>
      <dgm:t>
        <a:bodyPr/>
        <a:lstStyle/>
        <a:p>
          <a:r>
            <a:rPr lang="es-MX" sz="1400" b="1" dirty="0" smtClean="0"/>
            <a:t>Iniciando la Segunda Guerra Mundial, Alemania tomó una enorme cantidad de zonas, como Polonia o el norte de África, colocando en cada uno de ellos un gobierno que respondía directamente de Berlín.</a:t>
          </a:r>
          <a:endParaRPr lang="es-MX" sz="1400" dirty="0"/>
        </a:p>
      </dgm:t>
    </dgm:pt>
    <dgm:pt modelId="{BAAEC53D-0196-4AB7-8095-87F7F698640E}" type="parTrans" cxnId="{D5519CC1-882D-4E87-94D2-8199329AEA89}">
      <dgm:prSet/>
      <dgm:spPr/>
      <dgm:t>
        <a:bodyPr/>
        <a:lstStyle/>
        <a:p>
          <a:endParaRPr lang="es-MX"/>
        </a:p>
      </dgm:t>
    </dgm:pt>
    <dgm:pt modelId="{C67AF968-B636-4B40-AEC0-5C03C70472D5}" type="sibTrans" cxnId="{D5519CC1-882D-4E87-94D2-8199329AEA89}">
      <dgm:prSet/>
      <dgm:spPr/>
      <dgm:t>
        <a:bodyPr/>
        <a:lstStyle/>
        <a:p>
          <a:endParaRPr lang="es-MX"/>
        </a:p>
      </dgm:t>
    </dgm:pt>
    <dgm:pt modelId="{E7DFD72A-0C17-4D61-9988-0279FB75B6DE}">
      <dgm:prSet custT="1"/>
      <dgm:spPr/>
      <dgm:t>
        <a:bodyPr/>
        <a:lstStyle/>
        <a:p>
          <a:r>
            <a:rPr lang="es-MX" sz="1200" b="1" dirty="0" smtClean="0"/>
            <a:t>Entre las políticas que los alemanes fijaban en los territorios que tomaban debemos destacar la racial, sosteniendo que los arios eran la raza superior y por lo tanto el gobierno debía controlar y atrapar a otras razas como la judía.</a:t>
          </a:r>
          <a:endParaRPr lang="es-MX" sz="1200" dirty="0"/>
        </a:p>
      </dgm:t>
    </dgm:pt>
    <dgm:pt modelId="{5EAC76EA-F2A8-48FB-BA80-5FCD63ADF15B}" type="parTrans" cxnId="{5A667EC5-191F-449B-B7DF-F884BA8391FA}">
      <dgm:prSet/>
      <dgm:spPr/>
      <dgm:t>
        <a:bodyPr/>
        <a:lstStyle/>
        <a:p>
          <a:endParaRPr lang="es-MX"/>
        </a:p>
      </dgm:t>
    </dgm:pt>
    <dgm:pt modelId="{0B73CCF5-9A23-4B5A-8400-54BA378B9957}" type="sibTrans" cxnId="{5A667EC5-191F-449B-B7DF-F884BA8391FA}">
      <dgm:prSet/>
      <dgm:spPr/>
      <dgm:t>
        <a:bodyPr/>
        <a:lstStyle/>
        <a:p>
          <a:endParaRPr lang="es-MX"/>
        </a:p>
      </dgm:t>
    </dgm:pt>
    <dgm:pt modelId="{9099F5D0-79BD-4CFC-8D93-162086BED0A0}">
      <dgm:prSet custT="1"/>
      <dgm:spPr/>
      <dgm:t>
        <a:bodyPr/>
        <a:lstStyle/>
        <a:p>
          <a:r>
            <a:rPr lang="es-MX" sz="1200" b="1" dirty="0" smtClean="0"/>
            <a:t>Los nazis consideraban que la sociedad debían tener escalas de poder y obediencia, siendo ellos los superiores y otras étnicas como los gitanos o negros una clase inferior, por lo que estos últimos debían obediencia absoluta a los alemanes.</a:t>
          </a:r>
          <a:endParaRPr lang="es-MX" sz="1200" dirty="0"/>
        </a:p>
      </dgm:t>
    </dgm:pt>
    <dgm:pt modelId="{C19D2E14-7023-446C-85C6-9BEFAB7F80EB}" type="parTrans" cxnId="{47BD7DA2-F14A-40EC-BCCD-894964C7E278}">
      <dgm:prSet/>
      <dgm:spPr/>
      <dgm:t>
        <a:bodyPr/>
        <a:lstStyle/>
        <a:p>
          <a:endParaRPr lang="es-MX"/>
        </a:p>
      </dgm:t>
    </dgm:pt>
    <dgm:pt modelId="{7F1C8232-E0CE-4926-851E-B9FD8587793E}" type="sibTrans" cxnId="{47BD7DA2-F14A-40EC-BCCD-894964C7E278}">
      <dgm:prSet/>
      <dgm:spPr/>
      <dgm:t>
        <a:bodyPr/>
        <a:lstStyle/>
        <a:p>
          <a:endParaRPr lang="es-MX"/>
        </a:p>
      </dgm:t>
    </dgm:pt>
    <dgm:pt modelId="{2F4695F7-26AF-4665-9DA5-8E79C2B67C6D}" type="pres">
      <dgm:prSet presAssocID="{D5A39191-307F-479F-8610-855F0D8E0570}" presName="linear" presStyleCnt="0">
        <dgm:presLayoutVars>
          <dgm:dir/>
          <dgm:animLvl val="lvl"/>
          <dgm:resizeHandles val="exact"/>
        </dgm:presLayoutVars>
      </dgm:prSet>
      <dgm:spPr/>
    </dgm:pt>
    <dgm:pt modelId="{AA0E4AA0-BEB2-41FA-891D-8D583881DE48}" type="pres">
      <dgm:prSet presAssocID="{72C0940D-408C-4C9A-8756-2BA5FB23CF17}" presName="parentLin" presStyleCnt="0"/>
      <dgm:spPr/>
    </dgm:pt>
    <dgm:pt modelId="{C8EBC242-B60C-467D-9EBC-A2605456F40A}" type="pres">
      <dgm:prSet presAssocID="{72C0940D-408C-4C9A-8756-2BA5FB23CF17}" presName="parentLeftMargin" presStyleLbl="node1" presStyleIdx="0" presStyleCnt="4"/>
      <dgm:spPr/>
    </dgm:pt>
    <dgm:pt modelId="{A30D3028-C1F9-49ED-A3FA-11EDFA04BAE3}" type="pres">
      <dgm:prSet presAssocID="{72C0940D-408C-4C9A-8756-2BA5FB23CF17}" presName="parentText" presStyleLbl="node1" presStyleIdx="0" presStyleCnt="4" custScaleX="106181" custScaleY="263033">
        <dgm:presLayoutVars>
          <dgm:chMax val="0"/>
          <dgm:bulletEnabled val="1"/>
        </dgm:presLayoutVars>
      </dgm:prSet>
      <dgm:spPr/>
    </dgm:pt>
    <dgm:pt modelId="{32C1829F-8D11-4986-8543-673EEBF8342D}" type="pres">
      <dgm:prSet presAssocID="{72C0940D-408C-4C9A-8756-2BA5FB23CF17}" presName="negativeSpace" presStyleCnt="0"/>
      <dgm:spPr/>
    </dgm:pt>
    <dgm:pt modelId="{8A728685-99CC-4FBF-AF89-01E57E7CF150}" type="pres">
      <dgm:prSet presAssocID="{72C0940D-408C-4C9A-8756-2BA5FB23CF17}" presName="childText" presStyleLbl="conFgAcc1" presStyleIdx="0" presStyleCnt="4">
        <dgm:presLayoutVars>
          <dgm:bulletEnabled val="1"/>
        </dgm:presLayoutVars>
      </dgm:prSet>
      <dgm:spPr/>
    </dgm:pt>
    <dgm:pt modelId="{1BA1C542-79A0-4D67-918D-6D549DA4F1B4}" type="pres">
      <dgm:prSet presAssocID="{84F23761-6BB7-4946-8017-0AE42F366D1E}" presName="spaceBetweenRectangles" presStyleCnt="0"/>
      <dgm:spPr/>
    </dgm:pt>
    <dgm:pt modelId="{31CE3E8C-301D-44F5-95CC-E115B4CE26C0}" type="pres">
      <dgm:prSet presAssocID="{CA707F82-1FC6-41F1-AF11-FBECAEE8C176}" presName="parentLin" presStyleCnt="0"/>
      <dgm:spPr/>
    </dgm:pt>
    <dgm:pt modelId="{567777A1-7F8F-4AE3-87FE-310C73307AA1}" type="pres">
      <dgm:prSet presAssocID="{CA707F82-1FC6-41F1-AF11-FBECAEE8C176}" presName="parentLeftMargin" presStyleLbl="node1" presStyleIdx="0" presStyleCnt="4"/>
      <dgm:spPr/>
    </dgm:pt>
    <dgm:pt modelId="{EE6D6BB6-2C10-4D20-8728-17F7A2B725BA}" type="pres">
      <dgm:prSet presAssocID="{CA707F82-1FC6-41F1-AF11-FBECAEE8C176}" presName="parentText" presStyleLbl="node1" presStyleIdx="1" presStyleCnt="4" custScaleX="105769" custScaleY="239446" custLinFactNeighborX="2885">
        <dgm:presLayoutVars>
          <dgm:chMax val="0"/>
          <dgm:bulletEnabled val="1"/>
        </dgm:presLayoutVars>
      </dgm:prSet>
      <dgm:spPr/>
    </dgm:pt>
    <dgm:pt modelId="{7E7690B2-A986-433A-903C-72B2FA093B87}" type="pres">
      <dgm:prSet presAssocID="{CA707F82-1FC6-41F1-AF11-FBECAEE8C176}" presName="negativeSpace" presStyleCnt="0"/>
      <dgm:spPr/>
    </dgm:pt>
    <dgm:pt modelId="{335C154C-2DE6-4A4E-AE96-F8465D95FD5B}" type="pres">
      <dgm:prSet presAssocID="{CA707F82-1FC6-41F1-AF11-FBECAEE8C176}" presName="childText" presStyleLbl="conFgAcc1" presStyleIdx="1" presStyleCnt="4">
        <dgm:presLayoutVars>
          <dgm:bulletEnabled val="1"/>
        </dgm:presLayoutVars>
      </dgm:prSet>
      <dgm:spPr/>
    </dgm:pt>
    <dgm:pt modelId="{2446614B-E7A1-491C-A4F5-74695E8D362A}" type="pres">
      <dgm:prSet presAssocID="{C67AF968-B636-4B40-AEC0-5C03C70472D5}" presName="spaceBetweenRectangles" presStyleCnt="0"/>
      <dgm:spPr/>
    </dgm:pt>
    <dgm:pt modelId="{6053571A-66E2-40E9-8AA2-37F0A5FF5469}" type="pres">
      <dgm:prSet presAssocID="{E7DFD72A-0C17-4D61-9988-0279FB75B6DE}" presName="parentLin" presStyleCnt="0"/>
      <dgm:spPr/>
    </dgm:pt>
    <dgm:pt modelId="{BB2F2E01-C7F5-497A-9694-29AE7368C97F}" type="pres">
      <dgm:prSet presAssocID="{E7DFD72A-0C17-4D61-9988-0279FB75B6DE}" presName="parentLeftMargin" presStyleLbl="node1" presStyleIdx="1" presStyleCnt="4"/>
      <dgm:spPr/>
    </dgm:pt>
    <dgm:pt modelId="{96C28F52-3CE9-4AB0-97ED-130834F20DA0}" type="pres">
      <dgm:prSet presAssocID="{E7DFD72A-0C17-4D61-9988-0279FB75B6DE}" presName="parentText" presStyleLbl="node1" presStyleIdx="2" presStyleCnt="4" custScaleX="106166" custScaleY="219591">
        <dgm:presLayoutVars>
          <dgm:chMax val="0"/>
          <dgm:bulletEnabled val="1"/>
        </dgm:presLayoutVars>
      </dgm:prSet>
      <dgm:spPr/>
    </dgm:pt>
    <dgm:pt modelId="{93DC0933-9673-4D49-B5F1-85AE865E9A2B}" type="pres">
      <dgm:prSet presAssocID="{E7DFD72A-0C17-4D61-9988-0279FB75B6DE}" presName="negativeSpace" presStyleCnt="0"/>
      <dgm:spPr/>
    </dgm:pt>
    <dgm:pt modelId="{C1EA3CF0-D27C-4A48-90A4-085278C81EFF}" type="pres">
      <dgm:prSet presAssocID="{E7DFD72A-0C17-4D61-9988-0279FB75B6DE}" presName="childText" presStyleLbl="conFgAcc1" presStyleIdx="2" presStyleCnt="4">
        <dgm:presLayoutVars>
          <dgm:bulletEnabled val="1"/>
        </dgm:presLayoutVars>
      </dgm:prSet>
      <dgm:spPr/>
    </dgm:pt>
    <dgm:pt modelId="{B8F81828-C9C6-4A17-AF93-2B35F70F01B6}" type="pres">
      <dgm:prSet presAssocID="{0B73CCF5-9A23-4B5A-8400-54BA378B9957}" presName="spaceBetweenRectangles" presStyleCnt="0"/>
      <dgm:spPr/>
    </dgm:pt>
    <dgm:pt modelId="{D44A61A7-E641-496C-A0FE-C5B00B2D1A33}" type="pres">
      <dgm:prSet presAssocID="{9099F5D0-79BD-4CFC-8D93-162086BED0A0}" presName="parentLin" presStyleCnt="0"/>
      <dgm:spPr/>
    </dgm:pt>
    <dgm:pt modelId="{A577DE76-3BED-449D-BE9B-0A4A959593C5}" type="pres">
      <dgm:prSet presAssocID="{9099F5D0-79BD-4CFC-8D93-162086BED0A0}" presName="parentLeftMargin" presStyleLbl="node1" presStyleIdx="2" presStyleCnt="4"/>
      <dgm:spPr/>
    </dgm:pt>
    <dgm:pt modelId="{D32A26FF-B55D-4F36-8125-7FA087EE0AB4}" type="pres">
      <dgm:prSet presAssocID="{9099F5D0-79BD-4CFC-8D93-162086BED0A0}" presName="parentText" presStyleLbl="node1" presStyleIdx="3" presStyleCnt="4" custScaleX="101629" custScaleY="239447">
        <dgm:presLayoutVars>
          <dgm:chMax val="0"/>
          <dgm:bulletEnabled val="1"/>
        </dgm:presLayoutVars>
      </dgm:prSet>
      <dgm:spPr/>
    </dgm:pt>
    <dgm:pt modelId="{C782F968-9750-4CF1-BE7C-F78476E56FB6}" type="pres">
      <dgm:prSet presAssocID="{9099F5D0-79BD-4CFC-8D93-162086BED0A0}" presName="negativeSpace" presStyleCnt="0"/>
      <dgm:spPr/>
    </dgm:pt>
    <dgm:pt modelId="{21AC6B34-84C0-4D50-8A3C-DB2AE7C880A8}" type="pres">
      <dgm:prSet presAssocID="{9099F5D0-79BD-4CFC-8D93-162086BED0A0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285A572-3AC9-4F4D-B228-22C9CF8F7E96}" type="presOf" srcId="{CA707F82-1FC6-41F1-AF11-FBECAEE8C176}" destId="{EE6D6BB6-2C10-4D20-8728-17F7A2B725BA}" srcOrd="1" destOrd="0" presId="urn:microsoft.com/office/officeart/2005/8/layout/list1"/>
    <dgm:cxn modelId="{470CF292-FE54-459C-A522-F37AC1C66833}" srcId="{D5A39191-307F-479F-8610-855F0D8E0570}" destId="{72C0940D-408C-4C9A-8756-2BA5FB23CF17}" srcOrd="0" destOrd="0" parTransId="{B90E3BB0-7EFA-4767-ACBB-652A2E6E5257}" sibTransId="{84F23761-6BB7-4946-8017-0AE42F366D1E}"/>
    <dgm:cxn modelId="{2ED8AD30-A898-4857-881E-6AE5AF67825C}" type="presOf" srcId="{9099F5D0-79BD-4CFC-8D93-162086BED0A0}" destId="{D32A26FF-B55D-4F36-8125-7FA087EE0AB4}" srcOrd="1" destOrd="0" presId="urn:microsoft.com/office/officeart/2005/8/layout/list1"/>
    <dgm:cxn modelId="{61EBBD2A-54E5-4C16-A75E-72DE3178182E}" type="presOf" srcId="{CA707F82-1FC6-41F1-AF11-FBECAEE8C176}" destId="{567777A1-7F8F-4AE3-87FE-310C73307AA1}" srcOrd="0" destOrd="0" presId="urn:microsoft.com/office/officeart/2005/8/layout/list1"/>
    <dgm:cxn modelId="{434A659D-8FC6-4B81-8CBE-2CB5A7E3F1D9}" type="presOf" srcId="{E7DFD72A-0C17-4D61-9988-0279FB75B6DE}" destId="{96C28F52-3CE9-4AB0-97ED-130834F20DA0}" srcOrd="1" destOrd="0" presId="urn:microsoft.com/office/officeart/2005/8/layout/list1"/>
    <dgm:cxn modelId="{1AA085BF-BAE4-4ED5-821C-1301191B64AD}" type="presOf" srcId="{E7DFD72A-0C17-4D61-9988-0279FB75B6DE}" destId="{BB2F2E01-C7F5-497A-9694-29AE7368C97F}" srcOrd="0" destOrd="0" presId="urn:microsoft.com/office/officeart/2005/8/layout/list1"/>
    <dgm:cxn modelId="{4CB72624-D599-4C5F-AF0E-112D52CA66CE}" type="presOf" srcId="{9099F5D0-79BD-4CFC-8D93-162086BED0A0}" destId="{A577DE76-3BED-449D-BE9B-0A4A959593C5}" srcOrd="0" destOrd="0" presId="urn:microsoft.com/office/officeart/2005/8/layout/list1"/>
    <dgm:cxn modelId="{81DD68C9-84D9-4316-A7E3-97793BD9336A}" type="presOf" srcId="{D5A39191-307F-479F-8610-855F0D8E0570}" destId="{2F4695F7-26AF-4665-9DA5-8E79C2B67C6D}" srcOrd="0" destOrd="0" presId="urn:microsoft.com/office/officeart/2005/8/layout/list1"/>
    <dgm:cxn modelId="{D5519CC1-882D-4E87-94D2-8199329AEA89}" srcId="{D5A39191-307F-479F-8610-855F0D8E0570}" destId="{CA707F82-1FC6-41F1-AF11-FBECAEE8C176}" srcOrd="1" destOrd="0" parTransId="{BAAEC53D-0196-4AB7-8095-87F7F698640E}" sibTransId="{C67AF968-B636-4B40-AEC0-5C03C70472D5}"/>
    <dgm:cxn modelId="{072A7E8B-D0DD-424C-9EBD-8639ED837465}" type="presOf" srcId="{72C0940D-408C-4C9A-8756-2BA5FB23CF17}" destId="{C8EBC242-B60C-467D-9EBC-A2605456F40A}" srcOrd="0" destOrd="0" presId="urn:microsoft.com/office/officeart/2005/8/layout/list1"/>
    <dgm:cxn modelId="{5A667EC5-191F-449B-B7DF-F884BA8391FA}" srcId="{D5A39191-307F-479F-8610-855F0D8E0570}" destId="{E7DFD72A-0C17-4D61-9988-0279FB75B6DE}" srcOrd="2" destOrd="0" parTransId="{5EAC76EA-F2A8-48FB-BA80-5FCD63ADF15B}" sibTransId="{0B73CCF5-9A23-4B5A-8400-54BA378B9957}"/>
    <dgm:cxn modelId="{E7B05BC0-8C7E-4ECE-A77D-19CD67E6D022}" type="presOf" srcId="{72C0940D-408C-4C9A-8756-2BA5FB23CF17}" destId="{A30D3028-C1F9-49ED-A3FA-11EDFA04BAE3}" srcOrd="1" destOrd="0" presId="urn:microsoft.com/office/officeart/2005/8/layout/list1"/>
    <dgm:cxn modelId="{47BD7DA2-F14A-40EC-BCCD-894964C7E278}" srcId="{D5A39191-307F-479F-8610-855F0D8E0570}" destId="{9099F5D0-79BD-4CFC-8D93-162086BED0A0}" srcOrd="3" destOrd="0" parTransId="{C19D2E14-7023-446C-85C6-9BEFAB7F80EB}" sibTransId="{7F1C8232-E0CE-4926-851E-B9FD8587793E}"/>
    <dgm:cxn modelId="{FFA4C925-34CF-4136-982D-7E05FB241EA7}" type="presParOf" srcId="{2F4695F7-26AF-4665-9DA5-8E79C2B67C6D}" destId="{AA0E4AA0-BEB2-41FA-891D-8D583881DE48}" srcOrd="0" destOrd="0" presId="urn:microsoft.com/office/officeart/2005/8/layout/list1"/>
    <dgm:cxn modelId="{EBE1089F-862E-4264-BD88-D8B3F004DAC4}" type="presParOf" srcId="{AA0E4AA0-BEB2-41FA-891D-8D583881DE48}" destId="{C8EBC242-B60C-467D-9EBC-A2605456F40A}" srcOrd="0" destOrd="0" presId="urn:microsoft.com/office/officeart/2005/8/layout/list1"/>
    <dgm:cxn modelId="{18D7CB52-9A6B-4800-998D-AB780CF120D2}" type="presParOf" srcId="{AA0E4AA0-BEB2-41FA-891D-8D583881DE48}" destId="{A30D3028-C1F9-49ED-A3FA-11EDFA04BAE3}" srcOrd="1" destOrd="0" presId="urn:microsoft.com/office/officeart/2005/8/layout/list1"/>
    <dgm:cxn modelId="{7647811E-7772-4F38-9574-F91882D3C1E6}" type="presParOf" srcId="{2F4695F7-26AF-4665-9DA5-8E79C2B67C6D}" destId="{32C1829F-8D11-4986-8543-673EEBF8342D}" srcOrd="1" destOrd="0" presId="urn:microsoft.com/office/officeart/2005/8/layout/list1"/>
    <dgm:cxn modelId="{EEBE2DB8-793C-41B1-9128-573E4931AB78}" type="presParOf" srcId="{2F4695F7-26AF-4665-9DA5-8E79C2B67C6D}" destId="{8A728685-99CC-4FBF-AF89-01E57E7CF150}" srcOrd="2" destOrd="0" presId="urn:microsoft.com/office/officeart/2005/8/layout/list1"/>
    <dgm:cxn modelId="{C30F6D15-6559-46AE-997C-3837E4423FD0}" type="presParOf" srcId="{2F4695F7-26AF-4665-9DA5-8E79C2B67C6D}" destId="{1BA1C542-79A0-4D67-918D-6D549DA4F1B4}" srcOrd="3" destOrd="0" presId="urn:microsoft.com/office/officeart/2005/8/layout/list1"/>
    <dgm:cxn modelId="{5578055A-4515-4955-9705-6FEFFFD49BB8}" type="presParOf" srcId="{2F4695F7-26AF-4665-9DA5-8E79C2B67C6D}" destId="{31CE3E8C-301D-44F5-95CC-E115B4CE26C0}" srcOrd="4" destOrd="0" presId="urn:microsoft.com/office/officeart/2005/8/layout/list1"/>
    <dgm:cxn modelId="{DE64F408-AE68-413E-898A-D3517BD912F4}" type="presParOf" srcId="{31CE3E8C-301D-44F5-95CC-E115B4CE26C0}" destId="{567777A1-7F8F-4AE3-87FE-310C73307AA1}" srcOrd="0" destOrd="0" presId="urn:microsoft.com/office/officeart/2005/8/layout/list1"/>
    <dgm:cxn modelId="{30F7F1BB-AB83-4F36-9E87-22DD6DF23653}" type="presParOf" srcId="{31CE3E8C-301D-44F5-95CC-E115B4CE26C0}" destId="{EE6D6BB6-2C10-4D20-8728-17F7A2B725BA}" srcOrd="1" destOrd="0" presId="urn:microsoft.com/office/officeart/2005/8/layout/list1"/>
    <dgm:cxn modelId="{7AA0D505-37BC-4D3D-8656-38F82F226A75}" type="presParOf" srcId="{2F4695F7-26AF-4665-9DA5-8E79C2B67C6D}" destId="{7E7690B2-A986-433A-903C-72B2FA093B87}" srcOrd="5" destOrd="0" presId="urn:microsoft.com/office/officeart/2005/8/layout/list1"/>
    <dgm:cxn modelId="{04A4A152-2BDA-4975-B581-F51234887ECD}" type="presParOf" srcId="{2F4695F7-26AF-4665-9DA5-8E79C2B67C6D}" destId="{335C154C-2DE6-4A4E-AE96-F8465D95FD5B}" srcOrd="6" destOrd="0" presId="urn:microsoft.com/office/officeart/2005/8/layout/list1"/>
    <dgm:cxn modelId="{447336C7-BD7F-45B6-8843-41105FEEFDB6}" type="presParOf" srcId="{2F4695F7-26AF-4665-9DA5-8E79C2B67C6D}" destId="{2446614B-E7A1-491C-A4F5-74695E8D362A}" srcOrd="7" destOrd="0" presId="urn:microsoft.com/office/officeart/2005/8/layout/list1"/>
    <dgm:cxn modelId="{F2BD8510-3C51-4BFA-9A74-3B4F9B61E288}" type="presParOf" srcId="{2F4695F7-26AF-4665-9DA5-8E79C2B67C6D}" destId="{6053571A-66E2-40E9-8AA2-37F0A5FF5469}" srcOrd="8" destOrd="0" presId="urn:microsoft.com/office/officeart/2005/8/layout/list1"/>
    <dgm:cxn modelId="{F4DAF903-A464-4CD2-92D9-7FAD0A883956}" type="presParOf" srcId="{6053571A-66E2-40E9-8AA2-37F0A5FF5469}" destId="{BB2F2E01-C7F5-497A-9694-29AE7368C97F}" srcOrd="0" destOrd="0" presId="urn:microsoft.com/office/officeart/2005/8/layout/list1"/>
    <dgm:cxn modelId="{FF5AE1D9-A05B-4AC1-A357-0F01A0F85CA8}" type="presParOf" srcId="{6053571A-66E2-40E9-8AA2-37F0A5FF5469}" destId="{96C28F52-3CE9-4AB0-97ED-130834F20DA0}" srcOrd="1" destOrd="0" presId="urn:microsoft.com/office/officeart/2005/8/layout/list1"/>
    <dgm:cxn modelId="{58F09E2B-0F2C-440F-B050-410085A1CF8A}" type="presParOf" srcId="{2F4695F7-26AF-4665-9DA5-8E79C2B67C6D}" destId="{93DC0933-9673-4D49-B5F1-85AE865E9A2B}" srcOrd="9" destOrd="0" presId="urn:microsoft.com/office/officeart/2005/8/layout/list1"/>
    <dgm:cxn modelId="{26F31A4D-BB95-47E6-8CA1-90524B3A6EEA}" type="presParOf" srcId="{2F4695F7-26AF-4665-9DA5-8E79C2B67C6D}" destId="{C1EA3CF0-D27C-4A48-90A4-085278C81EFF}" srcOrd="10" destOrd="0" presId="urn:microsoft.com/office/officeart/2005/8/layout/list1"/>
    <dgm:cxn modelId="{610B4F16-272F-452E-99E5-C829019F486F}" type="presParOf" srcId="{2F4695F7-26AF-4665-9DA5-8E79C2B67C6D}" destId="{B8F81828-C9C6-4A17-AF93-2B35F70F01B6}" srcOrd="11" destOrd="0" presId="urn:microsoft.com/office/officeart/2005/8/layout/list1"/>
    <dgm:cxn modelId="{E2F48A17-4F58-4F08-AC0E-2B27DCCCFE87}" type="presParOf" srcId="{2F4695F7-26AF-4665-9DA5-8E79C2B67C6D}" destId="{D44A61A7-E641-496C-A0FE-C5B00B2D1A33}" srcOrd="12" destOrd="0" presId="urn:microsoft.com/office/officeart/2005/8/layout/list1"/>
    <dgm:cxn modelId="{4D026A64-4576-4928-B256-430BA3E63062}" type="presParOf" srcId="{D44A61A7-E641-496C-A0FE-C5B00B2D1A33}" destId="{A577DE76-3BED-449D-BE9B-0A4A959593C5}" srcOrd="0" destOrd="0" presId="urn:microsoft.com/office/officeart/2005/8/layout/list1"/>
    <dgm:cxn modelId="{1238E368-9325-4862-BCCB-4A924CFE6F89}" type="presParOf" srcId="{D44A61A7-E641-496C-A0FE-C5B00B2D1A33}" destId="{D32A26FF-B55D-4F36-8125-7FA087EE0AB4}" srcOrd="1" destOrd="0" presId="urn:microsoft.com/office/officeart/2005/8/layout/list1"/>
    <dgm:cxn modelId="{7CF04FAD-F539-4F1E-A422-3CB36D1FDEC6}" type="presParOf" srcId="{2F4695F7-26AF-4665-9DA5-8E79C2B67C6D}" destId="{C782F968-9750-4CF1-BE7C-F78476E56FB6}" srcOrd="13" destOrd="0" presId="urn:microsoft.com/office/officeart/2005/8/layout/list1"/>
    <dgm:cxn modelId="{96CBB907-F68E-4483-8FC2-F64E94E8DDA4}" type="presParOf" srcId="{2F4695F7-26AF-4665-9DA5-8E79C2B67C6D}" destId="{21AC6B34-84C0-4D50-8A3C-DB2AE7C880A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728685-99CC-4FBF-AF89-01E57E7CF150}">
      <dsp:nvSpPr>
        <dsp:cNvPr id="0" name=""/>
        <dsp:cNvSpPr/>
      </dsp:nvSpPr>
      <dsp:spPr>
        <a:xfrm>
          <a:off x="0" y="676056"/>
          <a:ext cx="6348044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0D3028-C1F9-49ED-A3FA-11EDFA04BAE3}">
      <dsp:nvSpPr>
        <dsp:cNvPr id="0" name=""/>
        <dsp:cNvSpPr/>
      </dsp:nvSpPr>
      <dsp:spPr>
        <a:xfrm>
          <a:off x="317092" y="47182"/>
          <a:ext cx="4713683" cy="776473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959" tIns="0" rIns="16795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Tras la llegada de Hitler y sus seguidores nazis al poder en Alemania, estos comenzaron a hablar sobre el poder de los arios y que el problema de Europa eran etnias como los judíos o los gitanos.</a:t>
          </a:r>
          <a:endParaRPr lang="es-MX" sz="1400" kern="1200" dirty="0"/>
        </a:p>
      </dsp:txBody>
      <dsp:txXfrm>
        <a:off x="354996" y="85086"/>
        <a:ext cx="4637875" cy="700665"/>
      </dsp:txXfrm>
    </dsp:sp>
    <dsp:sp modelId="{335C154C-2DE6-4A4E-AE96-F8465D95FD5B}">
      <dsp:nvSpPr>
        <dsp:cNvPr id="0" name=""/>
        <dsp:cNvSpPr/>
      </dsp:nvSpPr>
      <dsp:spPr>
        <a:xfrm>
          <a:off x="0" y="1541300"/>
          <a:ext cx="6348044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-197937"/>
              <a:satOff val="-12923"/>
              <a:lumOff val="2339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6D6BB6-2C10-4D20-8728-17F7A2B725BA}">
      <dsp:nvSpPr>
        <dsp:cNvPr id="0" name=""/>
        <dsp:cNvSpPr/>
      </dsp:nvSpPr>
      <dsp:spPr>
        <a:xfrm>
          <a:off x="326240" y="982056"/>
          <a:ext cx="4695394" cy="706844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208224"/>
                <a:satOff val="-13347"/>
                <a:lumOff val="25902"/>
                <a:alphaOff val="0"/>
                <a:tint val="60000"/>
                <a:lumMod val="110000"/>
              </a:schemeClr>
            </a:gs>
            <a:gs pos="100000">
              <a:schemeClr val="accent2">
                <a:shade val="50000"/>
                <a:hueOff val="-208224"/>
                <a:satOff val="-13347"/>
                <a:lumOff val="25902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959" tIns="0" rIns="16795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Iniciando la Segunda Guerra Mundial, Alemania tomó una enorme cantidad de zonas, como Polonia o el norte de África, colocando en cada uno de ellos un gobierno que respondía directamente de Berlín.</a:t>
          </a:r>
          <a:endParaRPr lang="es-MX" sz="1400" kern="1200" dirty="0"/>
        </a:p>
      </dsp:txBody>
      <dsp:txXfrm>
        <a:off x="360745" y="1016561"/>
        <a:ext cx="4626384" cy="637834"/>
      </dsp:txXfrm>
    </dsp:sp>
    <dsp:sp modelId="{C1EA3CF0-D27C-4A48-90A4-085278C81EFF}">
      <dsp:nvSpPr>
        <dsp:cNvPr id="0" name=""/>
        <dsp:cNvSpPr/>
      </dsp:nvSpPr>
      <dsp:spPr>
        <a:xfrm>
          <a:off x="0" y="2347933"/>
          <a:ext cx="6348044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-395873"/>
              <a:satOff val="-25845"/>
              <a:lumOff val="4679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C28F52-3CE9-4AB0-97ED-130834F20DA0}">
      <dsp:nvSpPr>
        <dsp:cNvPr id="0" name=""/>
        <dsp:cNvSpPr/>
      </dsp:nvSpPr>
      <dsp:spPr>
        <a:xfrm>
          <a:off x="317092" y="1847300"/>
          <a:ext cx="4713018" cy="648232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416448"/>
                <a:satOff val="-26693"/>
                <a:lumOff val="51805"/>
                <a:alphaOff val="0"/>
                <a:tint val="60000"/>
                <a:lumMod val="110000"/>
              </a:schemeClr>
            </a:gs>
            <a:gs pos="100000">
              <a:schemeClr val="accent2">
                <a:shade val="50000"/>
                <a:hueOff val="-416448"/>
                <a:satOff val="-26693"/>
                <a:lumOff val="51805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959" tIns="0" rIns="167959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/>
            <a:t>Entre las políticas que los alemanes fijaban en los territorios que tomaban debemos destacar la racial, sosteniendo que los arios eran la raza superior y por lo tanto el gobierno debía controlar y atrapar a otras razas como la judía.</a:t>
          </a:r>
          <a:endParaRPr lang="es-MX" sz="1200" kern="1200" dirty="0"/>
        </a:p>
      </dsp:txBody>
      <dsp:txXfrm>
        <a:off x="348736" y="1878944"/>
        <a:ext cx="4649730" cy="584944"/>
      </dsp:txXfrm>
    </dsp:sp>
    <dsp:sp modelId="{21AC6B34-84C0-4D50-8A3C-DB2AE7C880A8}">
      <dsp:nvSpPr>
        <dsp:cNvPr id="0" name=""/>
        <dsp:cNvSpPr/>
      </dsp:nvSpPr>
      <dsp:spPr>
        <a:xfrm>
          <a:off x="0" y="3213181"/>
          <a:ext cx="6348044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-197937"/>
              <a:satOff val="-12923"/>
              <a:lumOff val="2339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2A26FF-B55D-4F36-8125-7FA087EE0AB4}">
      <dsp:nvSpPr>
        <dsp:cNvPr id="0" name=""/>
        <dsp:cNvSpPr/>
      </dsp:nvSpPr>
      <dsp:spPr>
        <a:xfrm>
          <a:off x="317092" y="2653933"/>
          <a:ext cx="4511607" cy="706847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208224"/>
                <a:satOff val="-13347"/>
                <a:lumOff val="25902"/>
                <a:alphaOff val="0"/>
                <a:tint val="60000"/>
                <a:lumMod val="110000"/>
              </a:schemeClr>
            </a:gs>
            <a:gs pos="100000">
              <a:schemeClr val="accent2">
                <a:shade val="50000"/>
                <a:hueOff val="-208224"/>
                <a:satOff val="-13347"/>
                <a:lumOff val="25902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959" tIns="0" rIns="167959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/>
            <a:t>Los nazis consideraban que la sociedad debían tener escalas de poder y obediencia, siendo ellos los superiores y otras étnicas como los gitanos o negros una clase inferior, por lo que estos últimos debían obediencia absoluta a los alemanes.</a:t>
          </a:r>
          <a:endParaRPr lang="es-MX" sz="1200" kern="1200" dirty="0"/>
        </a:p>
      </dsp:txBody>
      <dsp:txXfrm>
        <a:off x="351597" y="2688438"/>
        <a:ext cx="4442597" cy="6378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HOLOCAUSTO</a:t>
            </a:r>
            <a:endParaRPr lang="es-MX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Mateo </a:t>
            </a:r>
            <a:r>
              <a:rPr lang="es-MX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Gómez Elizalde.</a:t>
            </a:r>
          </a:p>
          <a:p>
            <a:r>
              <a:rPr lang="es-MX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Historia.</a:t>
            </a:r>
          </a:p>
        </p:txBody>
      </p:sp>
    </p:spTree>
    <p:extLst>
      <p:ext uri="{BB962C8B-B14F-4D97-AF65-F5344CB8AC3E}">
        <p14:creationId xmlns:p14="http://schemas.microsoft.com/office/powerpoint/2010/main" val="32922297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3811" y="1346331"/>
            <a:ext cx="3718455" cy="1371600"/>
          </a:xfrm>
        </p:spPr>
        <p:txBody>
          <a:bodyPr>
            <a:normAutofit/>
          </a:bodyPr>
          <a:lstStyle/>
          <a:p>
            <a:r>
              <a:rPr lang="es-MX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Introducción.</a:t>
            </a:r>
            <a:endParaRPr lang="es-MX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38" y="1207297"/>
            <a:ext cx="5470525" cy="4443406"/>
          </a:xfr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Holocausto (1933-1945) fue la persecución y el asesinato sistemático de aproximadamente seis millones de judíos europeos, organizado y auspiciado por el régimen alemán nazi y sus colaboradores. Además de perpetrar el Holocausto, la Alemania nazi también persiguió y asesinó a millones de otras víctimas.  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0746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Causas</a:t>
            </a:r>
            <a:endParaRPr lang="es-MX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99841444"/>
              </p:ext>
            </p:extLst>
          </p:nvPr>
        </p:nvGraphicFramePr>
        <p:xfrm>
          <a:off x="1295402" y="2497016"/>
          <a:ext cx="6348044" cy="3512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975422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</TotalTime>
  <Words>66</Words>
  <Application>Microsoft Office PowerPoint</Application>
  <PresentationFormat>Panorámica</PresentationFormat>
  <Paragraphs>10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Garamond</vt:lpstr>
      <vt:lpstr>Times New Roman</vt:lpstr>
      <vt:lpstr>Orgánico</vt:lpstr>
      <vt:lpstr>HOLOCAUSTO</vt:lpstr>
      <vt:lpstr>Introducción.</vt:lpstr>
      <vt:lpstr>Causas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HOLOCAUSTO</dc:title>
  <dc:creator>Paola Elizalde C</dc:creator>
  <cp:lastModifiedBy>Paola Elizalde C</cp:lastModifiedBy>
  <cp:revision>4</cp:revision>
  <dcterms:created xsi:type="dcterms:W3CDTF">2025-02-27T16:14:29Z</dcterms:created>
  <dcterms:modified xsi:type="dcterms:W3CDTF">2025-02-27T16:43:40Z</dcterms:modified>
</cp:coreProperties>
</file>