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ppt/ink/ink6.xml" ContentType="application/inkml+xml"/>
  <Override PartName="/ppt/ink/ink7.xml" ContentType="application/inkml+xml"/>
  <Override PartName="/ppt/ink/ink8.xml" ContentType="application/inkml+xml"/>
  <Override PartName="/ppt/ink/ink9.xml" ContentType="application/inkml+xml"/>
  <Override PartName="/ppt/ink/ink10.xml" ContentType="application/inkml+xml"/>
  <Override PartName="/ppt/ink/ink11.xml" ContentType="application/inkml+xml"/>
  <Override PartName="/ppt/ink/ink12.xml" ContentType="application/inkml+xml"/>
  <Override PartName="/ppt/ink/ink13.xml" ContentType="application/inkml+xml"/>
  <Override PartName="/ppt/ink/ink14.xml" ContentType="application/inkml+xml"/>
  <Override PartName="/ppt/ink/ink15.xml" ContentType="application/inkml+xml"/>
  <Override PartName="/ppt/ink/ink16.xml" ContentType="application/inkml+xml"/>
  <Override PartName="/ppt/ink/ink17.xml" ContentType="application/inkml+xml"/>
  <Override PartName="/ppt/ink/ink18.xml" ContentType="application/inkml+xml"/>
  <Override PartName="/ppt/ink/ink19.xml" ContentType="application/inkml+xml"/>
  <Override PartName="/ppt/ink/ink20.xml" ContentType="application/inkml+xml"/>
  <Override PartName="/ppt/ink/ink21.xml" ContentType="application/inkml+xml"/>
  <Override PartName="/ppt/ink/ink22.xml" ContentType="application/inkml+xml"/>
  <Override PartName="/ppt/ink/ink23.xml" ContentType="application/inkml+xml"/>
  <Override PartName="/ppt/ink/ink24.xml" ContentType="application/inkml+xml"/>
  <Override PartName="/ppt/ink/ink25.xml" ContentType="application/inkml+xml"/>
  <Override PartName="/ppt/ink/ink26.xml" ContentType="application/inkml+xml"/>
  <Override PartName="/ppt/ink/ink27.xml" ContentType="application/inkml+xml"/>
  <Override PartName="/ppt/ink/ink28.xml" ContentType="application/inkml+xml"/>
  <Override PartName="/ppt/ink/ink29.xml" ContentType="application/inkml+xml"/>
  <Override PartName="/ppt/ink/ink30.xml" ContentType="application/inkml+xml"/>
  <Override PartName="/ppt/ink/ink31.xml" ContentType="application/inkml+xml"/>
  <Override PartName="/ppt/ink/ink32.xml" ContentType="application/inkml+xml"/>
  <Override PartName="/ppt/ink/ink33.xml" ContentType="application/inkml+xml"/>
  <Override PartName="/ppt/ink/ink34.xml" ContentType="application/inkml+xml"/>
  <Override PartName="/ppt/ink/ink35.xml" ContentType="application/inkml+xml"/>
  <Override PartName="/ppt/ink/ink36.xml" ContentType="application/inkml+xml"/>
  <Override PartName="/ppt/ink/ink37.xml" ContentType="application/inkml+xml"/>
  <Override PartName="/ppt/ink/ink38.xml" ContentType="application/inkml+xml"/>
  <Override PartName="/ppt/ink/ink39.xml" ContentType="application/inkml+xml"/>
  <Override PartName="/ppt/ink/ink40.xml" ContentType="application/inkml+xml"/>
  <Override PartName="/ppt/ink/ink41.xml" ContentType="application/inkml+xml"/>
  <Override PartName="/ppt/ink/ink42.xml" ContentType="application/inkml+xml"/>
  <Override PartName="/ppt/ink/ink43.xml" ContentType="application/inkml+xml"/>
  <Override PartName="/ppt/ink/ink44.xml" ContentType="application/inkml+xml"/>
  <Override PartName="/ppt/ink/ink45.xml" ContentType="application/inkml+xml"/>
  <Override PartName="/ppt/ink/ink46.xml" ContentType="application/inkml+xml"/>
  <Override PartName="/ppt/ink/ink47.xml" ContentType="application/inkml+xml"/>
  <Override PartName="/ppt/ink/ink48.xml" ContentType="application/inkml+xml"/>
  <Override PartName="/ppt/ink/ink49.xml" ContentType="application/inkml+xml"/>
  <Override PartName="/ppt/ink/ink50.xml" ContentType="application/inkml+xml"/>
  <Override PartName="/ppt/ink/ink51.xml" ContentType="application/inkml+xml"/>
  <Override PartName="/ppt/ink/ink52.xml" ContentType="application/inkml+xml"/>
  <Override PartName="/ppt/ink/ink53.xml" ContentType="application/inkml+xml"/>
  <Override PartName="/ppt/ink/ink54.xml" ContentType="application/inkml+xml"/>
  <Override PartName="/ppt/ink/ink55.xml" ContentType="application/inkml+xml"/>
  <Override PartName="/ppt/ink/ink56.xml" ContentType="application/inkml+xml"/>
  <Override PartName="/ppt/ink/ink57.xml" ContentType="application/inkml+xml"/>
  <Override PartName="/ppt/ink/ink58.xml" ContentType="application/inkml+xml"/>
  <Override PartName="/ppt/ink/ink59.xml" ContentType="application/inkml+xml"/>
  <Override PartName="/ppt/ink/ink60.xml" ContentType="application/inkml+xml"/>
  <Override PartName="/ppt/ink/ink61.xml" ContentType="application/inkml+xml"/>
  <Override PartName="/ppt/ink/ink62.xml" ContentType="application/inkml+xml"/>
  <Override PartName="/ppt/ink/ink63.xml" ContentType="application/inkml+xml"/>
  <Override PartName="/ppt/ink/ink64.xml" ContentType="application/inkml+xml"/>
  <Override PartName="/ppt/ink/ink65.xml" ContentType="application/inkml+xml"/>
  <Override PartName="/ppt/ink/ink66.xml" ContentType="application/inkml+xml"/>
  <Override PartName="/ppt/ink/ink67.xml" ContentType="application/inkml+xml"/>
  <Override PartName="/ppt/ink/ink68.xml" ContentType="application/inkml+xml"/>
  <Override PartName="/ppt/ink/ink69.xml" ContentType="application/inkml+xml"/>
  <Override PartName="/ppt/ink/ink70.xml" ContentType="application/inkml+xml"/>
  <Override PartName="/ppt/ink/ink71.xml" ContentType="application/inkml+xml"/>
  <Override PartName="/ppt/ink/ink72.xml" ContentType="application/inkml+xml"/>
  <Override PartName="/ppt/ink/ink73.xml" ContentType="application/inkml+xml"/>
  <Override PartName="/ppt/ink/ink74.xml" ContentType="application/inkml+xml"/>
  <Override PartName="/ppt/ink/ink75.xml" ContentType="application/inkml+xml"/>
  <Override PartName="/ppt/ink/ink76.xml" ContentType="application/inkml+xml"/>
  <Override PartName="/ppt/ink/ink77.xml" ContentType="application/inkml+xml"/>
  <Override PartName="/ppt/ink/ink78.xml" ContentType="application/inkml+xml"/>
  <Override PartName="/ppt/ink/ink79.xml" ContentType="application/inkml+xml"/>
  <Override PartName="/ppt/ink/ink80.xml" ContentType="application/inkml+xml"/>
  <Override PartName="/ppt/ink/ink81.xml" ContentType="application/inkml+xml"/>
  <Override PartName="/ppt/ink/ink82.xml" ContentType="application/inkml+xml"/>
  <Override PartName="/ppt/ink/ink83.xml" ContentType="application/inkml+xml"/>
  <Override PartName="/ppt/ink/ink84.xml" ContentType="application/inkml+xml"/>
  <Override PartName="/ppt/ink/ink85.xml" ContentType="application/inkml+xml"/>
  <Override PartName="/ppt/ink/ink86.xml" ContentType="application/inkml+xml"/>
  <Override PartName="/ppt/ink/ink87.xml" ContentType="application/inkml+xml"/>
  <Override PartName="/ppt/ink/ink88.xml" ContentType="application/inkml+xml"/>
  <Override PartName="/ppt/ink/ink89.xml" ContentType="application/inkml+xml"/>
  <Override PartName="/ppt/ink/ink90.xml" ContentType="application/inkml+xml"/>
  <Override PartName="/ppt/ink/ink91.xml" ContentType="application/inkml+xml"/>
  <Override PartName="/ppt/ink/ink92.xml" ContentType="application/inkml+xml"/>
  <Override PartName="/ppt/ink/ink93.xml" ContentType="application/inkml+xml"/>
  <Override PartName="/ppt/ink/ink94.xml" ContentType="application/inkml+xml"/>
  <Override PartName="/ppt/ink/ink95.xml" ContentType="application/inkml+xml"/>
  <Override PartName="/ppt/ink/ink96.xml" ContentType="application/inkml+xml"/>
  <Override PartName="/ppt/ink/ink97.xml" ContentType="application/inkml+xml"/>
  <Override PartName="/ppt/ink/ink98.xml" ContentType="application/inkml+xml"/>
  <Override PartName="/ppt/ink/ink99.xml" ContentType="application/inkml+xml"/>
  <Override PartName="/ppt/ink/ink100.xml" ContentType="application/inkml+xml"/>
  <Override PartName="/ppt/ink/ink101.xml" ContentType="application/inkml+xml"/>
  <Override PartName="/ppt/ink/ink102.xml" ContentType="application/inkml+xml"/>
  <Override PartName="/ppt/ink/ink103.xml" ContentType="application/inkml+xml"/>
  <Override PartName="/ppt/ink/ink104.xml" ContentType="application/inkml+xml"/>
  <Override PartName="/ppt/ink/ink105.xml" ContentType="application/inkml+xml"/>
  <Override PartName="/ppt/ink/ink106.xml" ContentType="application/inkml+xml"/>
  <Override PartName="/ppt/ink/ink107.xml" ContentType="application/inkml+xml"/>
  <Override PartName="/ppt/ink/ink108.xml" ContentType="application/inkml+xml"/>
  <Override PartName="/ppt/ink/ink109.xml" ContentType="application/inkml+xml"/>
  <Override PartName="/ppt/ink/ink110.xml" ContentType="application/inkml+xml"/>
  <Override PartName="/ppt/ink/ink111.xml" ContentType="application/inkml+xml"/>
  <Override PartName="/ppt/ink/ink112.xml" ContentType="application/inkml+xml"/>
  <Override PartName="/ppt/ink/ink113.xml" ContentType="application/inkml+xml"/>
  <Override PartName="/ppt/ink/ink114.xml" ContentType="application/inkml+xml"/>
  <Override PartName="/ppt/ink/ink115.xml" ContentType="application/inkml+xml"/>
  <Override PartName="/ppt/ink/ink116.xml" ContentType="application/inkml+xml"/>
  <Override PartName="/ppt/ink/ink117.xml" ContentType="application/inkml+xml"/>
  <Override PartName="/ppt/ink/ink118.xml" ContentType="application/inkml+xml"/>
  <Override PartName="/ppt/ink/ink119.xml" ContentType="application/inkml+xml"/>
  <Override PartName="/ppt/ink/ink120.xml" ContentType="application/inkml+xml"/>
  <Override PartName="/ppt/ink/ink121.xml" ContentType="application/inkml+xml"/>
  <Override PartName="/ppt/ink/ink122.xml" ContentType="application/inkml+xml"/>
  <Override PartName="/ppt/ink/ink123.xml" ContentType="application/inkml+xml"/>
  <Override PartName="/ppt/ink/ink124.xml" ContentType="application/inkml+xml"/>
  <Override PartName="/ppt/ink/ink125.xml" ContentType="application/inkml+xml"/>
  <Override PartName="/ppt/ink/ink126.xml" ContentType="application/inkml+xml"/>
  <Override PartName="/ppt/ink/ink127.xml" ContentType="application/inkml+xml"/>
  <Override PartName="/ppt/ink/ink128.xml" ContentType="application/inkml+xml"/>
  <Override PartName="/ppt/ink/ink129.xml" ContentType="application/inkml+xml"/>
  <Override PartName="/ppt/ink/ink130.xml" ContentType="application/inkml+xml"/>
  <Override PartName="/ppt/ink/ink131.xml" ContentType="application/inkml+xml"/>
  <Override PartName="/ppt/ink/ink132.xml" ContentType="application/inkml+xml"/>
  <Override PartName="/ppt/ink/ink133.xml" ContentType="application/inkml+xml"/>
  <Override PartName="/ppt/ink/ink134.xml" ContentType="application/inkml+xml"/>
  <Override PartName="/ppt/ink/ink135.xml" ContentType="application/inkml+xml"/>
  <Override PartName="/ppt/ink/ink136.xml" ContentType="application/inkml+xml"/>
  <Override PartName="/ppt/ink/ink137.xml" ContentType="application/inkml+xml"/>
  <Override PartName="/ppt/ink/ink138.xml" ContentType="application/inkml+xml"/>
  <Override PartName="/ppt/ink/ink139.xml" ContentType="application/inkml+xml"/>
  <Override PartName="/ppt/ink/ink140.xml" ContentType="application/inkml+xml"/>
  <Override PartName="/ppt/ink/ink141.xml" ContentType="application/inkml+xml"/>
  <Override PartName="/ppt/ink/ink142.xml" ContentType="application/inkml+xml"/>
  <Override PartName="/ppt/ink/ink143.xml" ContentType="application/inkml+xml"/>
  <Override PartName="/ppt/ink/ink144.xml" ContentType="application/inkml+xml"/>
  <Override PartName="/ppt/ink/ink145.xml" ContentType="application/inkml+xml"/>
  <Override PartName="/ppt/ink/ink146.xml" ContentType="application/inkml+xml"/>
  <Override PartName="/ppt/ink/ink147.xml" ContentType="application/inkml+xml"/>
  <Override PartName="/ppt/ink/ink148.xml" ContentType="application/inkml+xml"/>
  <Override PartName="/ppt/ink/ink149.xml" ContentType="application/inkml+xml"/>
  <Override PartName="/ppt/ink/ink150.xml" ContentType="application/inkml+xml"/>
  <Override PartName="/ppt/ink/ink151.xml" ContentType="application/inkml+xml"/>
  <Override PartName="/ppt/ink/ink152.xml" ContentType="application/inkml+xml"/>
  <Override PartName="/ppt/ink/ink153.xml" ContentType="application/inkml+xml"/>
  <Override PartName="/ppt/ink/ink154.xml" ContentType="application/inkml+xml"/>
  <Override PartName="/ppt/ink/ink155.xml" ContentType="application/inkml+xml"/>
  <Override PartName="/ppt/ink/ink156.xml" ContentType="application/inkml+xml"/>
  <Override PartName="/ppt/ink/ink157.xml" ContentType="application/inkml+xml"/>
  <Override PartName="/ppt/ink/ink158.xml" ContentType="application/inkml+xml"/>
  <Override PartName="/ppt/ink/ink159.xml" ContentType="application/inkml+xml"/>
  <Override PartName="/ppt/ink/ink160.xml" ContentType="application/inkml+xml"/>
  <Override PartName="/ppt/ink/ink161.xml" ContentType="application/inkml+xml"/>
  <Override PartName="/ppt/ink/ink162.xml" ContentType="application/inkml+xml"/>
  <Override PartName="/ppt/ink/ink163.xml" ContentType="application/inkml+xml"/>
  <Override PartName="/ppt/ink/ink164.xml" ContentType="application/inkml+xml"/>
  <Override PartName="/ppt/ink/ink165.xml" ContentType="application/inkml+xml"/>
  <Override PartName="/ppt/ink/ink166.xml" ContentType="application/inkml+xml"/>
  <Override PartName="/ppt/ink/ink167.xml" ContentType="application/inkml+xml"/>
  <Override PartName="/ppt/ink/ink168.xml" ContentType="application/inkml+xml"/>
  <Override PartName="/ppt/ink/ink169.xml" ContentType="application/inkml+xml"/>
  <Override PartName="/ppt/ink/ink170.xml" ContentType="application/inkml+xml"/>
  <Override PartName="/ppt/ink/ink171.xml" ContentType="application/inkml+xml"/>
  <Override PartName="/ppt/ink/ink172.xml" ContentType="application/inkml+xml"/>
  <Override PartName="/ppt/ink/ink173.xml" ContentType="application/inkml+xml"/>
  <Override PartName="/ppt/ink/ink174.xml" ContentType="application/inkml+xml"/>
  <Override PartName="/ppt/ink/ink175.xml" ContentType="application/inkml+xml"/>
  <Override PartName="/ppt/ink/ink176.xml" ContentType="application/inkml+xml"/>
  <Override PartName="/ppt/ink/ink177.xml" ContentType="application/inkml+xml"/>
  <Override PartName="/ppt/ink/ink178.xml" ContentType="application/inkml+xml"/>
  <Override PartName="/ppt/ink/ink179.xml" ContentType="application/inkml+xml"/>
  <Override PartName="/ppt/ink/ink180.xml" ContentType="application/inkml+xml"/>
  <Override PartName="/ppt/ink/ink181.xml" ContentType="application/inkml+xml"/>
  <Override PartName="/ppt/ink/ink182.xml" ContentType="application/inkml+xml"/>
  <Override PartName="/ppt/ink/ink183.xml" ContentType="application/inkml+xml"/>
  <Override PartName="/ppt/ink/ink184.xml" ContentType="application/inkml+xml"/>
  <Override PartName="/ppt/ink/ink185.xml" ContentType="application/inkml+xml"/>
  <Override PartName="/ppt/ink/ink186.xml" ContentType="application/inkml+xml"/>
  <Override PartName="/ppt/ink/ink187.xml" ContentType="application/inkml+xml"/>
  <Override PartName="/ppt/ink/ink188.xml" ContentType="application/inkml+xml"/>
  <Override PartName="/ppt/ink/ink189.xml" ContentType="application/inkml+xml"/>
  <Override PartName="/ppt/ink/ink190.xml" ContentType="application/inkml+xml"/>
  <Override PartName="/ppt/ink/ink191.xml" ContentType="application/inkml+xml"/>
  <Override PartName="/ppt/ink/ink192.xml" ContentType="application/inkml+xml"/>
  <Override PartName="/ppt/ink/ink193.xml" ContentType="application/inkml+xml"/>
  <Override PartName="/ppt/ink/ink194.xml" ContentType="application/inkml+xml"/>
  <Override PartName="/ppt/ink/ink195.xml" ContentType="application/inkml+xml"/>
  <Override PartName="/ppt/ink/ink196.xml" ContentType="application/inkml+xml"/>
  <Override PartName="/ppt/ink/ink197.xml" ContentType="application/inkml+xml"/>
  <Override PartName="/ppt/ink/ink198.xml" ContentType="application/inkml+xml"/>
  <Override PartName="/ppt/ink/ink199.xml" ContentType="application/inkml+xml"/>
  <Override PartName="/ppt/ink/ink200.xml" ContentType="application/inkml+xml"/>
  <Override PartName="/ppt/ink/ink201.xml" ContentType="application/inkml+xml"/>
  <Override PartName="/ppt/ink/ink202.xml" ContentType="application/inkml+xml"/>
  <Override PartName="/ppt/ink/ink203.xml" ContentType="application/inkml+xml"/>
  <Override PartName="/ppt/ink/ink204.xml" ContentType="application/inkml+xml"/>
  <Override PartName="/ppt/ink/ink205.xml" ContentType="application/inkml+xml"/>
  <Override PartName="/ppt/ink/ink206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s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 /><Relationship Id="rId13" Type="http://schemas.openxmlformats.org/officeDocument/2006/relationships/theme" Target="theme/theme1.xml" /><Relationship Id="rId3" Type="http://schemas.openxmlformats.org/officeDocument/2006/relationships/slide" Target="slides/slide2.xml" /><Relationship Id="rId7" Type="http://schemas.openxmlformats.org/officeDocument/2006/relationships/slide" Target="slides/slide6.xml" /><Relationship Id="rId12" Type="http://schemas.openxmlformats.org/officeDocument/2006/relationships/viewProps" Target="viewProps.xml" /><Relationship Id="rId2" Type="http://schemas.openxmlformats.org/officeDocument/2006/relationships/slide" Target="slides/slide1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1" Type="http://schemas.openxmlformats.org/officeDocument/2006/relationships/presProps" Target="presProps.xml" /><Relationship Id="rId5" Type="http://schemas.openxmlformats.org/officeDocument/2006/relationships/slide" Target="slides/slide4.xml" /><Relationship Id="rId10" Type="http://schemas.openxmlformats.org/officeDocument/2006/relationships/slide" Target="slides/slide9.xml" /><Relationship Id="rId4" Type="http://schemas.openxmlformats.org/officeDocument/2006/relationships/slide" Target="slides/slide3.xml" /><Relationship Id="rId9" Type="http://schemas.openxmlformats.org/officeDocument/2006/relationships/slide" Target="slides/slide8.xml" /><Relationship Id="rId14" Type="http://schemas.openxmlformats.org/officeDocument/2006/relationships/tableStyles" Target="tableStyles.xml" 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5-02-22T02:33:05.123"/>
    </inkml:context>
    <inkml:brush xml:id="br0">
      <inkml:brushProperty name="width" value="0.35" units="cm"/>
      <inkml:brushProperty name="height" value="0.35" units="cm"/>
      <inkml:brushProperty name="color" value="#3165BB"/>
    </inkml:brush>
  </inkml:definitions>
  <inkml:trace contextRef="#ctx0" brushRef="#br0">1 124,'0'0,"0"0,0 0,0 0,0 0,0 0,0 0,0 0,0 0,0 0,0 0,0 0,0 0,0 0,0 0,0 0,41 0,0-41,-6 41,12 0,-6-42,-23 42,5 0,60-41,-66 41,7 0,-24 0,18 0,5 0,18 0,-24 0,7 0,17 0,-23 0,5 0,18 0,-23 0,6 0,17 0,-24 0,7 0,-7 0,7 0,17 0,-23 0,5 0,-5 0,5 0,-23 0,18 0,5 0,19 0,-25 0,7 0,-7 0,7 0,17 0,-24 0,7 0,17 0,-23 0,5 0,-23 0,18 0,5 0,19 0,-25 0,7 0,17 0,-24 0,7 0,17 0,-23 0,5 0,18 0,-23 0,5 0,18 0,-23 0,6 0,58 0,-65 0,7 0,17 0,-23 0,5 0,59 0,-64 0,6 0,17 0,-24 0,7 0,17 0,-23 0,5 0,18 0,-24 0,7 0,17 0,-24 0,8 0,16 41,-24-41,7 0,17 0,-24 0,7 0,17 0,-23 0,5 0,18 42,-23-42,5 0,60 0,-67 0,9 0,16 41,-6-41,12 0,-6 0,-7 0,15 0,33 41,-48-41,14 0,34 41,-64-41,5 0,60 0,-48 0,12 0,-6 41,-6-41,12 0,-6 0,-6 18,13 5,34-23,-65 17,7 7,58-24,-65 17,7 7,59-24,-49 18,14 6,34-24,-64 17,5 7,59-24,-47 0,13 41,34-41,-49 17,16 7,-8-24,-6 17,13 7,34-24,-47 17,12 7,-6 17,-6-41,12 0,-6 41,-5-41,11 0,35 41,-65-41,7 0,58 42,-47-42,13 0,-7 0,-6 17,12 7,-6-24,-24 17,7 7,58-24,-47 17,13 7,-7-24,-6 18,12 5,-6-23,-5 18,10 5,-5-23,-6 18,13 5,-7-23,-6 18,12 5,-6-23,-6 18,12 6,-5-24,-8 17,14 7,-7 17,-23-41,5 0,59 41,-48-24,-27-34,35 58,-25-23,7 5,58-23,-65 18,7 5,17 18,-23-41,5 0,59 42,-49-26,-24 9,32-25,-7 17,14 7,-7 17,-7-41,14 0,-7 41,-23-24,47 7,-24-24,-25 0,50 41,-25-41,-6 18,12 5,36 18,-66-24,7 8,58-25,-64 17,5 7,59 17,-64-41,5 0,60 41,-48-24,12 7,-6 17,-6-23,12 5,-6-23,-6 18,13 5,-7 19,-24-25,48 7,17 17,-64-24,5 7,60 17,-48-23,12 5,35 59,-29-46,17 11,13 76,-31-88,19 12,11 35,-47-47,13 13,34 34,-47-47,12 12,35 35,-65-65,7 8,59 57,-48-47,12 12,-6-6,-7-7,14 14,35-6,-49-8,14 14,34-7,-47-6,12 12,-6 35,-6-65,13 7,34 18,-65-7,7 12,58-6,-47-6,12 12,-5 35,-9-65,16 8,33 57,-65-48,7 14,58-7,-65-7,8 14,16-6,-7-8,14 14,-7 34,-24-48,7-27,58 75,-64-46,5 11,19-6,-25-6,7 12,17 35,-24-64,7 5,17 60,-23-48,5 12,18 35,-23-47,5 12,60 36,-48-49,-29 55,35-7,-24-47,7 12,17 36,-23-48,5 12,18 35,-6-47,13 12,-7 36,-24-49,7 14,17 34,-24-47,7 12,17-6,-26-26,11 53,15 14,-23-47,6 12,17 35,-24-47,7 13,17 34,-24-47,7 12,17 35,-24-48,7 15,17 33,-23-47,6 12,-24 35,17-47,7 13,-24 34,0-29,0 17,41 12,-41-47,0 13,0 34,0-47,0 12,41 35,-41-65,0 7,0 59,0-49,0 14,41 34,-41-64,0 5,0 60,0-66,0 7,41 17,-41-6,0 12,0-6,0-23,0 5,0 60,0-66,0 7,0 17,0-24,0 7,0 17,0-23,0 5,0 18,0-23,0 5,0 18,0-23,0 6,41 17,-41-24,0 7,0 17,0-23,0 5,0-23,0 18,0 5,0 7,0-19,0-11,0 0,0 41,0-41,0 0,0 42,0-42,0 0,0 41,0 0,0-41,0 0,0 41,30-12,-19-17,9 8,-40 1,20 20,0-32,0 23,0-23,0 24,0 8,0-41,0 0,0 41,0-32,0-9,0 0,0 32,0-32,0 0,0 0,0 0,0 41,0-33,0-16</inkml:trace>
</inkml:ink>
</file>

<file path=ppt/ink/ink1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5-02-22T02:33:52.719"/>
    </inkml:context>
    <inkml:brush xml:id="br0">
      <inkml:brushProperty name="width" value="0.5" units="cm"/>
      <inkml:brushProperty name="height" value="0.5" units="cm"/>
      <inkml:brushProperty name="color" value="#57D200"/>
    </inkml:brush>
  </inkml:definitions>
  <inkml:trace contextRef="#ctx0" brushRef="#br0">617 412,'0'0,"0"0,0 0,0 0,0 0,0 0,0 0,0 0,0 0,0 0,165 41,82 41,-160-47,31 12,170-6,-219-23,26 6,152 17,-142-24,37 7,105 58,-143-47,38 12,105 36,-142-31,37 19,105 11,-143-47,38 12,-142-47</inkml:trace>
  <inkml:trace contextRef="#ctx0" brushRef="#br0" timeOffset="235">2838 2632,'0'0,"0"0,0 0,0 0,0 0,0 0,41 0,11 0,19 0,94 0,-95 0,24 0,71-41,-98 41,30 0,68-41,-94 41,22 0,31-41,-73 24,21-7,-72 24</inkml:trace>
  <inkml:trace contextRef="#ctx0" brushRef="#br0" timeOffset="618">2468 2879,'0'0,"0"0,0 0,0 0,0 0,0 0,123-41,42 41,-96 0,67-82,70 40,-102 8,39-14,144-116,-180 128,33-11,66-35,-102 48,38-14,-142 48</inkml:trace>
  <inkml:trace contextRef="#ctx0" brushRef="#br0" timeOffset="1417">1 1,'0'0,"0"0,0 0,0 0,0 0,82 0,82 0,-75 0,28 0,130 41,-141-24,34 7,189 58,-207-65,44 7,163 17,-206-23,42 5,123 18,-200-23,29 6,-117-24</inkml:trace>
</inkml:ink>
</file>

<file path=ppt/ink/ink10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5-02-22T02:27:24.165"/>
    </inkml:context>
    <inkml:brush xml:id="br0">
      <inkml:brushProperty name="width" value="0.35" units="cm"/>
      <inkml:brushProperty name="height" value="0.35" units="cm"/>
      <inkml:brushProperty name="color" value="#F2D80D"/>
    </inkml:brush>
  </inkml:definitions>
  <inkml:trace contextRef="#ctx0" brushRef="#br0">1 1,'0'0,"0"0,0 0,0 0,0 0,0 0,0 0,0 0,0 0</inkml:trace>
</inkml:ink>
</file>

<file path=ppt/ink/ink10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5-02-22T02:27:24.514"/>
    </inkml:context>
    <inkml:brush xml:id="br0">
      <inkml:brushProperty name="width" value="0.35" units="cm"/>
      <inkml:brushProperty name="height" value="0.35" units="cm"/>
      <inkml:brushProperty name="color" value="#F2D80D"/>
    </inkml:brush>
  </inkml:definitions>
  <inkml:trace contextRef="#ctx0" brushRef="#br0">1 0,'0'0,"0"0,0 0,0 0,0 0,0 0,0 0,0 0,0 0</inkml:trace>
</inkml:ink>
</file>

<file path=ppt/ink/ink10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5-02-22T02:27:25.049"/>
    </inkml:context>
    <inkml:brush xml:id="br0">
      <inkml:brushProperty name="width" value="0.35" units="cm"/>
      <inkml:brushProperty name="height" value="0.35" units="cm"/>
      <inkml:brushProperty name="color" value="#F2D80D"/>
    </inkml:brush>
  </inkml:definitions>
  <inkml:trace contextRef="#ctx0" brushRef="#br0">1 0,'0'0,"0"0,0 0,0 0,0 0,0 0,0 0,0 0,0 0</inkml:trace>
</inkml:ink>
</file>

<file path=ppt/ink/ink10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5-02-22T02:27:25.399"/>
    </inkml:context>
    <inkml:brush xml:id="br0">
      <inkml:brushProperty name="width" value="0.35" units="cm"/>
      <inkml:brushProperty name="height" value="0.35" units="cm"/>
      <inkml:brushProperty name="color" value="#F2D80D"/>
    </inkml:brush>
  </inkml:definitions>
  <inkml:trace contextRef="#ctx0" brushRef="#br0">0 0,'0'0,"0"0,0 0,0 0,0 0,0 0,0 0,0 0,82 42,-82-42</inkml:trace>
</inkml:ink>
</file>

<file path=ppt/ink/ink10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5-02-22T02:27:28.009"/>
    </inkml:context>
    <inkml:brush xml:id="br0">
      <inkml:brushProperty name="width" value="0.35" units="cm"/>
      <inkml:brushProperty name="height" value="0.35" units="cm"/>
      <inkml:brushProperty name="color" value="#57D200"/>
    </inkml:brush>
  </inkml:definitions>
  <inkml:trace contextRef="#ctx0" brushRef="#br0">1 1,'0'0,"0"0,0 0,0 0</inkml:trace>
</inkml:ink>
</file>

<file path=ppt/ink/ink10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5-02-22T02:27:28.476"/>
    </inkml:context>
    <inkml:brush xml:id="br0">
      <inkml:brushProperty name="width" value="0.35" units="cm"/>
      <inkml:brushProperty name="height" value="0.35" units="cm"/>
      <inkml:brushProperty name="color" value="#57D200"/>
    </inkml:brush>
  </inkml:definitions>
  <inkml:trace contextRef="#ctx0" brushRef="#br0">1 0,'0'0,"0"0,0 0,0 0,0 0,0 0,0 0</inkml:trace>
</inkml:ink>
</file>

<file path=ppt/ink/ink10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5-02-22T02:27:28.842"/>
    </inkml:context>
    <inkml:brush xml:id="br0">
      <inkml:brushProperty name="width" value="0.35" units="cm"/>
      <inkml:brushProperty name="height" value="0.35" units="cm"/>
      <inkml:brushProperty name="color" value="#57D200"/>
    </inkml:brush>
  </inkml:definitions>
  <inkml:trace contextRef="#ctx0" brushRef="#br0">0 0,'0'0,"0"0,0 0,0 0,0 0,0 0,0 0</inkml:trace>
</inkml:ink>
</file>

<file path=ppt/ink/ink10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5-02-22T02:27:29.157"/>
    </inkml:context>
    <inkml:brush xml:id="br0">
      <inkml:brushProperty name="width" value="0.35" units="cm"/>
      <inkml:brushProperty name="height" value="0.35" units="cm"/>
      <inkml:brushProperty name="color" value="#57D200"/>
    </inkml:brush>
  </inkml:definitions>
  <inkml:trace contextRef="#ctx0" brushRef="#br0">0 1,'0'0,"0"0,0 0,0 0,0 0,0 0,0 0</inkml:trace>
</inkml:ink>
</file>

<file path=ppt/ink/ink10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5-02-22T02:27:29.790"/>
    </inkml:context>
    <inkml:brush xml:id="br0">
      <inkml:brushProperty name="width" value="0.35" units="cm"/>
      <inkml:brushProperty name="height" value="0.35" units="cm"/>
      <inkml:brushProperty name="color" value="#57D200"/>
    </inkml:brush>
  </inkml:definitions>
  <inkml:trace contextRef="#ctx0" brushRef="#br0">0 0,'0'0,"0"0,0 0,0 0</inkml:trace>
</inkml:ink>
</file>

<file path=ppt/ink/ink10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5-02-22T02:27:30.205"/>
    </inkml:context>
    <inkml:brush xml:id="br0">
      <inkml:brushProperty name="width" value="0.35" units="cm"/>
      <inkml:brushProperty name="height" value="0.35" units="cm"/>
      <inkml:brushProperty name="color" value="#57D200"/>
    </inkml:brush>
  </inkml:definitions>
  <inkml:trace contextRef="#ctx0" brushRef="#br0">0 0,'0'0,"0"0,0 0,0 0,0 0,0 0,0 0</inkml:trace>
</inkml:ink>
</file>

<file path=ppt/ink/ink1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5-02-22T02:33:59.146"/>
    </inkml:context>
    <inkml:brush xml:id="br0">
      <inkml:brushProperty name="width" value="0.5" units="cm"/>
      <inkml:brushProperty name="height" value="0.5" units="cm"/>
      <inkml:brushProperty name="color" value="#57D200"/>
    </inkml:brush>
  </inkml:definitions>
  <inkml:trace contextRef="#ctx0" brushRef="#br0">1111 1172,'0'0,"0"0,0 0,0 0,0 0,0 0,0 0,41 0,12 0,17 0,177 0,-141 18,35 6,106 58,-108-47,51 12,15 35,-119-47,-7 13,126 34,-117-30,30 19,46 11,-111-29,18 18,93 11,-93-29,23 17,70 54,-94-72,-16-22,28 52,-47-47,12 12,-6-5,-23-7,5 12,18-47,-23 0,-36 41,18-21,41-40,-41 61,0-23,0-18,0 0,0 0,0 0,-41-59,-41 18,48 24,-55-90,-76 25,95 30,-24-19,-30-53,57 91,-30-16,-26-33,70 30,-18-19,-52-12,53 31,-25-19,-28-52,70 70,-17-18,-54-11,54 30,-24-19,-30-12,73 32,-21-21,-10-10,47 47,-54-53,-34 5,70 30,-17-17,-12-12,46 46,-11-11,-35-35,48 48,-14-14,7 7,23 24,-5-7,-7-6,18 19,12 11,0 0,42 0,-25 0,7 0,58 41,-30-24,19 7,53 17,-73-24,62 48,10 59,-53-90,25 14,28 75,-56-72,31 22,66 91,-93-93,23 22,70 72,-111-112,18 17,52 54,-88-72,12 19,35 11,-47-47,13 13,-7 34,-6-47,12 12,-6 35,-41-65,0 7,0 17,0-24,0 49,-17-49,-7 7,-58 17,29-41,-18 0,-93 41,94-23,-66-36,-28-23,94 23,-107-5,-28-59,101 30,-39-20,-63-92,118 111,-29-18,-48-52,95 70,-24-17,-30-54,39 56,-35-28,-45-28,97 90,-28-14,-28-75,72 71,-60-19,30-53,30 90,-20-14,-10-34,65 47,-7-13,-17-34,23 65,-5-7,23-17,0 24,0-7,0 15,0-23,0 32,0-18,0-5,82 23,-65-18,7-6,99 24,-71 0,20 0,133 0,-134 0,23 0,111 42,-118-25,-50 7,127 17,-95-24,27 7,68 58,-112-47,20 12,51 36,-54-32,26 21,29 10,-73-48,-20 56,92-8,-69-46,-25 10,53 36,-48-47,14 13,34 34,-47-65,13 7,-7 17,-25-24,-32 7,57 17,-41-23,0 5,0 19,0-25,-41-34,-41 17,47 0,-13 0,-34 0,46 0,-92-83,4 1,72 47,-19-12,-53-35,73 47,-21-13,-10-34,29 29,-17-17,-54-12,90 30,-14-20,-75-51,70 88,-18-12,-11-36,47 48,-12-12,-36-35,53 51,-22-20,11 9,6 25,-12-7,47-17,-18 24,-5-7,2 4,21 20,0 0,0 0,62 20,-21 21,-6-5,12 10,35-4,-46-7,11 12,76 76,-71-70,19 18,53 52,-89-88,12 12,35 77,-48-74,15 23,33 50,-48-88,14 12,-7 36,-24-66,7 7,17 58,-23-65,5 7,-23 17,0-23,0 5,42 19,-25-25,-17-17,0 0,-17 24,-25-24,26 0,-9 0,-16 0,-12 0,-17 0,-12-41,10 5,-21-11,-30-35,70 29,-18-17,-52-13,87 48,-10-12,-36-35,46 46,-11-10,6-36,23 46,-5-11,-18-35,23 64,-5-5,23-18,0 23,0-5,0-18,0 23,0-6,0 15,0-23,18 32,5 0,59 0,-46 0,10 0,78 0,-72 18,19 5,53 60,-72-48,19 12,52 35,-87-46,11 10,35 78,-46-88,10 10,36 36,-64-64,5 5,18 18,-23-23,-36 6,60-24,-42 17,0 7,0-4,-42-40,7 20,-12 0,-35 0,46-18,-10-5,-78-60,71 47,-17-10,-53-36,69 28,-16-15,-12-14,28 29,-15-15,28 28,5 5,-11-10,47 4,-18 25,-5-7,-18-17,23 23,-5 36,23-18,0 0,82 0,0 82,-10-46,21 11,30 35,-70-47,18 53,93 36,-111-72,18 19,52 11,-75-34,27 28,49 6,-72-47,60 12,53 76,-113-87,19 11,93 76,-128-87,11 10,76 37,-88-48,12 12,36 35,-50-65,16 7,-8 17,-24-23,7 5,17-23,-23 0,5 0,-23 0,0 0,0 0,0 0,0-41,0 0,0 24,0-7,0 15,0-23,0 24,0 8,0 0,-41-33,41 33,0 0,-41 0,41 34,0 14,-41 34,23-29,-5 18,-18 93,5-75,-11 28,6 129,6-157,-12 28,6 89,5-118,-10 29,-37 89,83-136,0 24,-82 30,82-71,0 17,-41 12,23-46,-5 10,-18 37,41-66,0 7,-41 17,23-23,18-18,0 0,-23-18,14 18,-24 0,17 0,-9 0,-16-82,24 29,-7-18,-58-52,64 71,-5-19,-18-94,41 112,0-17,-42-95,42 95,0-24,0-30,0 54,0-24,0 12,18 28,6-16,17-12,-41 47,0-12,41-35,-24 65,7-7,17-59,-24 66,7-7,17 24,-23-17,5-7,7-5,-18 17,-12 12,16 0,9 0,-25 0,17 17,7 7,-24 58,0-50,41 19,-41 72,0-70,0 17,0 95,0-95,0 24,-41 71,23-77,-5 29,-18 48,23-95,-6 65,24-11,-17-89,-7 12,24 35,-16-48,-9 14,25 35,-17-49,-7 14,24-7,0-25,0 9,-41 16,23-23,36 5,-18-14,0-9,0 0,-41-9,32 9,-23 0,14 0,-5 0,-19-82,25 46,-7 31,-17-118,24 70,-7-18,24-93,0 40,0-40,0-124,0 186,0-43,41-101,-25 149,50-53,-24-14,-42 110,0-16,41-53,-24 70,7-18,-24-52,17 106,7-7,-24-17,17 6,7-12,5 17,-17 19,-12-31,0 25,41 34,-41-17,18 0,5 0,7 0,-18 0,29 42,-24-25,7 48,58 58,-82-52,0 23,41 70,-41-76,0 30,0 87,-17-100,-7 37,-17 146,6-164,-12 40,6 124,23-182,-6 34,-17 107,41-123,0 40,-41 83,24-143,-7 38,24 105,0-177,0 24,-41 30,41-89,0 12,-41 35,24-49,34-25,-17 13,0-21,0 0,-41-21,41 21,0 0,-41 0,23-17,-6-7,24-58,0 29,0-17,-41-95,41 96,0-26,0-70,0 114,0-21,0-51,0 70,0-18,0-11,0 64,0-5,0-59,0 64,0-6,0-5,0 17,0-7,0 19,0 0,0 0,-41 19,32-19,-23 83,-3-30,-12 17,6 12,23-47,-46 54,22-7,25-48,-7 14,24 34,-17-64,-7 5,-17 19,41-25,0 7,-41-24,23 0,18 0,0 0,0 0,18-83,23 1,-23 12,5-24,18-30,-23 90,5-14,19-34,-42 64,0-5,41-18,-24 23,7-6,17 24,-24-17,7-7,17 24,-23 0,5 0,-23 0</inkml:trace>
</inkml:ink>
</file>

<file path=ppt/ink/ink11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5-02-22T02:27:30.588"/>
    </inkml:context>
    <inkml:brush xml:id="br0">
      <inkml:brushProperty name="width" value="0.35" units="cm"/>
      <inkml:brushProperty name="height" value="0.35" units="cm"/>
      <inkml:brushProperty name="color" value="#57D200"/>
    </inkml:brush>
  </inkml:definitions>
  <inkml:trace contextRef="#ctx0" brushRef="#br0">1 1,'0'0,"0"0,0 0,0 0,0 0,0 0,0 0,0 0,0 0</inkml:trace>
</inkml:ink>
</file>

<file path=ppt/ink/ink11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5-02-22T02:27:30.970"/>
    </inkml:context>
    <inkml:brush xml:id="br0">
      <inkml:brushProperty name="width" value="0.35" units="cm"/>
      <inkml:brushProperty name="height" value="0.35" units="cm"/>
      <inkml:brushProperty name="color" value="#57D200"/>
    </inkml:brush>
  </inkml:definitions>
  <inkml:trace contextRef="#ctx0" brushRef="#br0">0 1,'0'0,"0"0,0 0,0 0,0 0,0 0,0 0</inkml:trace>
</inkml:ink>
</file>

<file path=ppt/ink/ink11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5-02-22T02:27:31.303"/>
    </inkml:context>
    <inkml:brush xml:id="br0">
      <inkml:brushProperty name="width" value="0.35" units="cm"/>
      <inkml:brushProperty name="height" value="0.35" units="cm"/>
      <inkml:brushProperty name="color" value="#57D200"/>
    </inkml:brush>
  </inkml:definitions>
  <inkml:trace contextRef="#ctx0" brushRef="#br0">0 0,'0'0,"0"0,0 0,0 0,0 0,0 0,0 0,0 0,0 0</inkml:trace>
</inkml:ink>
</file>

<file path=ppt/ink/ink11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5-02-22T02:27:31.786"/>
    </inkml:context>
    <inkml:brush xml:id="br0">
      <inkml:brushProperty name="width" value="0.35" units="cm"/>
      <inkml:brushProperty name="height" value="0.35" units="cm"/>
      <inkml:brushProperty name="color" value="#57D200"/>
    </inkml:brush>
  </inkml:definitions>
  <inkml:trace contextRef="#ctx0" brushRef="#br0">0 1,'0'0,"0"0,0 0,0 0,0 0,0 0</inkml:trace>
</inkml:ink>
</file>

<file path=ppt/ink/ink11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5-02-22T02:27:32.219"/>
    </inkml:context>
    <inkml:brush xml:id="br0">
      <inkml:brushProperty name="width" value="0.35" units="cm"/>
      <inkml:brushProperty name="height" value="0.35" units="cm"/>
      <inkml:brushProperty name="color" value="#57D200"/>
    </inkml:brush>
  </inkml:definitions>
  <inkml:trace contextRef="#ctx0" brushRef="#br0">1 0,'0'0,"0"0,0 0,0 0,0 0</inkml:trace>
</inkml:ink>
</file>

<file path=ppt/ink/ink11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5-02-22T02:27:32.602"/>
    </inkml:context>
    <inkml:brush xml:id="br0">
      <inkml:brushProperty name="width" value="0.35" units="cm"/>
      <inkml:brushProperty name="height" value="0.35" units="cm"/>
      <inkml:brushProperty name="color" value="#57D200"/>
    </inkml:brush>
  </inkml:definitions>
  <inkml:trace contextRef="#ctx0" brushRef="#br0">0 1,'0'0,"0"0,0 0,0 0,0 0,0 0</inkml:trace>
</inkml:ink>
</file>

<file path=ppt/ink/ink11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5-02-22T02:27:32.935"/>
    </inkml:context>
    <inkml:brush xml:id="br0">
      <inkml:brushProperty name="width" value="0.35" units="cm"/>
      <inkml:brushProperty name="height" value="0.35" units="cm"/>
      <inkml:brushProperty name="color" value="#57D200"/>
    </inkml:brush>
  </inkml:definitions>
  <inkml:trace contextRef="#ctx0" brushRef="#br0">0 0,'0'0,"0"0,0 0,0 0</inkml:trace>
</inkml:ink>
</file>

<file path=ppt/ink/ink11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5-02-22T02:27:33.284"/>
    </inkml:context>
    <inkml:brush xml:id="br0">
      <inkml:brushProperty name="width" value="0.35" units="cm"/>
      <inkml:brushProperty name="height" value="0.35" units="cm"/>
      <inkml:brushProperty name="color" value="#57D200"/>
    </inkml:brush>
  </inkml:definitions>
  <inkml:trace contextRef="#ctx0" brushRef="#br0">0 0,'0'0,"0"0,0 0,0 0,0 0,0 0</inkml:trace>
</inkml:ink>
</file>

<file path=ppt/ink/ink11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5-02-22T02:27:33.601"/>
    </inkml:context>
    <inkml:brush xml:id="br0">
      <inkml:brushProperty name="width" value="0.35" units="cm"/>
      <inkml:brushProperty name="height" value="0.35" units="cm"/>
      <inkml:brushProperty name="color" value="#57D200"/>
    </inkml:brush>
  </inkml:definitions>
  <inkml:trace contextRef="#ctx0" brushRef="#br0">0 1,'0'0,"0"0,0 0,0 0,0 0,0 0,0 0,0 0,0 0</inkml:trace>
</inkml:ink>
</file>

<file path=ppt/ink/ink11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5-02-22T02:27:34.058"/>
    </inkml:context>
    <inkml:brush xml:id="br0">
      <inkml:brushProperty name="width" value="0.35" units="cm"/>
      <inkml:brushProperty name="height" value="0.35" units="cm"/>
      <inkml:brushProperty name="color" value="#57D200"/>
    </inkml:brush>
  </inkml:definitions>
  <inkml:trace contextRef="#ctx0" brushRef="#br0">0 1,'0'0,"0"0,0 0,0 0,0 0,0 0,0 0,0 0,0 0</inkml:trace>
</inkml:ink>
</file>

<file path=ppt/ink/ink1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5-02-22T02:34:02.324"/>
    </inkml:context>
    <inkml:brush xml:id="br0">
      <inkml:brushProperty name="width" value="0.5" units="cm"/>
      <inkml:brushProperty name="height" value="0.5" units="cm"/>
      <inkml:brushProperty name="color" value="#57D200"/>
    </inkml:brush>
  </inkml:definitions>
  <inkml:trace contextRef="#ctx0" brushRef="#br0">2632 1975,'0'0,"0"0,0 0,0 0,0 0,0 0,0 0,0 0,82 82,42 41,-76-106,27 7,130 141,-114-93,-17-62,173 114,-161-90,33 14,46-7,-131-41,14 0,-7 41,-7-24,14 7,-7 17,-23-23,6 5,-24-23,0 17,0 8,0-25,0 0,0 41,0-41,-18 17,-6 7,-58-24,47 17,-12 7,-76-24,70 0,-18 0,-52-41,70 23,-17-5,-54-101,56 73,-28-21,-28-51,89 53,-12-25,-35-69,48 113,-14-22,-35-50,66 88,-7-12,-17-77,24 90,-7-14,-17 7,23 23,-5-5,23-18,0 24,0-7,0-18,0 25,0-7,41-17,-7 24,14-7,34 24,-30-17,20-7,51 24,-52 0,23 0,70 41,-94-6,25 12,110 36,-118-14,32 26,45 28,-94-53,25 25,28 110,-73-121,65 38,49 43,-113-114,21 21,11 51,-32-71,21 20,10 10,-64-65,5 7,18-24,-41 17,0 7,0 17,0-24,-41-34,-6 33,-29 9,-88-25,60 0,-39 0,-63 0,136 0,-24 0,-112-82,100 29,-35-17,-64-12,134 46,-23-11,-70-76,112 53,-20-25,-10-69,31 95,-21-27,31-68,23 77,-5-32,-18-45,41 111,0-17,0-54,0 76,0-27,41-7,-24 29,7-18,58-11,-47 65,12-7,35-17,-12 41,25 0,28 0,-53 0,25 0,28 41,-53-6,25 12,69 76,-76-70,30 18,46 52,-111-53,18 25,93 69,-113-61,21 41,52 61,-90-118,14 32,75 46,-105-95,5 24,19 29,-26-72,9 22,-25 9,0-47,0 12,-83 35,49-64,-14 6,-75 17,54-41,-27 0,-27 0,55 0,-28 0,-69-41,79-11,-34-20,-44-51,79 72,-36-21,-43-93,76 77,-30-30,-46-46,129 94,-12-25,-36-69,48 94,-12-24,-35-30,65 75,-7-25,-17-50,23 90,-5-14,23-75,0 88,0-12,0-36,0 49,0-14,82 7,-47 23,12-5,76-18,-51 41,21 0,112 0,-99 0,35 0,65 82,-117-46,27 10,49 36,-58-10,33 21,65 30,-133-87,21 11,71 76,-111-70,17 17,54 54,-89-89,12 12,35 35,-64-30,5 19,19 12,-42-66,0 7,0 58,0-65,0 7,-42 58,-11-64,-17 6,-53 17,36-24,-32 7,-45-24,93 0,-23 0,-70 0,111-18,-18-5,-11-18,32 7,-23-15,-10-33,50 48,-16-14,8-34,41 48,0-15,-41 8,41 24,0-7,0-17,0 24,0-7,0 15,82 18,-65-9,90 41,57 41,-96-31,29 22,67 91,-97-113,31 21,25 52,-89-72,14 19,34-30,-64-23,5 5,19 19,-25-42,7 0,17 41,-24-24,-116 7,-25-24,36 17,-29 7,-48-24,112 0,-17 0,-95-41,96 23,-67-46,12-60,72 72,-19-19,-93-94,113 81,-22-37,-50-44,90 99,-16-32,7-26,42 53,0-22,-41 11,41 47,0-13,0 7,17 24,7-7,59-17,-48 23,12-5,35 23,-29-18,18-5,52 23,-70 17,17 7,12 17,-28-23,16 5,53 18,-87-5,10 11,78 76,-89-88,12 12,35 77,-46-71,11 17,-6 53,-24-52,7 23,-24 29,0-88,0 12,0 36,-36-48,-10 12,-37-6,49-41,-14 0,-75 0,55-17,-29-7,-67-100,75 53,-28-22,-88-72,133 77,-21-29,-113-89,154 136,-19-24,-93-71,110 94,-16-22,-53-72,87 111,-10-15,-37-54,66 69,-7-16,-17-12,41 46,0-10,0 5,0 23,0-5,0 5,0-6,41 24,-5-17,11-7,117 24,-75 0,28 0,129 0,-140 35,35 13,106 34,-159-12,29 24,130 30,-140-53,33 22,65 72,-117-113,30 19,88 93,-119-111,31 18,6 11,-90-47,14 12,34 36,-64-48,5 12,18-6,-41-24,0 7,0-24,0 17,0 7,-41-24,24 0,-48 41,-141 0,86-41,-48 0,-119 0,184 0,-41 0,-103-82,160 47,-31-12,-129-76,142 70,-37-18,-105-52,178 70,-26-18,-28-11,70 30,-18-19,-11-11,47 47,-12-54,6 7,41 47,0-12,0-35,0 64,0-6,0-17,34 24,14-7,116-17,-59 24,37-7,105 24,-125 0,44 0,39 41,-119-24,34 48,168 18,-148-31,49 19,98 52,-184-54,41 27,103 68,-142-94,37-16,104 110,-142-95,39 27,63 68,-121-113,35 21,-120-72</inkml:trace>
  <inkml:trace contextRef="#ctx0" brushRef="#br0" timeOffset="783">5469 1522,'0'0,"0"0,41 0,11 18,20 6,133 99,-118-89,32 14,128 117,-124-113,41 19,83 52,-142-70,37 18,63 11,-134-47,23 12,70 77,-75-72,28 19,89 11,-122-48,-45 14,-39-48</inkml:trace>
  <inkml:trace contextRef="#ctx0" brushRef="#br0" timeOffset="1780">0 1,'0'0,"0"0,0 0,0 0,0 0,0 0,41 0,13 35,16 12,135 77,-117-72,71-22,88 134,-142-129,36 13,106 75,-142-88,37 12,105-6,-115-8,65 17,132 32,-175-48,62 14,113 34,-208-47,45 12,-166-47</inkml:trace>
</inkml:ink>
</file>

<file path=ppt/ink/ink12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5-02-22T02:27:34.452"/>
    </inkml:context>
    <inkml:brush xml:id="br0">
      <inkml:brushProperty name="width" value="0.35" units="cm"/>
      <inkml:brushProperty name="height" value="0.35" units="cm"/>
      <inkml:brushProperty name="color" value="#57D200"/>
    </inkml:brush>
  </inkml:definitions>
  <inkml:trace contextRef="#ctx0" brushRef="#br0">1 0,'0'0,"0"0,0 0,0 0,0 0,0 0,0 0,0 0,0 0</inkml:trace>
</inkml:ink>
</file>

<file path=ppt/ink/ink12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5-02-22T02:27:35.144"/>
    </inkml:context>
    <inkml:brush xml:id="br0">
      <inkml:brushProperty name="width" value="0.35" units="cm"/>
      <inkml:brushProperty name="height" value="0.35" units="cm"/>
      <inkml:brushProperty name="color" value="#57D200"/>
    </inkml:brush>
  </inkml:definitions>
  <inkml:trace contextRef="#ctx0" brushRef="#br0">2344 1,'0'0,"0"0,0 0,0 0,0 0,0 0</inkml:trace>
  <inkml:trace contextRef="#ctx0" brushRef="#br0" timeOffset="1">1 1851,'0'0,"0"0,0 0,0 0,0 0,0 0</inkml:trace>
</inkml:ink>
</file>

<file path=ppt/ink/ink12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5-02-22T02:27:35.705"/>
    </inkml:context>
    <inkml:brush xml:id="br0">
      <inkml:brushProperty name="width" value="0.35" units="cm"/>
      <inkml:brushProperty name="height" value="0.35" units="cm"/>
      <inkml:brushProperty name="color" value="#57D200"/>
    </inkml:brush>
  </inkml:definitions>
  <inkml:trace contextRef="#ctx0" brushRef="#br0">1522 1645,'0'0,"0"0,0 0,0 0</inkml:trace>
  <inkml:trace contextRef="#ctx0" brushRef="#br0" timeOffset="1">1 0,'0'0,"0"0,0 0,0 0,0 0,0 0,0 0,0 0,0 0</inkml:trace>
</inkml:ink>
</file>

<file path=ppt/ink/ink12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5-02-22T02:27:36.101"/>
    </inkml:context>
    <inkml:brush xml:id="br0">
      <inkml:brushProperty name="width" value="0.35" units="cm"/>
      <inkml:brushProperty name="height" value="0.35" units="cm"/>
      <inkml:brushProperty name="color" value="#57D200"/>
    </inkml:brush>
  </inkml:definitions>
  <inkml:trace contextRef="#ctx0" brushRef="#br0">0 1,'0'0,"0"0,0 0,0 0,0 0,0 0,0 0,0 0</inkml:trace>
</inkml:ink>
</file>

<file path=ppt/ink/ink12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5-02-22T02:27:36.481"/>
    </inkml:context>
    <inkml:brush xml:id="br0">
      <inkml:brushProperty name="width" value="0.35" units="cm"/>
      <inkml:brushProperty name="height" value="0.35" units="cm"/>
      <inkml:brushProperty name="color" value="#57D200"/>
    </inkml:brush>
  </inkml:definitions>
  <inkml:trace contextRef="#ctx0" brushRef="#br0">1 1,'0'0,"0"0,0 0,0 0,0 0,0 0</inkml:trace>
</inkml:ink>
</file>

<file path=ppt/ink/ink12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5-02-22T02:27:36.798"/>
    </inkml:context>
    <inkml:brush xml:id="br0">
      <inkml:brushProperty name="width" value="0.35" units="cm"/>
      <inkml:brushProperty name="height" value="0.35" units="cm"/>
      <inkml:brushProperty name="color" value="#57D200"/>
    </inkml:brush>
  </inkml:definitions>
  <inkml:trace contextRef="#ctx0" brushRef="#br0">0 1,'0'0,"0"0,0 0,0 0,0 0,0 0,0 0,0 0,0 0</inkml:trace>
</inkml:ink>
</file>

<file path=ppt/ink/ink12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5-02-22T02:27:37.098"/>
    </inkml:context>
    <inkml:brush xml:id="br0">
      <inkml:brushProperty name="width" value="0.35" units="cm"/>
      <inkml:brushProperty name="height" value="0.35" units="cm"/>
      <inkml:brushProperty name="color" value="#57D200"/>
    </inkml:brush>
  </inkml:definitions>
  <inkml:trace contextRef="#ctx0" brushRef="#br0">1 1,'0'0,"0"0,0 0,0 0,0 0,0 0,0 0,0 0,0 0</inkml:trace>
</inkml:ink>
</file>

<file path=ppt/ink/ink12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5-02-22T02:27:37.428"/>
    </inkml:context>
    <inkml:brush xml:id="br0">
      <inkml:brushProperty name="width" value="0.35" units="cm"/>
      <inkml:brushProperty name="height" value="0.35" units="cm"/>
      <inkml:brushProperty name="color" value="#57D200"/>
    </inkml:brush>
  </inkml:definitions>
  <inkml:trace contextRef="#ctx0" brushRef="#br0">0 1,'0'0,"0"0,0 0,0 0</inkml:trace>
</inkml:ink>
</file>

<file path=ppt/ink/ink12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5-02-22T02:27:37.727"/>
    </inkml:context>
    <inkml:brush xml:id="br0">
      <inkml:brushProperty name="width" value="0.35" units="cm"/>
      <inkml:brushProperty name="height" value="0.35" units="cm"/>
      <inkml:brushProperty name="color" value="#57D200"/>
    </inkml:brush>
  </inkml:definitions>
  <inkml:trace contextRef="#ctx0" brushRef="#br0">1 1,'0'0,"0"0,0 0,0 0,0 0,0 0,0 0</inkml:trace>
</inkml:ink>
</file>

<file path=ppt/ink/ink12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5-02-22T02:27:40.508"/>
    </inkml:context>
    <inkml:brush xml:id="br0">
      <inkml:brushProperty name="width" value="0.35" units="cm"/>
      <inkml:brushProperty name="height" value="0.35" units="cm"/>
      <inkml:brushProperty name="color" value="#3165BB"/>
    </inkml:brush>
  </inkml:definitions>
  <inkml:trace contextRef="#ctx0" brushRef="#br0">0 1,'0'0,"0"0,0 0,0 0</inkml:trace>
</inkml:ink>
</file>

<file path=ppt/ink/ink1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5-02-22T02:34:07.401"/>
    </inkml:context>
    <inkml:brush xml:id="br0">
      <inkml:brushProperty name="width" value="0.5" units="cm"/>
      <inkml:brushProperty name="height" value="0.5" units="cm"/>
      <inkml:brushProperty name="color" value="#57D200"/>
    </inkml:brush>
  </inkml:definitions>
  <inkml:trace contextRef="#ctx0" brushRef="#br0">658 1563,'0'0,"0"0,0 0,0 0,0 0,0 0,0 0,0 0,41-41,1-83,-25 72,48 63,-24-93,-6 64,12-5,35-60,-64 66,6-7,58-17,-65 41,7 0,58-41,-64 41,5 0,59 0,-46 18,11 5,-6 18,-24-23,7 5,-24 60,17-66,7 7,-24 58,0-47,0 12,-41 36,6-49,-12 14,-36 34,30-46,-17 10,-53 36,70-64,-18 6,-52 58,89-65,-14 7,-76-24,89 18,-12 5,-35-23,47 18,-12 5,6-23,23 0,-6 0,4 0,40-41,-20 6,0-12,83-77,-32 56,21-28,10-68,-30 112,20-20,10-51,-30 71,19-20,12-51,-49 88,14-12,34 6,-47 23,12-5,35-19,-64 25,6-7,58 24,-65 0,7 0,58 0,-65 0,7 0,17 83,-6-31,13 19,-7 93,-41-96,0 29,0 67,-18-93,-5 23,-60 29,50-72,-16 22,-33 9,47-48,-12-27,-77 34,56-24,-28 7,-27-24,88 0,-13 0,-34 0,47 0,-12 0,-35-41,47 7,-13-14,7-34,24 46,-7-11,-17-76,41 70,0-17,0-95,17 113,7-19,17-53,-6 72,12-19,36-52,-48 70,12 23,35-11,-64 24,5-7,60-17,-48 24,-29 34,117-58,-88 41,12 0,35 0,-47 0,13 0,34 0,-29 0,17 0,-29 0,-24 0,49 0,-25 0,-24 17,7 7,17-24,-41 18,0 5,0 59,0-64,0 6,-41 99,23-70,-87-24,22 95,33-91,-23 16,-9-8,65-24,-7 7,-59-24,66 17,-7 7,-17-24,24 0,-7 0,24 0</inkml:trace>
  <inkml:trace contextRef="#ctx0" brushRef="#br0" timeOffset="827">453 1892,'0'0,"0"0,0 0,0 0,0 0,0-42,0 8,0-14,41-75,-24 73,7-23,17-92,-23 94,5-22,59 10,-64 47,6-10,58-36,-47 64,12-5,-6-60,-5 66,10-7,-4 24,-7-17,12-7,-6 24,-5 0,10 0,-5 0,-23 0,5 0,-23 0,0 0,41 0,-41 18,0 5,0 18,0-23,0 6,-41 17,25-25,-9 50,-16-25,6-23,-12 5,6 59,23-64,-5 6,-60-24,66 17,-7 7,-17 17,24-24,34-34</inkml:trace>
  <inkml:trace contextRef="#ctx0" brushRef="#br0" timeOffset="1548">453 1686,'0'0,"0"0,0 0,0 0,0 0,0 0,0 0,0 0,0 0,0 0,0 0,0 0,0 0,0 0,0-41,0 7,0-14,0-76,34 55,14-26,-7-29,-6 38,12-33,36 37,-66 47,7-13,58-34,-49 66,16-9,33-16,-47 24,13-7,34-17,-30 23,19-5,-71 23</inkml:trace>
  <inkml:trace contextRef="#ctx0" brushRef="#br0" timeOffset="2246">0 1809,'0'0,"0"0,0 0,0 0,0 0,0 0,0 0,0 0,0 0,42-41,81-82,-105 52,5-23,100-29,-87 69,11-15,76-96,-70 112,17-17,13-12,-48 64,12-6,35-58,-47 65,12-7,36-58,-13 47,24-12,29-36,-71 66,20-7,-72 24</inkml:trace>
  <inkml:trace contextRef="#ctx0" brushRef="#br0" timeOffset="3944">576 1768,'0'0,"0"0,0 0,0 0,82-123,1-42,-49 96,96 15,-48-110,-29 128,18-11,93-76,-111 105,17-5,13-59,-48 64,12-6,35-17,-47 24,12-7,-5 24,-25 0,7 0,17 0,-23 0,5 0,18 0,-41 18,0 5,41 60,-41-48,0 12,0 76,0-71,0 20,-41 51,5-70,-10 17,5 54,23-71,-47-24,24 53,24-82,-7 0,-17 41,24-24,-7 7,24-24,-18 0,-5 0,23 0,0 0,-41 0,32 0,18-82,-9 65,0-48,0-100,0 95,0-24,0-29,17 70,7-18,17-52,-23 70,5 24,18-54,-23 48,5-12,18-35,-41 64,0-5,42-18,-42 23,0-5,41 23,-41-18,0-6,41 24,-24 0,7 0,-16 0,25 0,-16 35,7 13,17-7,-24-8,7 16,18-8,-42 11,0 19,0 12,0-32,0 21,0 51,0-71,0 20,0 51,0-88,0 12,-42 77,42-89,0 12,-41-6,24-23,-7 5,24 18,-18-41,-5 0,23 0,0 0,0 0,0 0,-41 0,41-17,0-7,0-58,-18 11,-5-22,23-31,0 55,0-26,0-29,0 72,0 22,0-93,0 88,0-13,41-34,-24 30,7-19,17 30,-23 5,5-10,18 4,-23 25,6-7,-24-17,17 23,7-5,17 23,-24-18,7-5,-24 23,18 0,5 0,-23 0,17 0,7 0,17 41,-23-23,5 46,-5-46,5 5,-23 60,0-48,42 53,-42-6,17-28,7 16,-24 12,0-49,0 57,0 34,0-72,0 19,0 11,0-47,0 12,41-5,-24-8,7 14,-24-48</inkml:trace>
  <inkml:trace contextRef="#ctx0" brushRef="#br0" timeOffset="5043">1892 452,'0'0,"0"0,0 0,0 0,0 0,41-41,0-41,-8 49,16-16,34 8,-48 23,-29-5,117-19,-88 42,12 0,77 0,-80 0,35 42,3 40,-29-29,18 17,11 12,-49-48,16 15,-8 33,-23-30,5 19,19 11,-42-48,0 15,0 33,0-30,0 19,0 12,-18-48,-6 12,-58 35,47-47,-12 12,-35 36,47-48,-13-29,-34 35,47-24,-12 7,6-24,23 0,-5 0,-60 0,50 0,25 0,-33-41,24 23,-7-46,24-19,-16 34,-9-25,25-49,0 88,0-13,0-34,0 64,0-5,0-59,0 46,0-11,41 6,-41 6,0-12,41-35,-23 64,5-5,18-18,-23 23,6-5,17-19,-6 25,12-7,35-17,-48 24,14-7,35 24,-48 0,12 0,35 0,-47 0,54 82,34 42,-88-72,12 19,35 52,-64-71,5 20,-23 51,0-71,0 19,0 12,0-51,0 18,0-9,0-6,0 12,-41-6,41-23,0 6,-82 17,65-24,-7 7,-17-24,23 0,-5 41,-18-41,23 0,-5 0,-19 0,25-17,-7-7,24 24</inkml:trace>
  <inkml:trace contextRef="#ctx0" brushRef="#br0" timeOffset="6422">2961 1480,'0'0,"0"0,0 0,0 0,0 0,0-41,34 7,14-14,35-34,-49 47,55-54,-7 7,-31 82,21 0,52-41,-107 24,7-7,58 24,-64 0,5 0,18 0,-41 17,0 7,42 17,-42-23,0 5,41 60,-41-66,0 7,0 17,-18-6,-5 12,-19-6,25-24,-7 7,-58 59,47-66,-12 7,-35 17,64-41,-6 0,-58 41,65-41,-7 0,-17 0,25 0,-9 0,16 0,9 0,0 0,9-41,-9-41,0 46,0-11,41-35,-24 47,7-12,58-35,-64 64,5-6,19-17,-7 24,12-7,35-17,-47 41,12 0,36 0,-32 0,21 0,10 41,-29-23,18 5,11 60,-47-48,12 12,-6 35,-41-47,0 12,0-6,0-6,0 13,0-7,-17-6,-7 12,-17-6,-11-23,-19 5,-12 18,49-41,-14 0,7 0,25 0,-50 0,25 0,24 0,-8 0,-16 0,24 0,-7 0,-17 0,23-17,-5-7,23-17,0 23,-41 36,41-100,0 65,0-7,0-58,0 47,0-13,0 7,17 6,7-12,17 6,-23 6,5-12,18 5,-23 42,5 0,19-41,-25 41,7 0,17-41,-6 41,12 0,35 0,-47 0,13 0,-7 0,-25 0,9 0,16 0,-41 18,0 5,0-23,0 18,0 5,0-23,0 18,0 6,-41 58,7-65,-14 7,-35 17,34-8,-25 16,-8-8,47-23,-13 6,-34 17,65-41,-7 0,-58 41,64-41,-5 0,-7 0,19 0,11 0,0 0,0-82,0 48,0-15,0-74,51 72,21-21,51-93,-54 96,27-26,-96 95</inkml:trace>
  <inkml:trace contextRef="#ctx0" brushRef="#br0" timeOffset="7639">3907 1316,'0'0,"0"0,0 0,0 0,0 0,0 0,0 0,0 0,0 0,0 0,0 0,-41 41,-42 41,66-64,-7 5,-58 60,47-66,-12 7,-35 17,47-24,-13 7,-34 17,47-41,-12 0,-35 41,48-41,-15 0,-33 0,65 0,-7 0,-58-41,64 24,-5-7,-60-58,49 47,-14-12,7-77,24 74,-48-23,65-9,-18 29,-5-18,23-11,0 47,0-12,0-36,0 48,0-12,0-35,0 47,0-12,0-35,0 64,0-6,41-58,-24 48,7-14,58-34,-47 64,12-5,36-60,-49 49,55 27,-7-34,-64 41,5 0,60 0,-50 0,57 82,-8 42,-64-55,5 26,18 111,-24-124,8 41,-25 83,0-140,0 32,-83 108,48-118,29-53,-35 89,7-74,-14 23,7 9,23-47,-5-29,-60-6,49 18,-14 6,-34-24,47 0,29 0,-76 0,64 0,-6 0,-58 0,65-18,-7-6,-17-17,23 6,-5-12,-18 6,24-10,-7-21,24-52,0 72,0 22,0-93,0 70,0-18,41 30,-25 25,9-50,57 25,-47 23,-29-5,76-18,-30 41,20 0,10-42,-47 42,12 0,36 0,-66 0,7 0,58 42,-47-25,-29 7,35 58,-23-46,5-31,18 77,-41-46,0 11,0-47</inkml:trace>
</inkml:ink>
</file>

<file path=ppt/ink/ink13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5-02-22T02:27:41.072"/>
    </inkml:context>
    <inkml:brush xml:id="br0">
      <inkml:brushProperty name="width" value="0.35" units="cm"/>
      <inkml:brushProperty name="height" value="0.35" units="cm"/>
      <inkml:brushProperty name="color" value="#3165BB"/>
    </inkml:brush>
  </inkml:definitions>
  <inkml:trace contextRef="#ctx0" brushRef="#br0">1 1,'0'0,"0"0,0 0,0 0,0 0,0 0,0 0</inkml:trace>
</inkml:ink>
</file>

<file path=ppt/ink/ink13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5-02-22T02:27:41.522"/>
    </inkml:context>
    <inkml:brush xml:id="br0">
      <inkml:brushProperty name="width" value="0.35" units="cm"/>
      <inkml:brushProperty name="height" value="0.35" units="cm"/>
      <inkml:brushProperty name="color" value="#3165BB"/>
    </inkml:brush>
  </inkml:definitions>
  <inkml:trace contextRef="#ctx0" brushRef="#br0">1 1,'0'0,"0"0,0 0,0 0,0 0,0 0</inkml:trace>
</inkml:ink>
</file>

<file path=ppt/ink/ink13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5-02-22T02:27:41.821"/>
    </inkml:context>
    <inkml:brush xml:id="br0">
      <inkml:brushProperty name="width" value="0.35" units="cm"/>
      <inkml:brushProperty name="height" value="0.35" units="cm"/>
      <inkml:brushProperty name="color" value="#3165BB"/>
    </inkml:brush>
  </inkml:definitions>
  <inkml:trace contextRef="#ctx0" brushRef="#br0">0 0,'0'0,"0"0,0 0,0 0,0 0,0 0,0 0</inkml:trace>
</inkml:ink>
</file>

<file path=ppt/ink/ink13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5-02-22T02:27:42.617"/>
    </inkml:context>
    <inkml:brush xml:id="br0">
      <inkml:brushProperty name="width" value="0.35" units="cm"/>
      <inkml:brushProperty name="height" value="0.35" units="cm"/>
      <inkml:brushProperty name="color" value="#3165BB"/>
    </inkml:brush>
  </inkml:definitions>
  <inkml:trace contextRef="#ctx0" brushRef="#br0">0 329,'0'0,"0"0,0 0,0 0,0 0,0 0,0 0,0 0</inkml:trace>
  <inkml:trace contextRef="#ctx0" brushRef="#br0" timeOffset="1">3002 0,'0'0,"0"0,0 0,0 0,0 0,0 0,0 0,0 0,0 0</inkml:trace>
</inkml:ink>
</file>

<file path=ppt/ink/ink13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5-02-22T02:27:42.972"/>
    </inkml:context>
    <inkml:brush xml:id="br0">
      <inkml:brushProperty name="width" value="0.35" units="cm"/>
      <inkml:brushProperty name="height" value="0.35" units="cm"/>
      <inkml:brushProperty name="color" value="#3165BB"/>
    </inkml:brush>
  </inkml:definitions>
  <inkml:trace contextRef="#ctx0" brushRef="#br0">0 0,'0'0,"0"0,0 0,0 0,0 0,0 0,0 0,0 0,0 0</inkml:trace>
</inkml:ink>
</file>

<file path=ppt/ink/ink13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5-02-22T02:27:43.269"/>
    </inkml:context>
    <inkml:brush xml:id="br0">
      <inkml:brushProperty name="width" value="0.35" units="cm"/>
      <inkml:brushProperty name="height" value="0.35" units="cm"/>
      <inkml:brushProperty name="color" value="#3165BB"/>
    </inkml:brush>
  </inkml:definitions>
  <inkml:trace contextRef="#ctx0" brushRef="#br0">1 0,'0'0,"0"0,0 0,0 0,0 0,0 0</inkml:trace>
</inkml:ink>
</file>

<file path=ppt/ink/ink13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5-02-22T02:27:43.686"/>
    </inkml:context>
    <inkml:brush xml:id="br0">
      <inkml:brushProperty name="width" value="0.35" units="cm"/>
      <inkml:brushProperty name="height" value="0.35" units="cm"/>
      <inkml:brushProperty name="color" value="#3165BB"/>
    </inkml:brush>
  </inkml:definitions>
  <inkml:trace contextRef="#ctx0" brushRef="#br0">0 1,'0'0,"0"0,0 0,0 0,0 0,0 0</inkml:trace>
</inkml:ink>
</file>

<file path=ppt/ink/ink13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5-02-22T02:27:44.595"/>
    </inkml:context>
    <inkml:brush xml:id="br0">
      <inkml:brushProperty name="width" value="0.35" units="cm"/>
      <inkml:brushProperty name="height" value="0.35" units="cm"/>
      <inkml:brushProperty name="color" value="#3165BB"/>
    </inkml:brush>
  </inkml:definitions>
  <inkml:trace contextRef="#ctx0" brushRef="#br0">0 3002,'0'0,"0"0,0 0,0 0,0 0,0 0</inkml:trace>
  <inkml:trace contextRef="#ctx0" brushRef="#br0" timeOffset="1">1357 1645,'0'0,"0"0,0 0,0 0,0 0,0 0,0 0</inkml:trace>
  <inkml:trace contextRef="#ctx0" brushRef="#br0" timeOffset="2">3002 0,'0'0,"0"0,0 0,0 0,0 0,0 0,0 0</inkml:trace>
</inkml:ink>
</file>

<file path=ppt/ink/ink13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5-02-22T02:27:44.867"/>
    </inkml:context>
    <inkml:brush xml:id="br0">
      <inkml:brushProperty name="width" value="0.35" units="cm"/>
      <inkml:brushProperty name="height" value="0.35" units="cm"/>
      <inkml:brushProperty name="color" value="#3165BB"/>
    </inkml:brush>
  </inkml:definitions>
  <inkml:trace contextRef="#ctx0" brushRef="#br0">1 1,'0'0,"0"0,0 0,0 0,0 0,0 0,0 0</inkml:trace>
</inkml:ink>
</file>

<file path=ppt/ink/ink13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5-02-22T02:27:45.584"/>
    </inkml:context>
    <inkml:brush xml:id="br0">
      <inkml:brushProperty name="width" value="0.35" units="cm"/>
      <inkml:brushProperty name="height" value="0.35" units="cm"/>
      <inkml:brushProperty name="color" value="#3165BB"/>
    </inkml:brush>
  </inkml:definitions>
  <inkml:trace contextRef="#ctx0" brushRef="#br0">1 0,'0'0,"0"0,0 0,0 0,0 0,0 0,0 0</inkml:trace>
</inkml:ink>
</file>

<file path=ppt/ink/ink1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5-02-22T02:34:16.704"/>
    </inkml:context>
    <inkml:brush xml:id="br0">
      <inkml:brushProperty name="width" value="0.5" units="cm"/>
      <inkml:brushProperty name="height" value="0.5" units="cm"/>
      <inkml:brushProperty name="color" value="#57D200"/>
    </inkml:brush>
  </inkml:definitions>
  <inkml:trace contextRef="#ctx0" brushRef="#br0">1 330,'0'0,"0"0,0 0,0 0,0 0,0 0,0 0,0 0,0 0,0 0,0 0,0 0,0 0,0 0,0 0,41-41,41-41,-65 64,7-6,58-58,-64 82,6 0,99-82,-106 82,7 0,58 0,-64 0,5 0,60 0,-48 0,12 0,-6 0,-7 17,14 7,34 17,-64-23,6 5,17 18,-24-23,7 6,17 17,-24-24,7 7,17-24,-23 17,5 7,18 17,-23-24,6 7,17 58,-24-47,7 13,-24-31,0 7,0 17,0-7,0 14,0-7,0-23,0 5,0 18,0-23,0 6,0-24,0 17,0 7,0-24</inkml:trace>
  <inkml:trace contextRef="#ctx0" brushRef="#br0" timeOffset="865">1687 864,'0'0,"0"0,0 0,41 0,-23-17,5-7,59-17,-28 6,15-12,14 47,-65-18,5-5,59-59,-46 82,10 0,37-41,-67 41,9 0,16-42,-6 42,12 0,-6 0,-23 0,5 0,59-41,-64 41,6 0,17 0,-24 0,7 0,17 41,-23-23,-36 6,59 17,-24-8,7 16,17-8,-24-7,7 14,-24-7,0-5,0 11,0-6,0-24,0 7,0 58,0-65,0 7,0 58,0-48,0 15,0 33,-17-30,-7 19,-58 12,48-50,-14 16,-34 74,29-88,-18 12,-52 36,70-66,-17 7,-13 58,30-64,-17 5,-12 59,46-82,-11 0,-35 41,47-23,-12 6,-35-24,65 0,-7 0,-18 41,8-41,-14 0,48 0</inkml:trace>
  <inkml:trace contextRef="#ctx0" brushRef="#br0" timeOffset="1596">1892 1975,'0'0,"0"0,0 0,0 0,0 0,0 0,-41 0,24 0,-7 0,-99 0,70 0,-18 0,-52 0,36 0,-32 0,37 0,29 0,-17 0,-13 0,34 16,-25 9,-8-25,30 0,-20 0,-10 0,47 0,-12 0,-35 0,64 0,-5 0,-60 0,66 0,-7 0,24 0</inkml:trace>
</inkml:ink>
</file>

<file path=ppt/ink/ink14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5-02-22T02:27:45.966"/>
    </inkml:context>
    <inkml:brush xml:id="br0">
      <inkml:brushProperty name="width" value="0.35" units="cm"/>
      <inkml:brushProperty name="height" value="0.35" units="cm"/>
      <inkml:brushProperty name="color" value="#3165BB"/>
    </inkml:brush>
  </inkml:definitions>
  <inkml:trace contextRef="#ctx0" brushRef="#br0">0 823,'0'0,"0"0,0 0,0 0,0 0,0 0</inkml:trace>
  <inkml:trace contextRef="#ctx0" brushRef="#br0" timeOffset="394">1234 165,'0'0,"0"0,0 0,0 0,0 0,0 0,0 0</inkml:trace>
  <inkml:trace contextRef="#ctx0" brushRef="#br0" timeOffset="2261">82 2673,'0'0,"0"0,0 0,0 0</inkml:trace>
  <inkml:trace contextRef="#ctx0" brushRef="#br0" timeOffset="2262">3372 1152,'0'0,"0"0,0 0,0 0,0 0,0 0,0 0,0 0,0 0</inkml:trace>
  <inkml:trace contextRef="#ctx0" brushRef="#br0" timeOffset="2263">3948 2015,'0'0,"0"0,0 0</inkml:trace>
  <inkml:trace contextRef="#ctx0" brushRef="#br0" timeOffset="2264">4359 2673,'0'0,"0"0,0 0,0 0,0 0,0 0,0 0</inkml:trace>
  <inkml:trace contextRef="#ctx0" brushRef="#br0" timeOffset="2265">6497 1316,'0'0,"0"0,0 0,0 0,0 0,0 0,0 0,0 0,0 0</inkml:trace>
  <inkml:trace contextRef="#ctx0" brushRef="#br0" timeOffset="2266">7772 0,'0'0,"0"0,0 0,0 0,0 0,0 0,0 0</inkml:trace>
  <inkml:trace contextRef="#ctx0" brushRef="#br0" timeOffset="2267">8101 1727,'0'0,"0"0,0 0,0 0,0 0,0 0,0 0</inkml:trace>
  <inkml:trace contextRef="#ctx0" brushRef="#br0" timeOffset="2268">8142 2920,'0'0,"0"0,0 0,0 0,0 0,0 0,0 0</inkml:trace>
</inkml:ink>
</file>

<file path=ppt/ink/ink14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5-02-22T02:27:50.148"/>
    </inkml:context>
    <inkml:brush xml:id="br0">
      <inkml:brushProperty name="width" value="0.35" units="cm"/>
      <inkml:brushProperty name="height" value="0.35" units="cm"/>
      <inkml:brushProperty name="color" value="#3165BB"/>
    </inkml:brush>
  </inkml:definitions>
  <inkml:trace contextRef="#ctx0" brushRef="#br0">1 782,'0'0,"0"0,0 0,0 0,0 0,0 0</inkml:trace>
  <inkml:trace contextRef="#ctx0" brushRef="#br0" timeOffset="1">2304 1,'0'0,"0"0,0 0,0 0,0 0,0 0</inkml:trace>
  <inkml:trace contextRef="#ctx0" brushRef="#br0" timeOffset="2">6786 124,'0'0,"0"0,0 0,0 0</inkml:trace>
</inkml:ink>
</file>

<file path=ppt/ink/ink14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5-02-22T02:27:50.879"/>
    </inkml:context>
    <inkml:brush xml:id="br0">
      <inkml:brushProperty name="width" value="0.35" units="cm"/>
      <inkml:brushProperty name="height" value="0.35" units="cm"/>
      <inkml:brushProperty name="color" value="#3165BB"/>
    </inkml:brush>
  </inkml:definitions>
  <inkml:trace contextRef="#ctx0" brushRef="#br0">3907 1316,'0'0,"0"0,0 0,0 0</inkml:trace>
  <inkml:trace contextRef="#ctx0" brushRef="#br0" timeOffset="1">1 453,'0'0,"0"0,0 0,0 0</inkml:trace>
  <inkml:trace contextRef="#ctx0" brushRef="#br0" timeOffset="2">1029 1,'0'0,"0"0,0 0,0 0,0 0,0 0,0 0,0 0,82 0,-82 0</inkml:trace>
</inkml:ink>
</file>

<file path=ppt/ink/ink14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5-02-22T02:27:51.808"/>
    </inkml:context>
    <inkml:brush xml:id="br0">
      <inkml:brushProperty name="width" value="0.35" units="cm"/>
      <inkml:brushProperty name="height" value="0.35" units="cm"/>
      <inkml:brushProperty name="color" value="#3165BB"/>
    </inkml:brush>
  </inkml:definitions>
  <inkml:trace contextRef="#ctx0" brushRef="#br0">1 1,'0'0,"0"0,0 0,0 0,0 0,0 0,0 0</inkml:trace>
</inkml:ink>
</file>

<file path=ppt/ink/ink14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5-02-22T02:27:52.175"/>
    </inkml:context>
    <inkml:brush xml:id="br0">
      <inkml:brushProperty name="width" value="0.35" units="cm"/>
      <inkml:brushProperty name="height" value="0.35" units="cm"/>
      <inkml:brushProperty name="color" value="#3165BB"/>
    </inkml:brush>
  </inkml:definitions>
  <inkml:trace contextRef="#ctx0" brushRef="#br0">0 0,'0'0,"0"0,0 0,0 0,0 0,0 0,0 0</inkml:trace>
</inkml:ink>
</file>

<file path=ppt/ink/ink14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5-02-22T02:27:52.373"/>
    </inkml:context>
    <inkml:brush xml:id="br0">
      <inkml:brushProperty name="width" value="0.35" units="cm"/>
      <inkml:brushProperty name="height" value="0.35" units="cm"/>
      <inkml:brushProperty name="color" value="#3165BB"/>
    </inkml:brush>
  </inkml:definitions>
  <inkml:trace contextRef="#ctx0" brushRef="#br0">0 1,'0'0,"0"0,0 0,0 0,0 0,0 0,0 0,0 0,0 0</inkml:trace>
</inkml:ink>
</file>

<file path=ppt/ink/ink14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5-02-22T02:27:48.462"/>
    </inkml:context>
    <inkml:brush xml:id="br0">
      <inkml:brushProperty name="width" value="0.35" units="cm"/>
      <inkml:brushProperty name="height" value="0.35" units="cm"/>
      <inkml:brushProperty name="color" value="#3165BB"/>
    </inkml:brush>
  </inkml:definitions>
  <inkml:trace contextRef="#ctx0" brushRef="#br0">6785 2591,'0'0,"0"0,0 0,0 0</inkml:trace>
  <inkml:trace contextRef="#ctx0" brushRef="#br0" timeOffset="965">4523 3085,'0'0,"0"0,0 0,0 0,0 0,0 0,0 0</inkml:trace>
  <inkml:trace contextRef="#ctx0" brushRef="#br0" timeOffset="966">1933 1645,'0'0,"0"0,0 0,0 0,0 0,0 0,0 0</inkml:trace>
  <inkml:trace contextRef="#ctx0" brushRef="#br0" timeOffset="967">0 1193,'0'0,"0"0,0 0,0 0,0 0,0 0,0 0</inkml:trace>
  <inkml:trace contextRef="#ctx0" brushRef="#br0" timeOffset="3032">6826 1,'0'0,"0"0,0 0,0 0,0 0,0 0,0 0</inkml:trace>
  <inkml:trace contextRef="#ctx0" brushRef="#br0" timeOffset="3033">4523 2632,'0'0,"0"0,0 0,0 0,0 0,0 0,0 0</inkml:trace>
</inkml:ink>
</file>

<file path=ppt/ink/ink14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5-02-22T02:27:53.139"/>
    </inkml:context>
    <inkml:brush xml:id="br0">
      <inkml:brushProperty name="width" value="0.35" units="cm"/>
      <inkml:brushProperty name="height" value="0.35" units="cm"/>
      <inkml:brushProperty name="color" value="#3165BB"/>
    </inkml:brush>
  </inkml:definitions>
  <inkml:trace contextRef="#ctx0" brushRef="#br0">3084 658,'0'0,"0"0,0 0,0 0,0 0,0 0,0 0</inkml:trace>
  <inkml:trace contextRef="#ctx0" brushRef="#br0" timeOffset="1188">1152 864,'0'0,"0"0,0 0,0 0,0 0,0 0,0 0</inkml:trace>
  <inkml:trace contextRef="#ctx0" brushRef="#br0" timeOffset="1189">0 1,'0'0,"0"0,0 0,0 0,0 0,0 0,0 0</inkml:trace>
  <inkml:trace contextRef="#ctx0" brushRef="#br0" timeOffset="1190">3948 3619,'0'0,"0"0,0 0,82 82,-82-82</inkml:trace>
  <inkml:trace contextRef="#ctx0" brushRef="#br0" timeOffset="1191">4853 5634,'0'0,"0"0,0 0,0 0,0 0,0 0,0 0,0 0,0 0</inkml:trace>
</inkml:ink>
</file>

<file path=ppt/ink/ink14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5-02-22T02:27:54.878"/>
    </inkml:context>
    <inkml:brush xml:id="br0">
      <inkml:brushProperty name="width" value="0.35" units="cm"/>
      <inkml:brushProperty name="height" value="0.35" units="cm"/>
      <inkml:brushProperty name="color" value="#3165BB"/>
    </inkml:brush>
  </inkml:definitions>
  <inkml:trace contextRef="#ctx0" brushRef="#br0">0 0,'0'0,"0"0,0 0,0 0</inkml:trace>
  <inkml:trace contextRef="#ctx0" brushRef="#br0" timeOffset="1">2508 206,'0'0,"0"0,0 0,0 0</inkml:trace>
</inkml:ink>
</file>

<file path=ppt/ink/ink14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5-02-22T02:27:55.138"/>
    </inkml:context>
    <inkml:brush xml:id="br0">
      <inkml:brushProperty name="width" value="0.35" units="cm"/>
      <inkml:brushProperty name="height" value="0.35" units="cm"/>
      <inkml:brushProperty name="color" value="#3165BB"/>
    </inkml:brush>
  </inkml:definitions>
  <inkml:trace contextRef="#ctx0" brushRef="#br0">1 1,'0'0,"0"0,0 0,0 0</inkml:trace>
</inkml:ink>
</file>

<file path=ppt/ink/ink1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5-02-22T02:34:20.215"/>
    </inkml:context>
    <inkml:brush xml:id="br0">
      <inkml:brushProperty name="width" value="0.5" units="cm"/>
      <inkml:brushProperty name="height" value="0.5" units="cm"/>
      <inkml:brushProperty name="color" value="#57D200"/>
    </inkml:brush>
  </inkml:definitions>
  <inkml:trace contextRef="#ctx0" brushRef="#br0">544 740,'0'0,"0"0,0 0,0 0,41 0,-24-17,7-7,58-17,-64 24,5-7,60-17,-66 41,7 0,-24-41,35 41,12 0,-47 0,0 0,0 0,0 0,0 82,0-41,-17-24,-7 7,-17 59,6-66,-12 7,-36 17,49-7,-14 14,7-48,24 17,-7 7,-17-24,23 0,-5 0,23 0,-18 0,-6 0,24 0,0 0,0 0,0 0,0-41,0-41,0 47,0-12,42-36,-25 48,7-12,58-35,-47 46,-29 31,35-36,-23 41,5 0,18-42,-24 42,8 0,16 0,-24 0,7 0,-24 0,17 0,7 0,-24 0,0 17,0 8,0 16,0-8,0 16,0-8,0-6,0 12,-41-6,24-24,-7 8,-17 57,6-65,-13 7,7 17,6-23,-12 5,6-23,23 18,-5 5,23-23,-18 0,-5 0,23 0,0 0,0 0,0 0,0-82,17 47,7-12,58-35,-47 29,12-18,35-52,1 82,-42 0,-24 23,7-6,17 24,-23 0,5 0,6 0,-17 0,29 0,-23 0,5 0,-23 0,18 0,6 0,-24 42,17-25,7 7,-24 17,0-5,0 10,0 36,-34-31,-15 22,8 50,6-88,-12 12,47-47</inkml:trace>
  <inkml:trace contextRef="#ctx0" brushRef="#br0" timeOffset="2127">667 987,'0'0,"0"0,0 0,0 0,0 0,0 0,0-41,18 23,5-5,60-100,-11 87,20-11,31-35,-87 28,11-15,117 69,-92 0,21 0,-11 0,-47 0,12 0,35 0,-46 18,11 5,35 18,-64-23,5 5,59 59,-47-47,-29 13,35 34,-23-29,5 17,-23 12,0-46,0 11,0 35,0-47,0 53,0-47,-17-23,-7 5,-58 19,64-7,-5 12,-59-47,29 18,-18 5,-11-23,48 0,-14 0,-75 0,87 0,-11 0,-35 0,47 0,-12 0,6-41,6 6,-13-12,7 5,24 26,-7-50,-17 25,24 8,-7-16,-17-33,41 48,0-15,-41 8,41 6,0-12,0-35,0 48,0 27,0-34,17 24,7-8,17-57,-23 64,5-5,18-18,-5 23,10-5,-4-18,-25 23,7-5,58 23,-64-18,5-6,59 24,-64-17,5-7,60 24,-47 0,10 0,77 0,-87 0,11 0,35 0,-46 18,10 5,-5 19,-5-7,10 12,-5 35,-23-46,6 10,17 37,-41-48,0 12,41 76,-41-69,0 16,0 12,0-47,0 12,0-6,0-6,0 12,0-6,0-23,-41 6,41-7,0 7,-41-24,23 18,-6 5,-17-23,24 0,-7 0,-17 0,23 0,-46 0,-18 0,47 0,-13 0,-34-41,48 7,-14-15,-34 8,47 6,-13-12,7 6,7 7,-14-14,-34-34,47 47,-12-13,-36 7,51 8,-18-16,9 8,6 23,-12-5,6-18,23 23,-5-6,-19-58,42 65,0-7,0-17,0 23,0-5,0-59,0 64,0-6,42-58,-25 48,7-14,17 7,-7 7,14-14,34 7,-64 23,5-6,18 24,-24-17,8-7,16 24,-24 0,7 0,17 0,-24 0,7 0,17 0,-6 0,12 0,-5 0,-25 0,7 0,-7 18,7 5,-24 19,0-26,41 50,-41-25,0-6,0 12,-41 35,23-47,-5 13,-18-7,24-7,-8 14,-57-7,47-5,-12 10,-35-5,29-23,-18 6,-11 17,47-24,-53 7,6 17,29-23,-18 5,-11-23,47 0,-12 0,-36 0,66 17,-7 7,-58-24,47 0,29 0,-76 0,64 0,-5 0,23 0,-18-17,-6-7,-17-17,41 23,0-5,0-18,0 5,0-11,0 6,0 25,0-9,0-16,0 24,0-7,41 24,-6-17,13-7,-7 24,-24-18,7-5,58 23,-64 0,5 0,18 0,-6 0,13 0,-7 0,-24 0,7 0,17 41,-24-24,7 7,17 17,-41-24,0 7,0 58,0-64,0 6,0 58,0-65,0 7,-41 58,6-47,-12 12,6-5,6-7,-12 12,5-6,26-25,-9 9,-16 16,7-41,-14 0,7 41,24-41,-7 0,-17 0,23 0,-6 0,-17 0,24 0,-7 0,15 0,18 0</inkml:trace>
  <inkml:trace contextRef="#ctx0" brushRef="#br0" timeOffset="3262">1284 576,'0'0,"0"0,0 0,0 0,0 0,0 0,0 0,41 0,41 82,-47-47,54-29,34 35,-105-23,5 6,101 17,-71-23,-65-36,94 59,-48-41,14 0,-7 0,-23 0,5 0,18 0,-23 17,6 7,17-24,-25 0,9 0,-17 0,-16 41,8-33,0-8,0 0,0 33,-82 8,48-24,-15 7,-74 18,73-9,-23 16,-51-49,89 17,-12 7,-76-24,70 0,-18 0,-11 0,47 0,-12 0,-35 41,46-41,-11 0,-35 0,47 0,-12 0,6 0,5 0,-10 0,4 0,25 0,-7 0,24-41,-18 41,-5 0,-6 0,17 0,12-41,0 23,0 18,0 0,41 18,-23-18,5 0,101 0,-73 0,21 0,51 0,-55 0,29 0,108 0,-116-18,28-5,89-18,-119 23,31-6,88-17,-121 24,35-7,-120 24</inkml:trace>
  <inkml:trace contextRef="#ctx0" brushRef="#br0" timeOffset="4043">791 1357,'0'0,"0"0,0 0,0 0,0 0,0 0,41 0,-7 0,14 0,75 0,-72-17,22-7,50 24,-89 0,14 0,76-41,-72 41,19 0,52 0,-88 0,13 0,75 0,-88 0,12 0,76 0,-88 0,13 0,75 0,-72 0,21 0,52 0,-72 17,19 7,-71-24</inkml:trace>
</inkml:ink>
</file>

<file path=ppt/ink/ink15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5-02-22T02:27:55.419"/>
    </inkml:context>
    <inkml:brush xml:id="br0">
      <inkml:brushProperty name="width" value="0.35" units="cm"/>
      <inkml:brushProperty name="height" value="0.35" units="cm"/>
      <inkml:brushProperty name="color" value="#3165BB"/>
    </inkml:brush>
  </inkml:definitions>
  <inkml:trace contextRef="#ctx0" brushRef="#br0">1 0,'0'0,"0"0,0 0,0 0,0 0</inkml:trace>
</inkml:ink>
</file>

<file path=ppt/ink/ink15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5-02-22T02:28:28.053"/>
    </inkml:context>
    <inkml:brush xml:id="br0">
      <inkml:brushProperty name="width" value="0.35" units="cm"/>
      <inkml:brushProperty name="height" value="0.35" units="cm"/>
      <inkml:brushProperty name="color" value="#FDB1D8"/>
    </inkml:brush>
  </inkml:definitions>
  <inkml:trace contextRef="#ctx0" brushRef="#br0">0 0,'0'0,"0"0,0 0</inkml:trace>
</inkml:ink>
</file>

<file path=ppt/ink/ink15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5-02-22T02:28:17.770"/>
    </inkml:context>
    <inkml:brush xml:id="br0">
      <inkml:brushProperty name="width" value="0.35" units="cm"/>
      <inkml:brushProperty name="height" value="0.35" units="cm"/>
      <inkml:brushProperty name="color" value="#FDB1D8"/>
    </inkml:brush>
  </inkml:definitions>
  <inkml:trace contextRef="#ctx0" brushRef="#br0">13693 2961,'0'0,"0"0,0 0,0 0,0 0,0 0,0 0</inkml:trace>
  <inkml:trace contextRef="#ctx0" brushRef="#br0" timeOffset="979">14680 3125,'0'0,"0"0,0 0,0 0,0 0,0 0</inkml:trace>
  <inkml:trace contextRef="#ctx0" brushRef="#br0" timeOffset="1744">15790 1398,'0'0,"0"0,0 0,0 0,0 0,0 0,0 0</inkml:trace>
  <inkml:trace contextRef="#ctx0" brushRef="#br0" timeOffset="2163">10568 2508,'0'0,"0"0,0 0,0 0,0 0,0 0,0 0,0 0,0 0</inkml:trace>
  <inkml:trace contextRef="#ctx0" brushRef="#br0" timeOffset="10007">7237 3125,'0'0,"0"0,0 0,0 0,0 0,0 0,0 0</inkml:trace>
  <inkml:trace contextRef="#ctx0" brushRef="#br0" timeOffset="10008">5099 3413,'0'0,"0"0,0 0,0 0,0 0</inkml:trace>
  <inkml:trace contextRef="#ctx0" brushRef="#br0" timeOffset="10009">5017 2221,'0'0,"0"0,0 0,0 0,0 0,0-83,0 83</inkml:trace>
  <inkml:trace contextRef="#ctx0" brushRef="#br0" timeOffset="10010">5099 329,'0'0,"0"0,0 0,0 0,0 0,0 0</inkml:trace>
  <inkml:trace contextRef="#ctx0" brushRef="#br0" timeOffset="10011">6908 165,'0'0,"0"0,0 0,0 0,0 0,0 0,0 0</inkml:trace>
  <inkml:trace contextRef="#ctx0" brushRef="#br0" timeOffset="10012">8718 288,'0'0,"0"0,0 0,0 0,0 0,0 0,82 0,-82 0</inkml:trace>
  <inkml:trace contextRef="#ctx0" brushRef="#br0" timeOffset="10013">11267 329,'0'0,"0"0,0 0,0 0,0 0</inkml:trace>
  <inkml:trace contextRef="#ctx0" brushRef="#br0" timeOffset="10014">13323 0,'0'0,"0"0,0 0,0 0</inkml:trace>
  <inkml:trace contextRef="#ctx0" brushRef="#br0" timeOffset="10015">14310 494,'0'0,"0"0,0 0,0 0,0 0</inkml:trace>
  <inkml:trace contextRef="#ctx0" brushRef="#br0" timeOffset="10016">16037 699,'0'0,"0"0,0 0,0 0</inkml:trace>
  <inkml:trace contextRef="#ctx0" brushRef="#br0" timeOffset="10017">16901 1316,'0'0,"0"0,0 0,0 0</inkml:trace>
  <inkml:trace contextRef="#ctx0" brushRef="#br0" timeOffset="10018">16448 3207,'0'0,"0"0,0 0,0 0</inkml:trace>
  <inkml:trace contextRef="#ctx0" brushRef="#br0" timeOffset="10019">15914 6415,'0'0,"0"0,0 0,0 0,0 0,0 0,0 0</inkml:trace>
  <inkml:trace contextRef="#ctx0" brushRef="#br0" timeOffset="10020">15544 8800,'0'0,"0"0,0 0,0 0,0 0,0 0,0 0</inkml:trace>
  <inkml:trace contextRef="#ctx0" brushRef="#br0" timeOffset="10021">14516 9376,'0'0,"0"0,0 0,0 0,0 0,0 0,0 0,0 0,0 0</inkml:trace>
  <inkml:trace contextRef="#ctx0" brushRef="#br0" timeOffset="10022">13981 9869,'0'0,"0"0,0 0,0 0,0 0,0 0,0 0</inkml:trace>
  <inkml:trace contextRef="#ctx0" brushRef="#br0" timeOffset="10023">16243 11843,'0'0,"0"0,0 0,0 0,0 0,0 0</inkml:trace>
  <inkml:trace contextRef="#ctx0" brushRef="#br0" timeOffset="10024">16695 13323,'0'0,"0"0,0 0,0 0</inkml:trace>
  <inkml:trace contextRef="#ctx0" brushRef="#br0" timeOffset="10025">16983 14927,'0'0,"0"0,0 0,0 0</inkml:trace>
  <inkml:trace contextRef="#ctx0" brushRef="#br0" timeOffset="10026">16695 15914,'0'0,"0"0,0 0,0 0,0 0,0 0,0 0</inkml:trace>
  <inkml:trace contextRef="#ctx0" brushRef="#br0" timeOffset="10027">17106 17188,'0'0,"0"0,0 0,0 0,0 0,0 0,0 0</inkml:trace>
  <inkml:trace contextRef="#ctx0" brushRef="#br0" timeOffset="10028">15132 16736,'0'0,"0"0,0 0,0 0,0 0,0 0,0 0,0 0,0 0</inkml:trace>
  <inkml:trace contextRef="#ctx0" brushRef="#br0" timeOffset="10029">14145 16901,'0'0,"0"0,0 0,0 0,0 0,0 0</inkml:trace>
  <inkml:trace contextRef="#ctx0" brushRef="#br0" timeOffset="10030">12336 17271,'0'0,"0"0,0 0,0 0,0 0,0 0</inkml:trace>
  <inkml:trace contextRef="#ctx0" brushRef="#br0" timeOffset="10031">8759 17600,'0'0,"0"0,0 0,0 0,0 0,0 0,0 0</inkml:trace>
  <inkml:trace contextRef="#ctx0" brushRef="#br0" timeOffset="10032">7772 17024,'0'0,"0"0,0 0,0 0</inkml:trace>
  <inkml:trace contextRef="#ctx0" brushRef="#br0" timeOffset="10033">6744 15996,'0'0,"0"0,0 0,0 0</inkml:trace>
  <inkml:trace contextRef="#ctx0" brushRef="#br0" timeOffset="10034">3742 15132,'0'0,"0"0,0 0,0 0,0 0,0 0</inkml:trace>
  <inkml:trace contextRef="#ctx0" brushRef="#br0" timeOffset="10035">2550 15955,'0'0,"0"0,0 0,0 0,0 0,0 0,0 0,0 0,0 0</inkml:trace>
  <inkml:trace contextRef="#ctx0" brushRef="#br0" timeOffset="10036">1439 17147,'0'0,"0"0,0 0,0 0,0 0,0 0,0 0,0 0,0 0</inkml:trace>
  <inkml:trace contextRef="#ctx0" brushRef="#br0" timeOffset="10037">452 17353,'0'0,"0"0</inkml:trace>
  <inkml:trace contextRef="#ctx0" brushRef="#br0" timeOffset="10038">0 15996,'0'0,"0"0,0 0,0 0,0 0,0 0,0 0</inkml:trace>
  <inkml:trace contextRef="#ctx0" brushRef="#br0" timeOffset="10039">1686 14187,'0'0,"0"0,0 0,0 0</inkml:trace>
  <inkml:trace contextRef="#ctx0" brushRef="#br0" timeOffset="10040">2179 12994,'0'0,"0"0,0 0,0 0,0 0,0 0,0 0</inkml:trace>
  <inkml:trace contextRef="#ctx0" brushRef="#br0" timeOffset="10041">2385 11596,'0'0,"0"0,0 0,0 0,0 0,0 0,0 0</inkml:trace>
</inkml:ink>
</file>

<file path=ppt/ink/ink15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5-02-22T02:28:36.456"/>
    </inkml:context>
    <inkml:brush xml:id="br0">
      <inkml:brushProperty name="width" value="0.35" units="cm"/>
      <inkml:brushProperty name="height" value="0.35" units="cm"/>
      <inkml:brushProperty name="color" value="#FDB1D8"/>
    </inkml:brush>
  </inkml:definitions>
  <inkml:trace contextRef="#ctx0" brushRef="#br0">1 0,'0'0,"0"0,0 0,0 0</inkml:trace>
</inkml:ink>
</file>

<file path=ppt/ink/ink15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5-02-22T02:28:38.964"/>
    </inkml:context>
    <inkml:brush xml:id="br0">
      <inkml:brushProperty name="width" value="0.35" units="cm"/>
      <inkml:brushProperty name="height" value="0.35" units="cm"/>
      <inkml:brushProperty name="color" value="#FDB1D8"/>
    </inkml:brush>
  </inkml:definitions>
  <inkml:trace contextRef="#ctx0" brushRef="#br0">4030 5552,'0'0,"0"0,0 0,0 0,0 0,0 0</inkml:trace>
  <inkml:trace contextRef="#ctx0" brushRef="#br0" timeOffset="1">3578 4400,'0'0,"0"0,0 0,0 0,0 0,0 0,0 0</inkml:trace>
  <inkml:trace contextRef="#ctx0" brushRef="#br0" timeOffset="2">1810 3372,'0'0,"0"0,0 0,0 0,0 0,0 0,0 0</inkml:trace>
  <inkml:trace contextRef="#ctx0" brushRef="#br0" timeOffset="3">247 3825,'0'0,"0"0,0 0,0 0,0 0</inkml:trace>
  <inkml:trace contextRef="#ctx0" brushRef="#br0" timeOffset="4">1 4277,'0'0,"0"0,0 0,0 0,0 0,0 0,0 0,0 0,0 0</inkml:trace>
  <inkml:trace contextRef="#ctx0" brushRef="#br0" timeOffset="5">1604 5223,'0'0,"0"0,0 0,0 0,0 0,0 0,0 0</inkml:trace>
  <inkml:trace contextRef="#ctx0" brushRef="#br0" timeOffset="6">2468 3660,'0'0,"0"0,0 0,0 0</inkml:trace>
  <inkml:trace contextRef="#ctx0" brushRef="#br0" timeOffset="7">2303 3208,'0'0,"0"0,0 0,0 0,0 0,0 0,0 0</inkml:trace>
  <inkml:trace contextRef="#ctx0" brushRef="#br0" timeOffset="8">3043 1316,'0'0,"0"0,0 0,0 0,0 0,0 0,0 0,0 0,0 0</inkml:trace>
  <inkml:trace contextRef="#ctx0" brushRef="#br0" timeOffset="9">1645 987,'0'0,"0"0,0 0,0 0,0 0,0 0,0 0</inkml:trace>
  <inkml:trace contextRef="#ctx0" brushRef="#br0" timeOffset="10">864 1028,'0'0,"0"0,0 0,0 0,0 0</inkml:trace>
  <inkml:trace contextRef="#ctx0" brushRef="#br0" timeOffset="11">2879 0,'0'0,"0"0,0 0,0 0,0 0,0 0,0 0</inkml:trace>
</inkml:ink>
</file>

<file path=ppt/ink/ink15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5-02-22T02:28:39.669"/>
    </inkml:context>
    <inkml:brush xml:id="br0">
      <inkml:brushProperty name="width" value="0.35" units="cm"/>
      <inkml:brushProperty name="height" value="0.35" units="cm"/>
      <inkml:brushProperty name="color" value="#FDB1D8"/>
    </inkml:brush>
  </inkml:definitions>
  <inkml:trace contextRef="#ctx0" brushRef="#br0">1 0,'0'0,"0"0,0 0,0 0,0 0,0 0,0 0</inkml:trace>
</inkml:ink>
</file>

<file path=ppt/ink/ink15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5-02-22T02:28:40.221"/>
    </inkml:context>
    <inkml:brush xml:id="br0">
      <inkml:brushProperty name="width" value="0.35" units="cm"/>
      <inkml:brushProperty name="height" value="0.35" units="cm"/>
      <inkml:brushProperty name="color" value="#FDB1D8"/>
    </inkml:brush>
  </inkml:definitions>
  <inkml:trace contextRef="#ctx0" brushRef="#br0">0 1,'0'0,"0"0,0 0,0 0,0 0</inkml:trace>
  <inkml:trace contextRef="#ctx0" brushRef="#br0" timeOffset="1">1069 412,'0'0,"0"0,0 0,0 0</inkml:trace>
</inkml:ink>
</file>

<file path=ppt/ink/ink15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5-02-22T02:28:41.045"/>
    </inkml:context>
    <inkml:brush xml:id="br0">
      <inkml:brushProperty name="width" value="0.35" units="cm"/>
      <inkml:brushProperty name="height" value="0.35" units="cm"/>
      <inkml:brushProperty name="color" value="#FDB1D8"/>
    </inkml:brush>
  </inkml:definitions>
  <inkml:trace contextRef="#ctx0" brushRef="#br0">0 41,'0'0,"0"0,0 0,0 0,0 0,0 0,124-41,-124 41</inkml:trace>
  <inkml:trace contextRef="#ctx0" brushRef="#br0" timeOffset="1">1070 288,'0'0,"0"0,0 0,0 0,0 0,0 0,0 0</inkml:trace>
  <inkml:trace contextRef="#ctx0" brushRef="#br0" timeOffset="2">3167 535,'0'0,"0"0,0 0,0 0,0 0,0 0</inkml:trace>
  <inkml:trace contextRef="#ctx0" brushRef="#br0" timeOffset="3">3537 987,'0'0,"0"0,0 0,0 0,0 0,0 0</inkml:trace>
</inkml:ink>
</file>

<file path=ppt/ink/ink15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5-02-22T02:28:42.869"/>
    </inkml:context>
    <inkml:brush xml:id="br0">
      <inkml:brushProperty name="width" value="0.35" units="cm"/>
      <inkml:brushProperty name="height" value="0.35" units="cm"/>
      <inkml:brushProperty name="color" value="#FDB1D8"/>
    </inkml:brush>
  </inkml:definitions>
  <inkml:trace contextRef="#ctx0" brushRef="#br0">1111 4277,'0'0,"0"0,0 0,0 0,0 0,0 0,0 0,0 0,0 0</inkml:trace>
  <inkml:trace contextRef="#ctx0" brushRef="#br0" timeOffset="1">988 1975,'0'0,"0"0,0 0,0 0,0 0,0 0</inkml:trace>
  <inkml:trace contextRef="#ctx0" brushRef="#br0" timeOffset="2">1564 782,'0'0,"0"0,0 0,0 0</inkml:trace>
  <inkml:trace contextRef="#ctx0" brushRef="#br0" timeOffset="3">42 1,'0'0,"0"0,0 0,0 0,0 0,0 0,0 0</inkml:trace>
  <inkml:trace contextRef="#ctx0" brushRef="#br0" timeOffset="4">248 42,'0'0,"0"0,0 0,0 0</inkml:trace>
  <inkml:trace contextRef="#ctx0" brushRef="#br0" timeOffset="5">1810 453,'0'0,"0"0,18 35,5 12,-23-47</inkml:trace>
  <inkml:trace contextRef="#ctx0" brushRef="#br0" timeOffset="6">2838 1522,'0'0,"0"0,0 0,0 0</inkml:trace>
  <inkml:trace contextRef="#ctx0" brushRef="#br0" timeOffset="7">2180 3085,'0'0,"0"0,0 0,0 0,-82 41,-41 0,88-23,-13 5,48-23</inkml:trace>
  <inkml:trace contextRef="#ctx0" brushRef="#br0" timeOffset="8">1276 3167,'0'0,"0"0,0 0,0 0,0 0,0 0,0 0</inkml:trace>
  <inkml:trace contextRef="#ctx0" brushRef="#br0" timeOffset="9">165 1975,'0'0,"0"0,0 0,0 0,0 0,0 0,-41 0,24-18,-7-6,24 24</inkml:trace>
  <inkml:trace contextRef="#ctx0" brushRef="#br0" timeOffset="10">1 1193,'0'0,"0"0,0 0,0 0,0 0,0 0,0 0</inkml:trace>
</inkml:ink>
</file>

<file path=ppt/ink/ink15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5-02-22T02:28:43.356"/>
    </inkml:context>
    <inkml:brush xml:id="br0">
      <inkml:brushProperty name="width" value="0.35" units="cm"/>
      <inkml:brushProperty name="height" value="0.35" units="cm"/>
      <inkml:brushProperty name="color" value="#FDB1D8"/>
    </inkml:brush>
  </inkml:definitions>
  <inkml:trace contextRef="#ctx0" brushRef="#br0">0 371,'0'0,"0"0</inkml:trace>
  <inkml:trace contextRef="#ctx0" brushRef="#br0" timeOffset="1">493 1,'0'0,"0"0,0 0,0 0,0 0,0 0,0 0</inkml:trace>
</inkml:ink>
</file>

<file path=ppt/ink/ink1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5-02-22T02:34:36.756"/>
    </inkml:context>
    <inkml:brush xml:id="br0">
      <inkml:brushProperty name="width" value="0.25" units="cm"/>
      <inkml:brushProperty name="height" value="0.5" units="cm"/>
      <inkml:brushProperty name="color" value="#00FFFF"/>
      <inkml:brushProperty name="tip" value="rectangle"/>
      <inkml:brushProperty name="rasterOp" value="maskPen"/>
    </inkml:brush>
  </inkml:definitions>
  <inkml:trace contextRef="#ctx0" brushRef="#br0">41 1,'0'0,"0"0,0 0,0 0,0 0,0 0,0 0,0 0,0 0,0 0,0 0,0 0,0 41,0-23,0 5,-41 59,41-47,0 13,0 34,0-64,0 5,0 100,0-105,0 6,0 17,0-24,0 7,0 58,0-64,0 5,0 18,0-5,0 10,0-4,0-25,0 7,0 17,0-24,0 7,0 17,0-23,0 5,0 18,0-23,0 5,0 19,0-25,0 7,0 58,0-64,0 5,0 18,0-24,0 7,0 59,0-66,0 7,0 17,0-24,0 7,0 17,0-24,0 7,0 17,0-24,0 7,0 17,0-23,0 6,0-24</inkml:trace>
</inkml:ink>
</file>

<file path=ppt/ink/ink16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5-02-22T02:28:44.179"/>
    </inkml:context>
    <inkml:brush xml:id="br0">
      <inkml:brushProperty name="width" value="0.35" units="cm"/>
      <inkml:brushProperty name="height" value="0.35" units="cm"/>
      <inkml:brushProperty name="color" value="#FDB1D8"/>
    </inkml:brush>
  </inkml:definitions>
  <inkml:trace contextRef="#ctx0" brushRef="#br0">1 0,'0'0,"0"0,0 0,0 0,0 0,0 0</inkml:trace>
</inkml:ink>
</file>

<file path=ppt/ink/ink16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5-02-22T02:28:46.249"/>
    </inkml:context>
    <inkml:brush xml:id="br0">
      <inkml:brushProperty name="width" value="0.35" units="cm"/>
      <inkml:brushProperty name="height" value="0.35" units="cm"/>
      <inkml:brushProperty name="color" value="#FDB1D8"/>
    </inkml:brush>
  </inkml:definitions>
  <inkml:trace contextRef="#ctx0" brushRef="#br0">1 4195,'0'0,"0"0,0 0,0 0,0 0</inkml:trace>
  <inkml:trace contextRef="#ctx0" brushRef="#br0" timeOffset="1">1111 3702,'0'0,"0"0,0 0,0 0</inkml:trace>
  <inkml:trace contextRef="#ctx0" brushRef="#br0" timeOffset="2">2509 3126,'0'0,"0"0,0 0,82-82,-82 82</inkml:trace>
  <inkml:trace contextRef="#ctx0" brushRef="#br0" timeOffset="3">3290 2715,'0'0,"0"0,0 0,0 0,0 0,0 0,0 0,0 0,0 0</inkml:trace>
  <inkml:trace contextRef="#ctx0" brushRef="#br0" timeOffset="4">4401 3085,'0'0,"0"0,0 0,0 0,0 0</inkml:trace>
  <inkml:trace contextRef="#ctx0" brushRef="#br0" timeOffset="5">5223 2838,'0'0,"0"0,0 0,0 0,0 0,0 0,0 0</inkml:trace>
  <inkml:trace contextRef="#ctx0" brushRef="#br0" timeOffset="6">5675 3907,'0'0,"0"0,0 0,0 0,0 0</inkml:trace>
  <inkml:trace contextRef="#ctx0" brushRef="#br0" timeOffset="7">6210 4031,'0'0,"0"0,0 0,0 0,0 0</inkml:trace>
  <inkml:trace contextRef="#ctx0" brushRef="#br0" timeOffset="8">7032 2632,'0'0,"0"0,0 0,0 0,0 0,0 0,0 0</inkml:trace>
  <inkml:trace contextRef="#ctx0" brushRef="#br0" timeOffset="9">6909 1604,'0'0,"0"0,0 0,0 0,0 0,0 0,0 0</inkml:trace>
  <inkml:trace contextRef="#ctx0" brushRef="#br0" timeOffset="10">7073 576,'0'0,"0"0</inkml:trace>
  <inkml:trace contextRef="#ctx0" brushRef="#br0" timeOffset="11">7279 1,'0'0,"0"0,0 0</inkml:trace>
</inkml:ink>
</file>

<file path=ppt/ink/ink16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5-02-22T02:41:53.185"/>
    </inkml:context>
    <inkml:brush xml:id="br0">
      <inkml:brushProperty name="width" value="0.5" units="cm"/>
      <inkml:brushProperty name="height" value="0.5" units="cm"/>
      <inkml:brushProperty name="color" value="#57D200"/>
    </inkml:brush>
  </inkml:definitions>
  <inkml:trace contextRef="#ctx0" brushRef="#br0">1 1,'0'0,"0"0,0 0,0 0,0 0,0 0,0 0,0 0,0 0</inkml:trace>
</inkml:ink>
</file>

<file path=ppt/ink/ink16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5-02-22T02:41:53.768"/>
    </inkml:context>
    <inkml:brush xml:id="br0">
      <inkml:brushProperty name="width" value="0.5" units="cm"/>
      <inkml:brushProperty name="height" value="0.5" units="cm"/>
      <inkml:brushProperty name="color" value="#57D200"/>
    </inkml:brush>
  </inkml:definitions>
  <inkml:trace contextRef="#ctx0" brushRef="#br0">1 0,'0'0,"0"0,0 0,0 0</inkml:trace>
</inkml:ink>
</file>

<file path=ppt/ink/ink16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5-02-22T02:41:55.001"/>
    </inkml:context>
    <inkml:brush xml:id="br0">
      <inkml:brushProperty name="width" value="0.5" units="cm"/>
      <inkml:brushProperty name="height" value="0.5" units="cm"/>
      <inkml:brushProperty name="color" value="#57D200"/>
    </inkml:brush>
  </inkml:definitions>
  <inkml:trace contextRef="#ctx0" brushRef="#br0">0 1,'0'0,"0"0,0 0,0 0,0 0,0 0,0 0,0 0,0 0</inkml:trace>
</inkml:ink>
</file>

<file path=ppt/ink/ink16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5-02-22T02:41:58.477"/>
    </inkml:context>
    <inkml:brush xml:id="br0">
      <inkml:brushProperty name="width" value="0.5" units="cm"/>
      <inkml:brushProperty name="height" value="0.5" units="cm"/>
      <inkml:brushProperty name="color" value="#57D200"/>
    </inkml:brush>
  </inkml:definitions>
  <inkml:trace contextRef="#ctx0" brushRef="#br0">1 0,'0'0,"0"0,0 0,0 0,0 0,0 0,0 0</inkml:trace>
</inkml:ink>
</file>

<file path=ppt/ink/ink16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5-02-22T02:42:00.374"/>
    </inkml:context>
    <inkml:brush xml:id="br0">
      <inkml:brushProperty name="width" value="0.5" units="cm"/>
      <inkml:brushProperty name="height" value="0.5" units="cm"/>
      <inkml:brushProperty name="color" value="#57D200"/>
    </inkml:brush>
  </inkml:definitions>
  <inkml:trace contextRef="#ctx0" brushRef="#br0">0 0,'0'0,"0"0,0 0,0 0,0 0,0 0,0 0,0 0,0 0</inkml:trace>
</inkml:ink>
</file>

<file path=ppt/ink/ink16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5-02-22T02:42:00.807"/>
    </inkml:context>
    <inkml:brush xml:id="br0">
      <inkml:brushProperty name="width" value="0.5" units="cm"/>
      <inkml:brushProperty name="height" value="0.5" units="cm"/>
      <inkml:brushProperty name="color" value="#57D200"/>
    </inkml:brush>
  </inkml:definitions>
  <inkml:trace contextRef="#ctx0" brushRef="#br0">0 1,'0'0,"0"0,0 0,0 0,0 0,0 0</inkml:trace>
</inkml:ink>
</file>

<file path=ppt/ink/ink16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5-02-22T02:42:01.373"/>
    </inkml:context>
    <inkml:brush xml:id="br0">
      <inkml:brushProperty name="width" value="0.5" units="cm"/>
      <inkml:brushProperty name="height" value="0.5" units="cm"/>
      <inkml:brushProperty name="color" value="#57D200"/>
    </inkml:brush>
  </inkml:definitions>
  <inkml:trace contextRef="#ctx0" brushRef="#br0">0 0,'0'0,"0"0,0 0,0 0,0 0,0 0</inkml:trace>
</inkml:ink>
</file>

<file path=ppt/ink/ink16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5-02-22T02:42:04.069"/>
    </inkml:context>
    <inkml:brush xml:id="br0">
      <inkml:brushProperty name="width" value="0.5" units="cm"/>
      <inkml:brushProperty name="height" value="0.5" units="cm"/>
      <inkml:brushProperty name="color" value="#57D200"/>
    </inkml:brush>
  </inkml:definitions>
  <inkml:trace contextRef="#ctx0" brushRef="#br0">1 1,'0'0,"0"0,0 0,0 0,0 0,0 0,0 0,0 0,0 0</inkml:trace>
</inkml:ink>
</file>

<file path=ppt/ink/ink1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5-02-22T02:34:40.404"/>
    </inkml:context>
    <inkml:brush xml:id="br0">
      <inkml:brushProperty name="width" value="0.3" units="cm"/>
      <inkml:brushProperty name="height" value="0.6" units="cm"/>
      <inkml:brushProperty name="color" value="#00FFFF"/>
      <inkml:brushProperty name="tip" value="rectangle"/>
      <inkml:brushProperty name="rasterOp" value="maskPen"/>
    </inkml:brush>
  </inkml:definitions>
  <inkml:trace contextRef="#ctx0" brushRef="#br0">1 0,'0'0,"0"0,0 0,0 0,0 0,0 0,0 0,0 41,0 42,0-49,0 14,0 34,0-47,0 12,0 36,0-66,0 7,0 17,0-24,0 7,0 58,0-64,0 5,0 18,0-23,0 5,0 19,0-25,0 7,0 17,0-23,0 5,0 18,0-24,0 7,0 17,0-23,0 5,0 19,0-25,0 7,0 17,0-24,0 7,0 17,0-23,0 5,0-6,0 7,0 17,0-23,0 6,0 58,0-50,0 18,0-32,0 46,0-47,0 7,0 17,0-23,0 6,0 17,17-24,7 7,-24 17,0-24,0 7,0 17,0-23,0 5,0 18,0-23,0 6,41 17,-41-24,0 7,0-24</inkml:trace>
</inkml:ink>
</file>

<file path=ppt/ink/ink17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5-02-22T02:42:04.484"/>
    </inkml:context>
    <inkml:brush xml:id="br0">
      <inkml:brushProperty name="width" value="0.5" units="cm"/>
      <inkml:brushProperty name="height" value="0.5" units="cm"/>
      <inkml:brushProperty name="color" value="#57D200"/>
    </inkml:brush>
  </inkml:definitions>
  <inkml:trace contextRef="#ctx0" brushRef="#br0">1 1,'0'0,"0"0,0 0,0 0,0 0,0 0</inkml:trace>
</inkml:ink>
</file>

<file path=ppt/ink/ink17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5-02-22T02:42:04.884"/>
    </inkml:context>
    <inkml:brush xml:id="br0">
      <inkml:brushProperty name="width" value="0.5" units="cm"/>
      <inkml:brushProperty name="height" value="0.5" units="cm"/>
      <inkml:brushProperty name="color" value="#57D200"/>
    </inkml:brush>
  </inkml:definitions>
  <inkml:trace contextRef="#ctx0" brushRef="#br0">1 0,'0'0,"0"0,0 0,0 0,0 0,0 0,0 0,0 0,0 0</inkml:trace>
</inkml:ink>
</file>

<file path=ppt/ink/ink17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5-02-22T02:42:09.693"/>
    </inkml:context>
    <inkml:brush xml:id="br0">
      <inkml:brushProperty name="width" value="0.5" units="cm"/>
      <inkml:brushProperty name="height" value="0.5" units="cm"/>
      <inkml:brushProperty name="color" value="#3165BB"/>
    </inkml:brush>
  </inkml:definitions>
  <inkml:trace contextRef="#ctx0" brushRef="#br0">0 0,'0'0,"0"0,0 0,0 0,0 0,0 0</inkml:trace>
</inkml:ink>
</file>

<file path=ppt/ink/ink17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5-02-22T02:42:10.294"/>
    </inkml:context>
    <inkml:brush xml:id="br0">
      <inkml:brushProperty name="width" value="0.5" units="cm"/>
      <inkml:brushProperty name="height" value="0.5" units="cm"/>
      <inkml:brushProperty name="color" value="#3165BB"/>
    </inkml:brush>
  </inkml:definitions>
  <inkml:trace contextRef="#ctx0" brushRef="#br0">0 1,'0'0,"0"0,0 0,0 0,0 0,0 0,0 0,0 0,0 0</inkml:trace>
</inkml:ink>
</file>

<file path=ppt/ink/ink17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5-02-22T02:42:10.625"/>
    </inkml:context>
    <inkml:brush xml:id="br0">
      <inkml:brushProperty name="width" value="0.5" units="cm"/>
      <inkml:brushProperty name="height" value="0.5" units="cm"/>
      <inkml:brushProperty name="color" value="#3165BB"/>
    </inkml:brush>
  </inkml:definitions>
  <inkml:trace contextRef="#ctx0" brushRef="#br0">0 0,'0'0,"0"0,0 0,0 0,0 0,0 0</inkml:trace>
</inkml:ink>
</file>

<file path=ppt/ink/ink17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5-02-22T02:42:23.036"/>
    </inkml:context>
    <inkml:brush xml:id="br0">
      <inkml:brushProperty name="width" value="0.5" units="cm"/>
      <inkml:brushProperty name="height" value="0.5" units="cm"/>
      <inkml:brushProperty name="color" value="#3165BB"/>
    </inkml:brush>
  </inkml:definitions>
  <inkml:trace contextRef="#ctx0" brushRef="#br0">16078 6250,'0'0,"0"0,0 0,0 0,0 0</inkml:trace>
  <inkml:trace contextRef="#ctx0" brushRef="#br0" timeOffset="3">11843 6497,'0'0,"0"0,0 0,0 0</inkml:trace>
  <inkml:trace contextRef="#ctx0" brushRef="#br0" timeOffset="5">8019 5798,'0'0,"0"0,0 0,0 0,0 0,0 0,0 0</inkml:trace>
  <inkml:trace contextRef="#ctx0" brushRef="#br0" timeOffset="6">6826 5839,'0'0,"0"0,0 0</inkml:trace>
  <inkml:trace contextRef="#ctx0" brushRef="#br0" timeOffset="9">3125 6086,'0'0,"0"0,0 0,0 0,0 0,0 0,0 0</inkml:trace>
  <inkml:trace contextRef="#ctx0" brushRef="#br0" timeOffset="10">1974 5716,'0'0,"0"0,0 0,0 0,0 0,0 0,0 0</inkml:trace>
</inkml:ink>
</file>

<file path=ppt/ink/ink17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5-02-22T02:52:12.149"/>
    </inkml:context>
    <inkml:brush xml:id="br0">
      <inkml:brushProperty name="width" value="0.05" units="cm"/>
      <inkml:brushProperty name="height" value="0.05" units="cm"/>
      <inkml:brushProperty name="color" value="#3165BB"/>
    </inkml:brush>
  </inkml:definitions>
  <inkml:trace contextRef="#ctx0" brushRef="#br0">1 1,'0'0,"0"0,0 0,123 0,-123 0</inkml:trace>
</inkml:ink>
</file>

<file path=ppt/ink/ink17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5-02-22T02:52:15.307"/>
    </inkml:context>
    <inkml:brush xml:id="br0">
      <inkml:brushProperty name="width" value="0.05" units="cm"/>
      <inkml:brushProperty name="height" value="0.05" units="cm"/>
      <inkml:brushProperty name="color" value="#3165BB"/>
    </inkml:brush>
  </inkml:definitions>
  <inkml:trace contextRef="#ctx0" brushRef="#br0">1 1,'0'0,"0"0,0 0,0 0,0 0,0 0,0 0</inkml:trace>
</inkml:ink>
</file>

<file path=ppt/ink/ink17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5-02-22T02:52:13.077"/>
    </inkml:context>
    <inkml:brush xml:id="br0">
      <inkml:brushProperty name="width" value="0.05" units="cm"/>
      <inkml:brushProperty name="height" value="0.05" units="cm"/>
      <inkml:brushProperty name="color" value="#3165BB"/>
    </inkml:brush>
  </inkml:definitions>
  <inkml:trace contextRef="#ctx0" brushRef="#br0">2961 0,'0'0,"0"0,0 0,0 0</inkml:trace>
  <inkml:trace contextRef="#ctx0" brushRef="#br0" timeOffset="1">1769 1974,'0'0,"0"0,0 0,0 0,0 0,0 0,0 0</inkml:trace>
  <inkml:trace contextRef="#ctx0" brushRef="#br0" timeOffset="2">617 3454,'0'0,"0"0,0 0,0 0</inkml:trace>
  <inkml:trace contextRef="#ctx0" brushRef="#br0" timeOffset="3">0 3948,'0'0,"0"0,0 0,0 0,0 0,0 0,0 0,0 0,0 0</inkml:trace>
  <inkml:trace contextRef="#ctx0" brushRef="#br0" timeOffset="3010">3742 3208,'0'0,"0"0,0 0,0 0,0 0</inkml:trace>
  <inkml:trace contextRef="#ctx0" brushRef="#br0" timeOffset="3011">1070 5346,'0'0,"0"0,0 0,0 0,0 0,0 0,0 0</inkml:trace>
  <inkml:trace contextRef="#ctx0" brushRef="#br0" timeOffset="3012">1152 3907,'0'0,"0"0,0 0,0 0,0 0</inkml:trace>
  <inkml:trace contextRef="#ctx0" brushRef="#br0" timeOffset="3363">2797 1316,'0'0,"0"0,0 0,0 0,0 0,0 0</inkml:trace>
  <inkml:trace contextRef="#ctx0" brushRef="#br0" timeOffset="3740">3249 1398,'0'0,"0"0,0 0,0 0,0 0,0 0,0 0,0 0,0 0</inkml:trace>
</inkml:ink>
</file>

<file path=ppt/ink/ink17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5-02-22T02:52:22.397"/>
    </inkml:context>
    <inkml:brush xml:id="br0">
      <inkml:brushProperty name="width" value="0.5" units="cm"/>
      <inkml:brushProperty name="height" value="0.5" units="cm"/>
      <inkml:brushProperty name="color" value="#3165BB"/>
    </inkml:brush>
  </inkml:definitions>
  <inkml:trace contextRef="#ctx0" brushRef="#br0">3085 4071,'0'0,"0"0,0 0,0 0,0 0,0 0,0 0</inkml:trace>
  <inkml:trace contextRef="#ctx0" brushRef="#br0" timeOffset="2713">4976 7484,'0'0,"0"0,0 0,0 0,0 0,0 0,0 0</inkml:trace>
  <inkml:trace contextRef="#ctx0" brushRef="#br0" timeOffset="2714">2386 9746,'0'0,"0"0,0 0,0 0,0 0,0 0,0 0,0 0,0 0</inkml:trace>
  <inkml:trace contextRef="#ctx0" brushRef="#br0" timeOffset="2715">1 9992,'0'0,"0"0,0 0,0 0</inkml:trace>
  <inkml:trace contextRef="#ctx0" brushRef="#br0" timeOffset="2716">2016 6168,'0'0,"0"0,0 0,0 0,0 0,0 0,82 0,-82 0</inkml:trace>
  <inkml:trace contextRef="#ctx0" brushRef="#br0" timeOffset="2717">4935 5921,'0'0,"0"0,0 0,0 0,0 0,0 0,0 0</inkml:trace>
  <inkml:trace contextRef="#ctx0" brushRef="#br0" timeOffset="2718">6909 7566,'0'0,"0"0,0 0,0 0,0 41,0-32,-41 188,41-197</inkml:trace>
  <inkml:trace contextRef="#ctx0" brushRef="#br0" timeOffset="2719">4442 11103,'0'0,"0"0,0 0,0 0</inkml:trace>
  <inkml:trace contextRef="#ctx0" brushRef="#br0" timeOffset="2720">2550 12994,'0'0,"0"0,0 0,0 0,0 0</inkml:trace>
  <inkml:trace contextRef="#ctx0" brushRef="#br0" timeOffset="2721">2632 11966,'0'0,"0"0,0 0,0 0,0 0,0 0,0 0</inkml:trace>
  <inkml:trace contextRef="#ctx0" brushRef="#br0" timeOffset="2722">5346 8060,'0'0,"0"0,0 0,0 0,0 0,0 0,0 0</inkml:trace>
  <inkml:trace contextRef="#ctx0" brushRef="#br0" timeOffset="2723">6703 4277,'0'0,"0"0,0 0,0 0,0 0,0 0,0 0</inkml:trace>
  <inkml:trace contextRef="#ctx0" brushRef="#br0" timeOffset="2724">7444 2796,'0'0,"0"0,0 0,0 0</inkml:trace>
  <inkml:trace contextRef="#ctx0" brushRef="#br0" timeOffset="2725">5922 0,'0'0,"0"0,0 0,0 0</inkml:trace>
</inkml:ink>
</file>

<file path=ppt/ink/ink1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5-02-22T02:34:47.455"/>
    </inkml:context>
    <inkml:brush xml:id="br0">
      <inkml:brushProperty name="width" value="0.5" units="cm"/>
      <inkml:brushProperty name="height" value="0.5" units="cm"/>
      <inkml:brushProperty name="color" value="#3165BB"/>
    </inkml:brush>
  </inkml:definitions>
  <inkml:trace contextRef="#ctx0" brushRef="#br0">329 1851,'0'0,"0"0,0 0,0 0,0 0,0 0,0 0,0 0,0 0,0 0,0 41,-18-23,-5 5,23 101,0-89,0 12,0 76,-18-70,-5 18,23 52,0-88,0 12,0 35,0-47,0 13,0 34,0-48,0-27,0 75,0-46,0 11,0 35,0-47,0 12,0 35,0-64,0 5,0 60,0-48,0 12,0 35,0-46,0 10,0-5,0-24,0 49,0 16,0-47,0 12,0-6,0-6,0 13,0-7,0-6,0 12,0-47</inkml:trace>
  <inkml:trace contextRef="#ctx0" brushRef="#br0" timeOffset="1467">452 1,'0'0,"0"0,0 0,0 0,0 0,0 0,0 0,-41 41,-41 82,64-88,-5 12,-59 36,65-49,-7 14,-100 75,124-70,0 18,-41 11,41-29,0 17,0 54,0-71,0 17,0-70</inkml:trace>
</inkml:ink>
</file>

<file path=ppt/ink/ink18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5-02-22T02:52:26.229"/>
    </inkml:context>
    <inkml:brush xml:id="br0">
      <inkml:brushProperty name="width" value="0.5" units="cm"/>
      <inkml:brushProperty name="height" value="0.5" units="cm"/>
      <inkml:brushProperty name="color" value="#3165BB"/>
    </inkml:brush>
  </inkml:definitions>
  <inkml:trace contextRef="#ctx0" brushRef="#br0">2262 0,'0'0,"0"0,0 0,0 0,0 0,0 0</inkml:trace>
  <inkml:trace contextRef="#ctx0" brushRef="#br0" timeOffset="1">0 1809,'0'0,"0"0,0 0,0 0</inkml:trace>
  <inkml:trace contextRef="#ctx0" brushRef="#br0" timeOffset="2">2180 3002,'0'0,"0"0,0 0,0 0,0 0</inkml:trace>
  <inkml:trace contextRef="#ctx0" brushRef="#br0" timeOffset="3">3619 2303,'0'0,"0"0,0 0,0 0,0 0,0 0,0 0</inkml:trace>
</inkml:ink>
</file>

<file path=ppt/ink/ink18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5-02-22T02:52:26.774"/>
    </inkml:context>
    <inkml:brush xml:id="br0">
      <inkml:brushProperty name="width" value="0.5" units="cm"/>
      <inkml:brushProperty name="height" value="0.5" units="cm"/>
      <inkml:brushProperty name="color" value="#3165BB"/>
    </inkml:brush>
  </inkml:definitions>
  <inkml:trace contextRef="#ctx0" brushRef="#br0">2509 8389,'0'0,"0"0,0 0,0 0,0 0,0 0</inkml:trace>
  <inkml:trace contextRef="#ctx0" brushRef="#br0" timeOffset="1207">2591 8882,'0'0,"0"0,0 0,0 0</inkml:trace>
  <inkml:trace contextRef="#ctx0" brushRef="#br0" timeOffset="1208">1 5058,'0'0,"0"0,0 0,0 0,0 0,0 0,0 0</inkml:trace>
  <inkml:trace contextRef="#ctx0" brushRef="#br0" timeOffset="1209">576 2468,'0'0,"0"0,0 0,0 0</inkml:trace>
  <inkml:trace contextRef="#ctx0" brushRef="#br0" timeOffset="1210">1851 0,'0'0,"0"0,0 0,0 0,0 0,0 0,0 0</inkml:trace>
  <inkml:trace contextRef="#ctx0" brushRef="#br0" timeOffset="1211">2961 2879,'0'0,"0"0,0 0,0 0,0 0</inkml:trace>
  <inkml:trace contextRef="#ctx0" brushRef="#br0" timeOffset="1500">1357 5141,'0'0,"0"0,0 0,0 0</inkml:trace>
</inkml:ink>
</file>

<file path=ppt/ink/ink18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5-02-22T02:52:29.264"/>
    </inkml:context>
    <inkml:brush xml:id="br0">
      <inkml:brushProperty name="width" value="0.5" units="cm"/>
      <inkml:brushProperty name="height" value="0.5" units="cm"/>
      <inkml:brushProperty name="color" value="#3165BB"/>
    </inkml:brush>
  </inkml:definitions>
  <inkml:trace contextRef="#ctx0" brushRef="#br0">1 0,'0'0,"0"0,0 0,0 0,41 0,-6 0,12 0,-47 0</inkml:trace>
  <inkml:trace contextRef="#ctx0" brushRef="#br0" timeOffset="1">1728 1974,'0'0,"0"0,0 0,0 0,0 0,0 0,0 0</inkml:trace>
  <inkml:trace contextRef="#ctx0" brushRef="#br0" timeOffset="2">4606 2426,'0'0,"0"0,0 0,0 0,0 0,0 0</inkml:trace>
  <inkml:trace contextRef="#ctx0" brushRef="#br0" timeOffset="3">6457 124,'0'0,"0"0,0 0,0 0,0 0,0 0</inkml:trace>
</inkml:ink>
</file>

<file path=ppt/ink/ink18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5-02-22T02:52:29.805"/>
    </inkml:context>
    <inkml:brush xml:id="br0">
      <inkml:brushProperty name="width" value="0.5" units="cm"/>
      <inkml:brushProperty name="height" value="0.5" units="cm"/>
      <inkml:brushProperty name="color" value="#3165BB"/>
    </inkml:brush>
  </inkml:definitions>
  <inkml:trace contextRef="#ctx0" brushRef="#br0">1 1070,'0'0,"0"0,0 0,0 0,0 0,0 0</inkml:trace>
  <inkml:trace contextRef="#ctx0" brushRef="#br0" timeOffset="1">1563 1,'0'0,"0"0,0 0,0 0</inkml:trace>
</inkml:ink>
</file>

<file path=ppt/ink/ink18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5-02-22T02:52:30.068"/>
    </inkml:context>
    <inkml:brush xml:id="br0">
      <inkml:brushProperty name="width" value="0.5" units="cm"/>
      <inkml:brushProperty name="height" value="0.5" units="cm"/>
      <inkml:brushProperty name="color" value="#3165BB"/>
    </inkml:brush>
  </inkml:definitions>
  <inkml:trace contextRef="#ctx0" brushRef="#br0">1 1,'0'0,"0"0,0 0,0 0,0 0,0 0,0 0</inkml:trace>
</inkml:ink>
</file>

<file path=ppt/ink/ink18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5-02-22T02:52:30.485"/>
    </inkml:context>
    <inkml:brush xml:id="br0">
      <inkml:brushProperty name="width" value="0.5" units="cm"/>
      <inkml:brushProperty name="height" value="0.5" units="cm"/>
      <inkml:brushProperty name="color" value="#3165BB"/>
    </inkml:brush>
  </inkml:definitions>
  <inkml:trace contextRef="#ctx0" brushRef="#br0">0 1,'0'0,"0"0,0 0,0 0</inkml:trace>
</inkml:ink>
</file>

<file path=ppt/ink/ink18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5-02-22T02:52:31.033"/>
    </inkml:context>
    <inkml:brush xml:id="br0">
      <inkml:brushProperty name="width" value="0.5" units="cm"/>
      <inkml:brushProperty name="height" value="0.5" units="cm"/>
      <inkml:brushProperty name="color" value="#3165BB"/>
    </inkml:brush>
  </inkml:definitions>
  <inkml:trace contextRef="#ctx0" brushRef="#br0">0 0,'0'0,"0"0,0 0,0 0,0 0,0 0,0 0</inkml:trace>
</inkml:ink>
</file>

<file path=ppt/ink/ink18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5-02-22T02:52:31.384"/>
    </inkml:context>
    <inkml:brush xml:id="br0">
      <inkml:brushProperty name="width" value="0.5" units="cm"/>
      <inkml:brushProperty name="height" value="0.5" units="cm"/>
      <inkml:brushProperty name="color" value="#3165BB"/>
    </inkml:brush>
  </inkml:definitions>
  <inkml:trace contextRef="#ctx0" brushRef="#br0">0 0,'0'0,"0"0,0 0,0 0,0 0,0 0,0 0,0 0,0 0</inkml:trace>
</inkml:ink>
</file>

<file path=ppt/ink/ink18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5-02-22T02:52:31.666"/>
    </inkml:context>
    <inkml:brush xml:id="br0">
      <inkml:brushProperty name="width" value="0.5" units="cm"/>
      <inkml:brushProperty name="height" value="0.5" units="cm"/>
      <inkml:brushProperty name="color" value="#3165BB"/>
    </inkml:brush>
  </inkml:definitions>
  <inkml:trace contextRef="#ctx0" brushRef="#br0">1 0,'0'0,"0"0,0 0,0 0</inkml:trace>
</inkml:ink>
</file>

<file path=ppt/ink/ink18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5-02-22T02:52:32.166"/>
    </inkml:context>
    <inkml:brush xml:id="br0">
      <inkml:brushProperty name="width" value="0.5" units="cm"/>
      <inkml:brushProperty name="height" value="0.5" units="cm"/>
      <inkml:brushProperty name="color" value="#3165BB"/>
    </inkml:brush>
  </inkml:definitions>
  <inkml:trace contextRef="#ctx0" brushRef="#br0">0 1,'0'0,"0"0,0 0,0 0,0 0,0 0</inkml:trace>
</inkml:ink>
</file>

<file path=ppt/ink/ink1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5-02-22T02:34:50.169"/>
    </inkml:context>
    <inkml:brush xml:id="br0">
      <inkml:brushProperty name="width" value="0.5" units="cm"/>
      <inkml:brushProperty name="height" value="0.5" units="cm"/>
      <inkml:brushProperty name="color" value="#3165BB"/>
    </inkml:brush>
  </inkml:definitions>
  <inkml:trace contextRef="#ctx0" brushRef="#br0">41 0,'0'0,"0"0,0 0,0 0,0 0,0 41,0 1,-41 40,41-48,0 14,0 34,0-64,0 5,0 60,0-66,0 7,0 17,0-24,0 7,0 17,0-23,0 5,0 18,0-23,0 5,0 19,0-25,0 7,0 17,0-24,0 7,0 17,0-24,0 7,0 17,0-24,0 7,0 18,0-25,0 7,0 17,0-24,0 7,0 58,0-64,0 5,0 60,0-49,0 14,0 116,18-94,5 25,-23 28,0-70,0 17,42 54,-42-71,0 17,0 12,0-31,0 22,0 9,0-48,0 14,0 76,0-75,0-16,0 90,0-72,0 22,0 9,0-33,0 25,0 8,17-29,7 18,-24 11,17-47,7 12,-24 35,17-47,7 13,17 75,-23-71,-36-22,59 53,-24-32,7 21,-24-72</inkml:trace>
</inkml:ink>
</file>

<file path=ppt/ink/ink19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5-02-22T02:52:32.548"/>
    </inkml:context>
    <inkml:brush xml:id="br0">
      <inkml:brushProperty name="width" value="0.5" units="cm"/>
      <inkml:brushProperty name="height" value="0.5" units="cm"/>
      <inkml:brushProperty name="color" value="#3165BB"/>
    </inkml:brush>
  </inkml:definitions>
  <inkml:trace contextRef="#ctx0" brushRef="#br0">1 1,'0'0,"0"0,0 0,0 0,0 0,0 0,0 0,0 0,0 0</inkml:trace>
</inkml:ink>
</file>

<file path=ppt/ink/ink19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5-02-22T02:52:33.037"/>
    </inkml:context>
    <inkml:brush xml:id="br0">
      <inkml:brushProperty name="width" value="0.5" units="cm"/>
      <inkml:brushProperty name="height" value="0.5" units="cm"/>
      <inkml:brushProperty name="color" value="#3165BB"/>
    </inkml:brush>
  </inkml:definitions>
  <inkml:trace contextRef="#ctx0" brushRef="#br0">1 0,'0'0,"0"0,0 0,0 0,0 0,0 0,0 0,0 0,0 0</inkml:trace>
</inkml:ink>
</file>

<file path=ppt/ink/ink19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5-02-22T02:52:33.734"/>
    </inkml:context>
    <inkml:brush xml:id="br0">
      <inkml:brushProperty name="width" value="0.5" units="cm"/>
      <inkml:brushProperty name="height" value="0.5" units="cm"/>
      <inkml:brushProperty name="color" value="#3165BB"/>
    </inkml:brush>
  </inkml:definitions>
  <inkml:trace contextRef="#ctx0" brushRef="#br0">3495 1,'0'0,"0"0,0 0,0 0</inkml:trace>
  <inkml:trace contextRef="#ctx0" brushRef="#br0" timeOffset="1">0 1,'0'0,"0"0,0 0,0 0,0 0,0 0</inkml:trace>
</inkml:ink>
</file>

<file path=ppt/ink/ink19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5-02-22T02:52:43.183"/>
    </inkml:context>
    <inkml:brush xml:id="br0">
      <inkml:brushProperty name="width" value="0.5" units="cm"/>
      <inkml:brushProperty name="height" value="0.5" units="cm"/>
      <inkml:brushProperty name="color" value="#57D200"/>
    </inkml:brush>
  </inkml:definitions>
  <inkml:trace contextRef="#ctx0" brushRef="#br0">1 0,'0'0,"0"0,0 0,0 0,0 0,0 0,0 0,0 0,0 0</inkml:trace>
</inkml:ink>
</file>

<file path=ppt/ink/ink19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5-02-22T02:52:43.648"/>
    </inkml:context>
    <inkml:brush xml:id="br0">
      <inkml:brushProperty name="width" value="0.5" units="cm"/>
      <inkml:brushProperty name="height" value="0.5" units="cm"/>
      <inkml:brushProperty name="color" value="#57D200"/>
    </inkml:brush>
  </inkml:definitions>
  <inkml:trace contextRef="#ctx0" brushRef="#br0">0 1,'0'0,"0"0,0 0,0 0,0 0,0 0,0 0</inkml:trace>
</inkml:ink>
</file>

<file path=ppt/ink/ink19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5-02-22T02:52:44.132"/>
    </inkml:context>
    <inkml:brush xml:id="br0">
      <inkml:brushProperty name="width" value="0.5" units="cm"/>
      <inkml:brushProperty name="height" value="0.5" units="cm"/>
      <inkml:brushProperty name="color" value="#57D200"/>
    </inkml:brush>
  </inkml:definitions>
  <inkml:trace contextRef="#ctx0" brushRef="#br0">0 1,'0'0,"0"0,0 0,0 0</inkml:trace>
</inkml:ink>
</file>

<file path=ppt/ink/ink19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5-02-22T02:52:45.498"/>
    </inkml:context>
    <inkml:brush xml:id="br0">
      <inkml:brushProperty name="width" value="0.5" units="cm"/>
      <inkml:brushProperty name="height" value="0.5" units="cm"/>
      <inkml:brushProperty name="color" value="#57D200"/>
    </inkml:brush>
  </inkml:definitions>
  <inkml:trace contextRef="#ctx0" brushRef="#br0">3907 3537,'0'0,"0"0,0 0,0 0,0 0,0 0,0 0</inkml:trace>
  <inkml:trace contextRef="#ctx0" brushRef="#br0" timeOffset="1">2015 4853,'0'0,"0"0,0 0,0 0,0 0,0 0</inkml:trace>
  <inkml:trace contextRef="#ctx0" brushRef="#br0" timeOffset="2">0 3825,'0'0,"0"0,0 0,0 0,0 0,0 0,0 0,0 0,0 0</inkml:trace>
  <inkml:trace contextRef="#ctx0" brushRef="#br0" timeOffset="3">576 1604,'0'0,"0"0,0 0,0 0,0 0,0 0,0 0,0 0,0 0</inkml:trace>
  <inkml:trace contextRef="#ctx0" brushRef="#br0" timeOffset="4">1645 1,'0'0,"0"0,0 0,0 0,0 0,0 0,0 0</inkml:trace>
</inkml:ink>
</file>

<file path=ppt/ink/ink19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5-02-22T02:52:47.260"/>
    </inkml:context>
    <inkml:brush xml:id="br0">
      <inkml:brushProperty name="width" value="0.5" units="cm"/>
      <inkml:brushProperty name="height" value="0.5" units="cm"/>
      <inkml:brushProperty name="color" value="#57D200"/>
    </inkml:brush>
  </inkml:definitions>
  <inkml:trace contextRef="#ctx0" brushRef="#br0">0 1,'0'0,"0"0,0 0,0 0,0 0,0 0,0 0</inkml:trace>
</inkml:ink>
</file>

<file path=ppt/ink/ink19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5-02-22T02:52:45.679"/>
    </inkml:context>
    <inkml:brush xml:id="br0">
      <inkml:brushProperty name="width" value="0.5" units="cm"/>
      <inkml:brushProperty name="height" value="0.5" units="cm"/>
      <inkml:brushProperty name="color" value="#57D200"/>
    </inkml:brush>
  </inkml:definitions>
  <inkml:trace contextRef="#ctx0" brushRef="#br0">0 1810,'0'0,"0"0,0 0,0 0</inkml:trace>
  <inkml:trace contextRef="#ctx0" brushRef="#br0" timeOffset="1345">124 3331,'0'0,"0"0,0 0,0 0,0 0,0 0,0 82,0-82</inkml:trace>
  <inkml:trace contextRef="#ctx0" brushRef="#br0" timeOffset="1346">2180 4112,'0'0,"0"0,0 0,0 0,0 0,0 0,0 0,0 0,82 83,-82-83</inkml:trace>
  <inkml:trace contextRef="#ctx0" brushRef="#br0" timeOffset="1347">5017 3495,'0'0,"0"0,0 0,0 0,0 0,0 0,123-41,-123 41</inkml:trace>
  <inkml:trace contextRef="#ctx0" brushRef="#br0" timeOffset="1348">7484 3043,'0'0,"0"0,0 0,0 0,0 0,0 0,0 0</inkml:trace>
  <inkml:trace contextRef="#ctx0" brushRef="#br0" timeOffset="1349">9252 2180,'0'0,"0"0,0 0,0 0,0 0,0 0,0 0</inkml:trace>
  <inkml:trace contextRef="#ctx0" brushRef="#br0" timeOffset="1350">10692 0,'0'0,"0"0,0 0,0 0,0 0,0 0,0 0,0 0,0 0</inkml:trace>
</inkml:ink>
</file>

<file path=ppt/ink/ink19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5-02-22T02:52:49.197"/>
    </inkml:context>
    <inkml:brush xml:id="br0">
      <inkml:brushProperty name="width" value="0.5" units="cm"/>
      <inkml:brushProperty name="height" value="0.5" units="cm"/>
      <inkml:brushProperty name="color" value="#57D200"/>
    </inkml:brush>
  </inkml:definitions>
  <inkml:trace contextRef="#ctx0" brushRef="#br0">10733 6169,'0'0,"0"0,0 0,0 0,0 0,0 0,0 0</inkml:trace>
  <inkml:trace contextRef="#ctx0" brushRef="#br0" timeOffset="1">8348 6333,'0'0,"0"0,0 0,0 0,0 0,0 0,0 0</inkml:trace>
  <inkml:trace contextRef="#ctx0" brushRef="#br0" timeOffset="2">4647 5346,'0'0,"0"0,0 0,0 0,0 0,0 0,-41 0,41 0</inkml:trace>
  <inkml:trace contextRef="#ctx0" brushRef="#br0" timeOffset="3">2961 3701,'0'0,"0"0,0 0,0 0,0 0,0 0,0 0</inkml:trace>
  <inkml:trace contextRef="#ctx0" brushRef="#br0" timeOffset="4">3825 1728,'0'0,"0"0,0 0,0 0,0 0,0 0,0 0</inkml:trace>
  <inkml:trace contextRef="#ctx0" brushRef="#br0" timeOffset="5">2098 1111,'0'0,"0"0,0 0,0 0,0 0,0 0,0 0</inkml:trace>
  <inkml:trace contextRef="#ctx0" brushRef="#br0" timeOffset="6">576 1,'0'0,"0"0,0 0,0 0,0 0</inkml:trace>
  <inkml:trace contextRef="#ctx0" brushRef="#br0" timeOffset="7">1 3126,'0'0,"0"0,0 0,0 0</inkml:trace>
  <inkml:trace contextRef="#ctx0" brushRef="#br0" timeOffset="8">1 3825,'0'0,"0"0,0 0,0 0,0 0,0 0,0 0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5-02-22T02:33:10.968"/>
    </inkml:context>
    <inkml:brush xml:id="br0">
      <inkml:brushProperty name="width" value="0.35" units="cm"/>
      <inkml:brushProperty name="height" value="0.35" units="cm"/>
      <inkml:brushProperty name="color" value="#57D200"/>
    </inkml:brush>
  </inkml:definitions>
  <inkml:trace contextRef="#ctx0" brushRef="#br0">247 1,'0'0,"0"0,0 0,0 0,0 0,0 0,0 0,0 0,0 0,-41 41,41 41,0-48,-41-27,41 76,0-66,0 7,-82 58,46-47,72-29,-36 11,0 7,-41 17,23-23,36 5,-18-5,0 6,0 17,-18-41,-6 0,24 41,0-24,0 7,0 17,0-24,0 7,0 17,0-7,0 15,0-8,18-7,6 14,-24-7,17-6,7 12,17-6,-41-6,0 13,41-7,-24-24,7 7,-24 17,18-6,5 12,18-6,-23-23,5 5,-23 19,17-26,8 9,16 16,-7-24,14 7,-7 17,-24-24,7 7,58 17,-64-23,5 5,60 19,-49-25,-27-34,34 58,-24-25,7 9,17 16,-6-24,12 7,-5 17,-25-23,7 5,17 18,-24-23,7 6,17 17,-23-24,5 7,18 58,-23-65,5 7,19 17,-25-5,7 10,17-4,-24-7,7 12,17 35,-24-47,7-29,-24 76,0-46,0 11,41-6,-41-7,0 14,0 34,0-64,0 5,0 60,17-66,7 7,-24 58,0-47,0 12,0-6,0-6,0 13,0-7,0-6,0 12,0 35,0-64,0 5,-41 60,41-66,0 7,0 58,-17-47,-7 12,24-6,-16-8,-9 17,25-9,-18-24,-5 7,23 58,-17-65,-7 7,24 17,-18-23,-5 5,23 18,-18-5,-5 11,-19-6,42-24,0 7,-41 17,41-23,0 5,-41 18,24-23,34 47,-58-24,41-24,0 7,-41 17,41-7,0 14,0-7,-18-23,-5 5,23 19,0-7,0 12,0-6,0-24,0 7,0 58,0-64,0 5,0 19,0-25,0 7,0 58,0-65,0 7,41 17,-41-24,0 7,41 17,-24-23,7 5,17 19,-24-25,7 7,-6-7,6 7,17-24,-24 17,7 7,17 17,-24-41,7 0,17 41,-23-23,5 5,18-23,-23 18,5 5,19-23,-25 18,7 6,58-24,-65 17,7 7,17-24,-23 0,5 0,60 41,-66-41,7 0,58 0,-64 0,5 0,59 0,-64 0,5 0,60 0,-66 0,7 0,58 0,-65 0,7 0,17 0,-23 0,46 0,-22-41,-25 41,7 0,58 0,-65 0,7 0,58-41,-64 41,5 0,60 0,-66 0,7 0,17-42,-7 42,14 0,-7 0,-6-17,13-7,-7 24,-24 0,7 0,17 0,-6-17,12-7,-6 24,-24 0,7 0,59-41,-66 41,7 0,17-41,-7 41,14 0,-7-41,-24 41,7 0,59 0,-66-17,7-7,17 24,-6-18,12-5,-6 23,-24-18,7-6,59 24,-66-17,7-7,58 24,-48 0,-27-41,75 41,-65-17,7-7,59-17,-66 41,7 0,58-41,-48 24,14-7,-7-17,-6 6,13-13,-7 7,-7 24,14-7,-7-17,-24 41,7 0,58-41,-64 23,6-5,58-18,-65 23,7-5,58 23,-65-18,7-6,59-17,-48 24,12-7,35 24,-47-17,12-7,35 24,-46 0,11 0,35-41,-30 41,19 0,12 0,-49 0,14 0,34 0,-47 0,12 0,36 0,-49 17,14 7,34-24,-65 17,7 7,58 17,-46-41,11 0,35 41,-47-23,12 6,35 17,-47-24,13 7,34-24,-47 17,12 7,35 17,-47-23,13 5,75 18,-88-23,12 5,35 19,-47-25,13 7,75 17,-88-41,12 0,35 41,-29-24,18 7,11-24,-29 18,17 5,13-23,-31 0,19 0,52 0,-70 0,18 0,93-41,-112 24,20-7,51-17,-88 23,12-5,77-18,-90 23,14-6,75-58,-69 46,16 31,53-36,-88 41,12 0,76-41,-88 23,13-5,75-18,-87 23,10-6,37-17,-31 24,19-7,11 24,-48-17,14-7,35 24,-49-17,14-7,34 24,-47-18,12-5,-6 23,-6-18,13-5,-48 23</inkml:trace>
  <inkml:trace contextRef="#ctx0" brushRef="#br0" timeOffset="2197">5264 8760,'0'0,"0"0,0 0,0 0,41-83,-41-40,17 89,7-14,17-76,-23 72,5 22,18-93,-24 89,8-15,16-33,-7 48,14-14,-7-34,-6 47,12-12,-6-36,-6 49,13-14,75-34,-72 48,21-14,11-35,-31 66,19-7,52-17,-88 24,13-7,34-17,-47 23,12-5,35 23,-48 0,15 0,33 0,-48 0,14 0,34 0,-48 0,14 0,-6 0,-7 17,12 7,35 17,-64-23,5 5,59 18,-64-23,6 5,17 18,-24-23,7 6,17 17,-24-24,7 7,-24 17,18-23,5 5,18-23,-41 17,0 7,41 17,-41-23,0 5,42-23,-25 0,7 42,-24-1,17-41,7 0,-24 41,17-41,7 0,17 41,-24-24,7 7,-6-24,5 0,18 0,-23 0,5 0,19 0,-8-17,14-7,34-17,-64 41,5 0,59-41,-64 41,6 0,17-41,-25 41,9 0,16 0,-23 0,5 0,18 0,-6 17,12 7,-5 17,-25-24,7 7,17 17,-24-23,7 5,17 18,-23-6,5 12,-23-5,0-25,41 48,-41-24,18-6,5 12,-23 35,0-65,0 8,0 57,0-47,0 12,0 35,-17-47,-7 13,-17-7,24-24,34 48,-58-24,24-24,-7 7,-17 17,41-23,0 5,-41-23,23 18,-5 5,-19 19,25-25,-7 7,-58 17,65-24,-7 7,-17 17,6-41,-12 0,-36 41,48-23,-12 5,-35-23,47 18,-12 5,-36-23,49 0,-14 0,-34 0,29 18,-17 6,-13-24,48 0,-12 0,-35 0,47 0,-12 0,-77 0,90-18,-14-6,-34 24,47-17,-13-7,-75 24,71 0,22-41,-93 41,71 0,21-41,-92 41,88-17,-12-7,-36 24,49 0,-14 0,-75-41,76 25,12 32,-48-57,49 24,-14 34,-34-17,47 0,-12 0,-36 0,49 0,27 0,-75 0,64 0,-5 0,-18 0,24 0,34 41,-58 0,41-24,0 7,-41 17,24-24,34 7,-59-24,42 17,0 7,-41-24,24 17,-7 8,-5 4,17-17,-29-12,24 0,-7 0,-17 0,6 0,-13 0,7 0,24 0,-7 0,-17-41,26 25,-52-10,26-15,24 24,-7-7,-17-17,41 6,0-12,-42 6,42 23,0-5,0-60,0 66,0-7,0 24</inkml:trace>
</inkml:ink>
</file>

<file path=ppt/ink/ink2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5-02-22T02:34:53.282"/>
    </inkml:context>
    <inkml:brush xml:id="br0">
      <inkml:brushProperty name="width" value="0.5" units="cm"/>
      <inkml:brushProperty name="height" value="0.5" units="cm"/>
      <inkml:brushProperty name="color" value="#3165BB"/>
    </inkml:brush>
  </inkml:definitions>
  <inkml:trace contextRef="#ctx0" brushRef="#br0">453 740,'0'0,"0"0,0 0,0 0,0 0,0 0,41 41,41 42,-82-31,0 19,82 11,-65-48,8 14,16 117,-24-94,-34-60,58 113,-41-89,0 12,0 76,0-71,0-22,0 94,0-91,0 16,0 33,0-47,0 12,0 77,0-55,0 26,0 29,0-72,0 19,0 11,0-29,0 18,-41 52,41-88,0 12,-41 35,41-47,0 13,0-48</inkml:trace>
  <inkml:trace contextRef="#ctx0" brushRef="#br0" timeOffset="1164">371 535,'0'0,"0"0,0 0,0 0,0 0,0 0,0 0,41 0,-24 0,7 0,58 41,-47-41,12 0,36 41,-50-41,16 0,-8 82,-6-82,12 0,-6 41,-6-41,12 0,-5 41,-25-23,7 6,58 17,-65-24,7 7,17 17,-23-23,5 46,18-23,-23-23,6 5,17 18,-24-6,7 13,-24-7,17-24,7 7,17 58,-41-64,0 5,41 18,-23-23,-36 47,18-24,0-24,0 7,0 17,0-24,0 7,0 17,0-23,0 5,0 19,0-25,0 7,0 17,0-24,0 7,-41 17,41-24,0 7,0 17,-17-23,-7 5,24 18,0-6,0 13,-41-7,41-24,0 7,-41 17,41-6,0 12,-41-6,41-23,0 6,-42 58,42-65,0 7,-41 17,41-24,0 7,-41 17,41-23,0 5,-41 60,41-66,0 7,-41 17,41-24,0 7,-41 58,23-64,-5 5,-18 18,41-6,0 13,-42-7,25-24,-7 7,24 17,-17-6,-7 12,24-6,0-23,-41 6,41-24</inkml:trace>
  <inkml:trace contextRef="#ctx0" brushRef="#br0" timeOffset="2825">535 1110,'0'0,"0"0,0 0,0 0,0 0,41 83,-41 40,0-72,0 21,41 52,-41-107,0 7,83 140,-83-129,0 13,0 34,17-48,7 14,-24 34,0-46,0 10,0 78,0-89,0 12,41 35,-41-47,0 13,0 34,0-65,0 7,0 58,0-65,0 7,0 17,0-24,0 8,0 16,0-24,0-17,0-58,0 40,0-6,0-58,-18 47,-5-12,23-35,0 50,0-60,-41 10,41 47,0-12,0-77,-18 72,-6-19,24-11,0 47,0-12,0-36,0 66,0-7,0-58,0 65,0-7,0-17,18 24,6-7,-24-17,17 23,7-6,17 24,-24 0,7 0,11 0,12 0,-6 0,-23 0,5 0,18 0,-6 35,13 13,-7-7,-24-7,7 14,-24 34,18-46,5 11,18 35,-41-29,0 17,0 12,0-47,0 13,0 34,0-47,0 12,0 35,0-47,0 13,0 34,0-66,0 9,0 16,0-23,0 5,0-14,-41-18,33 9,-25 0,-8-41,24 24,-7-7,24-17,-18 6,-5-12,-19 5,42 7,0-12,-41-35,41 47,0-12,-41 6,24 23,34-6,-58-58,41 65,0-7,0-17,0 24,0-48,0 24,0 23,0-5,0 23,0-18,0-6,0-17,0 24,0-7,0 4,0-1,0 1,0-1,0 21,0 0,0 0,0 0,0 0,41-41,-41 41,0 0,0-41,0 41,0-18,0-5,0-19,0 25,0 17,0 0,-41-24,41 24,0 0,0 0,0 0,0 0,0 0,0 0,0 0,0 0</inkml:trace>
  <inkml:trace contextRef="#ctx0" brushRef="#br0" timeOffset="3545">576 1193,'0'0,"0"0,0 0,0 0,0 0,0 0,0-42,-82-40,47 82,-12 0,6-82,23 64,-6-5,-58-59,65 64,-7-5,24-60,-17 66,-7-7,24-17,-18 41,-5 0,23-41,-18 23,-5-5,23-18,0 23,0-5,-41-60,41 66,0-7,0-17,0 23,0-5,0-18,0 24,0-7,0-17,0 23,0-6,0 24,0-17,0-7,0 24,0-17,0-7,0 24,0-17,0-7,0 24</inkml:trace>
  <inkml:trace contextRef="#ctx0" brushRef="#br0" timeOffset="4577">0 82,'0'0,"0"0,0 0,0 0,0 0,0 0,0 0,0 41,18-23,6 6,17 58,-7-48,14 14,-7 34,-23-64,5 5,18 60,-23-48,5 12,19 35,-25-30,7 20,17 51,-24-53,7 24,-24 71,18-130,5 12,-23 118,0-113,0 19,0 52,0-70,0 18,0 93,0-111,0 17,0 54,0-54,0 24,0 30,-18-72,-5 19,-18 52,23-70,-5 18,-18 52,23-87,-6 10,24 37,-17-49,-7 14,24 75,-17-87,-7 10,24 78,0-73,0 21,0 52,0-71,0 17,0 12,0-64,0 5,0-23</inkml:trace>
</inkml:ink>
</file>

<file path=ppt/ink/ink20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5-02-22T02:52:49.925"/>
    </inkml:context>
    <inkml:brush xml:id="br0">
      <inkml:brushProperty name="width" value="0.5" units="cm"/>
      <inkml:brushProperty name="height" value="0.5" units="cm"/>
      <inkml:brushProperty name="color" value="#57D200"/>
    </inkml:brush>
  </inkml:definitions>
  <inkml:trace contextRef="#ctx0" brushRef="#br0">699 2879,'0'0,"0"0,0 0,0 0,0 0,0 0,0 0</inkml:trace>
  <inkml:trace contextRef="#ctx0" brushRef="#br0" timeOffset="1">0 1851,'0'0,"0"0,0 0,0 0,0 0</inkml:trace>
  <inkml:trace contextRef="#ctx0" brushRef="#br0" timeOffset="2">1152 864,'0'0,"0"0</inkml:trace>
  <inkml:trace contextRef="#ctx0" brushRef="#br0" timeOffset="3">2468 1,'0'0,"0"0,0 0</inkml:trace>
</inkml:ink>
</file>

<file path=ppt/ink/ink20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5-02-22T02:45:56.128"/>
    </inkml:context>
    <inkml:brush xml:id="br0">
      <inkml:brushProperty name="width" value="0.2" units="cm"/>
      <inkml:brushProperty name="height" value="0.2" units="cm"/>
    </inkml:brush>
  </inkml:definitions>
  <inkml:trace contextRef="#ctx0" brushRef="#br0">2550 1439,'0'0,"0"0,0 0,0 0,0 0,0 0,82-41,0 0,-45 23,9-5,77-59,-105 64,5-5,101-60,-89 48,12-12,35-35,-46 46,10-10,37-36,-48 46,12-11,76-35,-87 46,10-10,78-36,-89 46,12-11,76 6,-87 6,11-12,35 6,-29 23,17-5,12-18,-47 23,13-6,75-17,-88 41,12 0,77-41,-88 41,10 0,77 0,-69 0,16 0,12 0,-47 0,12 0,35 0,-46 0,11 0,-6 0,-6 18,12 5,-6-23,-24 18,7 5,58 19,-64-25,5 7,19 58,-24-46,5 10,18 36,-41-47,0 13,41 34,-41-29,0 17,41 13,-41-32,0 21,0 51,0-88,0 12,0 77,0-71,0 17,0 12,-18-46,-5 11,-18 76,23-88,-5 12,-18 77,23-90,-6 14,-17 75,24-70,-48-24,24 54,6-30,-12 17,-35 12,46-46,-11 11,-35 35,47-47,-12 12,-35 35,48-48,-56-27,8 76,47-66,-12 7,-36 17,48-41,-12 0,-35 41,29-23,-17 5,-54 18,72-6,-19 12,-52-5,70-25,-18 7,-52-24,88 17,-12 7,-77 17,89-24,-12 7,-76 17,70-23,-18 5,-11 18,32-41,-23 0,-51 42,71-25,-17 7,-53-24,69 17,-16 7,-53-24,56 0,-31 0,-66 41,111-41,-17 0,-95 0,94 0,-22 0,-31 0,71 0,-58-41,-13 0,53 23,-22-5,-30-19,69 25,-16-7,-12-58,30 65,-19-7,-12-17,31 6,-19-12,-11 5,46 25,31-48,-78 24,48 6,-12-12,6-35,24 48,-7-15,-17-33,23 47,-5-12,-18-35,41 46,0-11,0-35,0 47,0-12,0 6,0 5,0-10,0 4,0 25,0-7,41-58,-24 64,7-5,17-18,-6 23,12-5,35-18,-47 23,13-5,75 23,-71-18,19-6,12 24,-48-17,12-7,35 24,-31 0,21 0,11-41,-49 41,14 0,34 0,-47 0,12 0,36 0,-48 0,-29 0,76 0,-47 0,12 0,35 0,-47 0,13 0,75 0,-88 0,12 0,36 0,-49 0,14 0,34 0,-47 0,12 0,35-41,-49 25,58 32,-91-16</inkml:trace>
  <inkml:trace contextRef="#ctx0" brushRef="#br0" timeOffset="1248">2015 1645,'0'0,"0"0,0 0,0 0,0 0,0 0,0 0,0 0,42 41,40 0,-47-5,12 11,35-6,-64-24,5 7,101 58,-107-64,7 5,17 18,-6-23,12 5,-6 18,-23-22,5 45,19 18,-25-47,7 12,17 77,-24-71,7 17,-24 94,0-111,0 18,0 52,0-105,0 5,0 18,0-23,0 5,-41 19,41-25,0 7,-41 17,23-41,-5 0,23 0</inkml:trace>
  <inkml:trace contextRef="#ctx0" brushRef="#br0" timeOffset="1846">3537 1028,'0'0,"0"0,0 0,0 0,0 0,0 0,41 0,-5 18,10 5,78 18,-72-6,19 13,52-7,-105-23,5 5,60 59,-31-64,19 5,11 18,-48-24,-27 49,76-25,-48-6,12 12,35 35,-64-29,5 18,18 52,-23-70,47 58,-65 95,17-135,7 23,-24 29,0-88,0 12,0 35,17-64,7 6,-24-24</inkml:trace>
</inkml:ink>
</file>

<file path=ppt/ink/ink20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5-02-22T02:46:01.669"/>
    </inkml:context>
    <inkml:brush xml:id="br0">
      <inkml:brushProperty name="width" value="0.2" units="cm"/>
      <inkml:brushProperty name="height" value="0.2" units="cm"/>
    </inkml:brush>
  </inkml:definitions>
  <inkml:trace contextRef="#ctx0" brushRef="#br0">1 4500,'0'0,"0"0,0 0,0 0,0 0,0 0,0 0,0-41,0 23,0-5,41-100,-7 54,14-27,34-68,-30 94,19-25,53-69,-55 95,26-27,29-68,-71 111,17-17,95-95,-113 95,19-24,52-71,-70 112,18-17,11-54,-11 71,22-17,31-94,-71 128,17-11,53-76,-71 88,20-12,10-36,-47 66,12-7,-47 24</inkml:trace>
  <inkml:trace contextRef="#ctx0" brushRef="#br0" timeOffset="2177">2303 1622,'0'0,"0"0,0 0,0 0,0 0,41-41,1-41,-8 47,14-13,34-34,-82 65,0-7,82-17,-82 23,0-5,41-18,-41 23,0-5,41-19,-23 25,-36-7,18-58,18 65,6-7,-24-17,0 6,0-12,0 5,0 25,0-7,0-58,0 65,0-7,-42-17,42 24,0-7,-41-17,41 23,0-5,-41-19,24 25,-7-7,-5-5,17 17,-29-29,24 41,-7 0,-17 0,41-17,0-7,-41 24,23 0,-6 0,16 0,-25-41,25 32,8 9,0 0,-33 9,33-9,0 0,0 0,0 0,0-41,0 41,0 0,0 0,0 0,0-41,0 41,18 0,5 0,-23-42,18 42,5 0,19-41,-25 24,7 34,17-17,-23 0,5 0,-23 0,17 0,7 0,17 0,-24 0,7 0,17 0,-23 0,5 0,19 41,-25-41,7 0,17 42,-24-25,7-34,17 58,-23-41,5 0,18 41,-23-41,5 0,19 41,-26-24,9 7,-25-24,17 17,7 7,17 17,-24-24,7 7,17 18,-41-25,0 7,41 17,-41-24,0 7,41-24,-41 17,0 7,0 17,18-41,6 0,-24 41,0-23,0-36</inkml:trace>
</inkml:ink>
</file>

<file path=ppt/ink/ink20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5-02-22T02:46:05.612"/>
    </inkml:context>
    <inkml:brush xml:id="br0">
      <inkml:brushProperty name="width" value="0.2" units="cm"/>
      <inkml:brushProperty name="height" value="0.2" units="cm"/>
    </inkml:brush>
  </inkml:definitions>
  <inkml:trace contextRef="#ctx0" brushRef="#br0">708 330,'0'0,"0"0,0 0,0 0,0 0,0 0,0 0,0 0,0 0,0 0,0 0,41 0,0-83,-24 83,7 0,59-82,-66 82,7 0,58-82,-65 82,7 0,17-41,-24 41,7 0,18 0,-26-17,9-7,57 24,-48 0,-27 0,34 0,-24 0,7 0,17 0,-23 0,6 0,17 0,-24 0,7 0,17 0,-41 17,0 7,41-24,-24 17,7 7,17 17,-41-24,0 7,41 17,-24-24,7 7,-24 59,18-66,6 7,-24 17,0-24,0 7,41 58,-41-65,0 7,0 17,0-23,0 5,0 19,0-25,0 7,0-24,0 34,0 14,0-48,0 18,0 5,0 18,0-23,0 5,0-23,0 18,0 5,0 19,0-25,0 7,0-16,0 25,0-25,0 25,0-24,-41 23,32-23,18 23,-27-32,-6 0,24 0,-17 0,-7 0,-17 41,24-41,-7 0,-58 0,65 0,-7 0,-17 41,6-41,-13 0,7 0,24 0,-7 42,-58-42,64 0,-5 0,-18 41,6-41,-13 0,7 41,24-24,-7-34,-17 58,24-41,-7 0,-58 0,64 0,-5 0,-19 41,25-41,-7 0,-58 0,65 0,-7 0,-17 41,23-41,-5 0,-18 0,25 0,-9 0,-17 0,25 17,-7 7,-17-24,24 0,-7 0,-17 0,24 0,-7 0,-17 0,23 0,-5 0,-19 0,25 0,-7 0,16 0,-25 0,24 0,-23-41,24 33,16-25,-8 25,0 8,0 0,0-33,0 33,0-18,0-5,0 23</inkml:trace>
  <inkml:trace contextRef="#ctx0" brushRef="#br0" timeOffset="2678">1119 288,'0'0,"0"0,0 0,0 0,0 0,0 0,0 0,0 0,0 0,0 0,0 0,0 0,0 0,0 0,0 0,0 0,0 0,0 42,-41-1,24-24,-7 7,-17 58,24-47,34 12,-17-29,0 5,0 18,18-23,5 6,-23-24,17 17,7 7,17-24,-23 17,5 7,19-24,-25 0,7 0,17 0,-6 0,12 0,-6 0,-23 0,5 0,-23 0</inkml:trace>
  <inkml:trace contextRef="#ctx0" brushRef="#br0" timeOffset="3462">1654 782,'0'0,"0"0,0 0,0 0,0 0,0 0,0 0,0 0,0 0,0 0,0 0,0 41,-82-41,64 17,-5 7,-60-24,83 17,0 7,-82 17,82-23,0 5,0-23,0 18,0 6,0-24,0 17,0 7,0 17,0-24,0 7,0-24,18 35,5 12,18-6,-24-24,7 7,18 18,-25-25,7-34,-7 17,7 0,17 41,-24-41,7 0,-24 0</inkml:trace>
</inkml:ink>
</file>

<file path=ppt/ink/ink20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5-02-22T02:46:11.421"/>
    </inkml:context>
    <inkml:brush xml:id="br0">
      <inkml:brushProperty name="width" value="0.2" units="cm"/>
      <inkml:brushProperty name="height" value="0.2" units="cm"/>
    </inkml:brush>
  </inkml:definitions>
  <inkml:trace contextRef="#ctx0" brushRef="#br0">206 1,'0'0,"0"0,0 0,0 0,0 0,0 0,0 0,0 0,0 0,0 0,0 0,0 0,0 0,0 0,0 0,0 0,0 41,0-24,0 7,0 58,-17-49,-7 16,-17 34,23-66,-5 7,-18 58,23-65,-6 7,24-24</inkml:trace>
</inkml:ink>
</file>

<file path=ppt/ink/ink20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5-02-22T02:45:59.451"/>
    </inkml:context>
    <inkml:brush xml:id="br0">
      <inkml:brushProperty name="width" value="0.2" units="cm"/>
      <inkml:brushProperty name="height" value="0.2" units="cm"/>
    </inkml:brush>
  </inkml:definitions>
  <inkml:trace contextRef="#ctx0" brushRef="#br0">1563 1563,'0'0,"0"0,0 0,0 0,0 0,0 0</inkml:trace>
  <inkml:trace contextRef="#ctx0" brushRef="#br0" timeOffset="300">3907 411,'0'0,"0"0,0 0,0 0,0 0,0 0,0 0,0 0,0 0</inkml:trace>
  <inkml:trace contextRef="#ctx0" brushRef="#br0" timeOffset="16381">3496 0,'0'0,"0"0,0 0,0 0,0 0,0 0,0 0,0 0,0 0,0 0,0 0,0 0,-41 0,32 0,-24 0,-49 0,46 0,-10 0,-36 0,64 0,-5 0,-60 41,66-41,-7 0,-17 0,24 0,-7 0,24 41,-35-41,-12 0,47 0,0 0,-82 42,82-42,-36 0,-11 0,6 41,24-41,-7 0,-17 41,23-41,-5 0,-59 41,64-41,-6 0,-17 0,6 18,-12 5,6 18,6-41,-12 0,6 41,23-41,-5 0,-60 41,66-41,-7 0,-58 42,65-25,-7 7,-17-24,6 17,-13 7,7-24,24 17,-7 7,-17 17,6-41,-12 0,6 41,24-24,-7 7,-18 17,25-23,-7-36,-17 59,24-23,-7 6,-17 17,23-24,-5 7,-18 17,25-25,-9 9,-16 16,23-6,-6 12,24-5,0-26,-41 9,0 16,24-7,-7 14,-17-7,41-24,0 7,-41 17,23-23,-5 6,-18 17,41-24,0 7,-42 17,42-6,0 12,-41-6,41-23,0 5,-41 18,41-23,0 6,-41 17,24-24,-7 7,24 58,0-64,0 5,-41 18,41-23,0 5,-41 19,41-7,0 12,-41-6,41-6,0 12,-42-6,25-23,34 5,-58 60,23-47,36-31,-59 36,41-6,0 12,0-6,-17-24,-7 7,24 59,-17-66,-7 7,24 17,0-23,0 5,-41 18,41-24,0 7,-41 58,41-65,0 8,0 16,0-24,-41 7,41 17,0-23,0 5,-41 59,41-64,0 5,0 19,0-25,0 7,0-24,0 17,0 7,0 17,0-25,0 9,0-16,0 23,0-23,41 23,-33-23,25 23,-25-23,25 23,-24-23,23 24,-23-25,23 25,-32-33,17 17,7 7,17 17,-23-23,5-36,19 59,-25-23,7 5,17-23,-7 17,14 7,-7-24,-23 0,5 41,-23-41,18 18,5 6,19-24,-25 0,7 0,17 41,-23-24,5-34,18 58,-24-41,7 0,17 0,-23 0,5 41,19-41,-25 17,7 7,-24-24,0 0,41 0,0 41,-24-41,7 0,17 0,-24 17,7 7,17-24,-23 0,5 0,19 41,-25-23,7-36,-7 18,7 0,17 42,-25-42,9 0,16 0,-24 17,7 7,17-24,-23 17,6 7,-24-24</inkml:trace>
</inkml:ink>
</file>

<file path=ppt/ink/ink20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5-02-22T02:46:17.794"/>
    </inkml:context>
    <inkml:brush xml:id="br0">
      <inkml:brushProperty name="width" value="0.2" units="cm"/>
      <inkml:brushProperty name="height" value="0.2" units="cm"/>
    </inkml:brush>
  </inkml:definitions>
  <inkml:trace contextRef="#ctx0" brushRef="#br0">0 576,'0'0,"0"0,0 0,0 0,41-41,83 41,-89-18,12-5,35 23,-47-18,12-5,36-18,-48 23,12-6,-6 24,-6-17,12-7,36-17,-49 24,14 34,34-58,-47 24,12-7,36 24,-48-18,12-5,35-18,-46 23,10-5,78 23,-72 0,-22-42,52 1,-29 41,17 0,13 0,-32 0,21 0,51 0,-89 0,15 0,33 0,-32 0,23 0,10 0,-49 0,14 0,34 0,-48 18,14 5,34-23,-64 0,6 0,58 0,-47 0,12 42,35-42,-47 0,13 0,34 41,-47-24,12 7,-6-24,-6 17,12 7,36 17,-48-23,-29 5,76 18,-65-24,7 7,17 18,-24-25,7 7,17 17,-24-41,8 0,16 82,-24-65,7 7,17 17,-24-24,7 7,58 59,-64-66,5 7,19 17,-25-24,7 7,-24 58,17-64,7 5,17 18,-23-5,5 11,-23-6,18-6,5 12,18-6,-41-23,0 5,0 60,18-66,5 7,-23 17,0-5,0 10,42-5,-42-5,0 10,0-4,0-25,0 7,0 58,0-64,0 5,0 18,0-23,0 5,0 59,0-64,0 6,0 17,0-24,0 7,0 17,0-6,0 12,0-6,0-23,0 5,0 60,0-66,0 7,0 58,0-64,0 5,0 59,0-64,0 6,0 58,0-65,0 7,0 58,0-64,0 5,0 59,-18-64,-6 6,24 17,0-7,0 14,0-7,0-24,0 7,0 58,0-49,-41-24,41 32,0-24,0 7,0 17,0-7,0 14,-41-7,23-23,36 5,-18 19,0-25,0 7,-41 17,23-23,36 5,-18-23,-18 17,-5 7,-18-24,23 18,-5 5,-18-23,23 0,-47 41,24 0,7-23,-14 5,7-23,24 17,-7 8,-17-25,23 17,-6 7,-17 17,7-24,-14 7,7-24,24 0,-7 41,24 0,-17-41,-7 0,-17 41,23-23,-5 5,-19-23,42 18,0 6,-41-24,24 17,-7 7,-17 17,23-41,-5 0,23 0</inkml:trace>
  <inkml:trace contextRef="#ctx0" brushRef="#br0" timeOffset="2162">6168 5346,'0'0,"0"0,0 0,0-41,41-41,-41 29,0-18,0-11,0 64,0-5,42-100,-42 105,0-6,0-17,17 6,7-12,17-35,-24 64,7-5,17-60,-23 66,5-7,18-58,-6 47,13-12,-7 6,-7 7,14-15,-7 8,-5 6,10-12,-5 6,-23 6,6-12,58 6,-47 23,-70-5,76-60,-24 66,7-7,17-58,-23 64,5-5,18-59,-23 46,5-11,19 6,-25 6,7-12,17 6,-24 6,7-12,17-36,-23 66,5-7,18-17,-7 8,15-16,-8-33,-24 64,7-5,17-60,-24 66,7-7,58-17,-65 7,7-14,18 7,-25 23,7-5,17-60,-24 66,7-7,17-17,-24 24,7-7,17-17,-41 24,0-7,41-17,-23 41,5 0,-23-42,0 25,42 34,-42-34,0-7,41 24,-23 0,5 0,-6 0,7 0,-24 0</inkml:trace>
</inkml:ink>
</file>

<file path=ppt/ink/ink2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5-02-22T02:34:58.713"/>
    </inkml:context>
    <inkml:brush xml:id="br0">
      <inkml:brushProperty name="width" value="0.5" units="cm"/>
      <inkml:brushProperty name="height" value="0.5" units="cm"/>
      <inkml:brushProperty name="color" value="#3165BB"/>
    </inkml:brush>
  </inkml:definitions>
  <inkml:trace contextRef="#ctx0" brushRef="#br0">330 0,'0'0,"0"0,0 0,0 0,0 0,0 0,0 41,-82 82,82-51,0 21,-41 30,23-70,36-23,-60 134,42-110,0 15,0 55,19-70,4 15,-23 54,0-68,0 14,0 54,0-52,0 23,0 29,0-70,0 17,0 54,0-71,0 17,0 53,0-69,0 16,0 53,-18-69,-6 16,24 53,0-70,0 17,0 54,0-53,0 22,0 72,0-93,0 20,0 31,0-50,0 19,-41 72,41-74,0 26,-41 49,41-94,0 22,-41 30,23-51,-5 21,23 71,0-110,0 16,0 94,0-110,0 16,0 94,0-110,0 15,0 55,0-88,0 10,41 77,-41-87,0 11,0-6,18-23,5 5,-23-23</inkml:trace>
  <inkml:trace contextRef="#ctx0" brushRef="#br0" timeOffset="572">207 1563,'0'0,"0"0,0 0,0 0,-42 41,42 82,-35-87,-12 10,47 78,0-89,0 12,-41 76,41-70,0 18,0 52,0 41,0 1,18-78,5 32,-23 86,18-117,5 30,-23 46,0-92,0 21,0 71,0-93,0 23,0 111,0-134,0 23,0 111,18-134,5 23,-23 70,18-93,6 23,-24 70,0-93,0 23,41 29,-41-70,0 17,0 54,17-89,7 12,-24-47</inkml:trace>
</inkml:ink>
</file>

<file path=ppt/ink/ink2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5-02-22T02:34:59.816"/>
    </inkml:context>
    <inkml:brush xml:id="br0">
      <inkml:brushProperty name="width" value="0.5" units="cm"/>
      <inkml:brushProperty name="height" value="0.5" units="cm"/>
      <inkml:brushProperty name="color" value="#3165BB"/>
    </inkml:brush>
  </inkml:definitions>
  <inkml:trace contextRef="#ctx0" brushRef="#br0">452 0,'0'0,"0"0,0 0,0 0,0 41,0-5,0 11,-41 117,41-94,0 25,0 110,0-117,0 30,-41 46,41-76,0 30,0 88,0-119,0 31,0 47,0-78,0 31,0 47,0-97,0 28,0 110,0-138,0 28,0 69,0-96,0 26,0 29,0-88,0 10,0 77,0-105,0 5,0 18,0-23,0 6,0-24</inkml:trace>
  <inkml:trace contextRef="#ctx0" brushRef="#br0" timeOffset="1824">576 124,'0'0,"0"0,0 0,0 0,0 0,0 0,0 123,-41 41,23-94,-5-16,-19 110,42-112,0 20,-41 133,25-123,32 1,-57 81,24-94,34 66,-17 28,0-100,0 78,0 22,0-95,0 27,0 27,0-70,0 59,0 11,0-73,0 23,0 10,0-48,0 12,0 35,0-47,0 12,0-5,0-26,0 9,0-25,0 0,0 0</inkml:trace>
  <inkml:trace contextRef="#ctx0" brushRef="#br0" timeOffset="1825">329 0,'0'0,"0"0,0 0,0 0,-82 83,41 81,5-128,-11 10,47 78,-17-73,-7 21,-17 92,41-110,0 16,-41 94,41-76,0 30,0 46,0-94,0 25,0 110,0-151,0 16,0 94,0-93,0 64,0 29,0-111,0 18,0 52,0-70,0 17,0 54,0-72,0 19,0 11,0-64,0 6,0 17,0-24,0-34</inkml:trace>
  <inkml:trace contextRef="#ctx0" brushRef="#br0" timeOffset="1826">617 0,'0'0,"0"0,0 0,0 0,0 0,0 41,0 10,0 22,0 215,0-183,0 36,-41 147,41-166,0 44,0 40,-18-119,-5 31,23 47,0-95,0 24,0 71,0-95,0 24,-41 30,41-56,0 28,0 27,0-70,0 18,0 52,0-88,0 12,0 36,0-66,0 7,0 17,0-24,0 7,0-24</inkml:trace>
  <inkml:trace contextRef="#ctx0" brushRef="#br0" timeOffset="1827">494 411,'0'0,"0"0,0 0,0 0,0 42,0 81,-42 41,25-93,34 23,-17 112,0-118,0 29,0 89,0-135,0 22,0 72,0-94,0 22,0 31,0-73,0 21,0 51,0-70,0 18,0 52,0-89,0 14,0 76,0-107,0 7,0 58,0-65,0 7,0-24,0 18,0 5,0-23</inkml:trace>
</inkml:ink>
</file>

<file path=ppt/ink/ink2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5-02-22T02:35:02.213"/>
    </inkml:context>
    <inkml:brush xml:id="br0">
      <inkml:brushProperty name="width" value="0.5" units="cm"/>
      <inkml:brushProperty name="height" value="0.5" units="cm"/>
      <inkml:brushProperty name="color" value="#3165BB"/>
    </inkml:brush>
  </inkml:definitions>
  <inkml:trace contextRef="#ctx0" brushRef="#br0">823 0,'0'0,"0"0,0 0,0 0,0 41,-18 12,-5 18,23 52,-35-71,-12 20,47 51,0-57,0 32,-83-56,49-25,68 48,-34 17,-17-47,-7 12,24 35,-17-47,-7 13,24-7,-18-6,-5 12,23 35,-17-47,-7 13,-17 34,41-33,0 25,-41 8,23-46,-5 11,23 76,-18-70,-6 17,-17 13,24-49,-7 55,24 34,0-70,-41 18,0 52,41-71,0 19,0 53,0-90,0 14,0 75,0-71,0-21,0-31</inkml:trace>
  <inkml:trace contextRef="#ctx0" brushRef="#br0" timeOffset="1427">165 1398,'0'0,"0"0,0 0,0 0,0 42,-18 11,-5 17,23 94,0-75,0 28,0 48,0-62,0 40,0 22,0-115,0 23,0 92,0-113,0 19,0 93,18-111,5 18,-23 93,18-111,5 18,-23 52,18-53,5 24,-23 30,0-90,0 14,41 75,-41-72,0 22,0 9,18-29,6 17,17-29,-41-23,0 6,0-24</inkml:trace>
  <inkml:trace contextRef="#ctx0" brushRef="#br0" timeOffset="1428">1 2550,'0'0,"0"0,0 0,0 0,0 0,0 0,0 0,0 0,0 0,0 0,0 41,16 9,9 23,16 92,-24-95,7 24,17 71,-24-96,7 26,58 29,-64-54,6 24,17 29,-24-71,7 20,58 51,-64-71,5 20,18 51,-6-88,13 12,-7 76,-6-70,12 18,35 11,-47-30,12 19,-5 12,-8-49,14 14,-48-48</inkml:trace>
  <inkml:trace contextRef="#ctx0" brushRef="#br0" timeOffset="1429">371 2673,'0'0,"0"0,0 0,0 0,0 0,0 0,0 0,0 0,0 0,0 41,17 12,7 18,58 52,-64-53,5 25,101 69,-90-77,14 32,34 4,-48-72,14 21,35 52,-48-72,12 19,35 52,-47-70,12 18,35 52,-47-72,13 21,-7 52,-6-72,12 19,35 53,-47-90,13 14,34 34,-47-47,12-29,-47-6</inkml:trace>
  <inkml:trace contextRef="#ctx0" brushRef="#br0" timeOffset="1869">988 3454,'0'0,"0"0,0 0,41 42,41-1,-45 14,8 13,37-27,-46-23,11 5,35 60,-46-47,10 10,-5-5,-5-23,10 5,37 18,-48-5,12 10,35-4,-46-7,10 12,37 35,-47-46,10 10,77 78,-54-55,27 26,27 70,-54-79,27 33,27 87,-71-136,19 24,12 30,-51-76,59 109,-50-75,-7-64,14 6,-48-24</inkml:trace>
  <inkml:trace contextRef="#ctx0" brushRef="#br0" timeOffset="2435">2016 4400,'0'0,"0"0,0 0,0 0,0 0,0 0,0 0,0 0,0 82,41 42,-6-89,12 12,-6 118,-6-113,12 19,35 93,-47-112,13 20,-7 51,-24-71,48-22,-24 53,-23-49,5 14,18 34,-6-47,13 12,-7 36,-24-49,-34-27,58 75,-24-48,7 14,-24-48</inkml:trace>
  <inkml:trace contextRef="#ctx0" brushRef="#br0" timeOffset="3001">988 4482,'0'0,"0"0,0 0,0 0,82 0,41 42,-88-25,12 7,118 17,-130-6,12 12,76 35,-87-47,11 13,35 34,-48-48,14-27,34 75,-48-48,15 14,-8 35,-6-48,12 12,35-6,-47-6,12 12,36 35,-49-47,14 13,75 34,-88-29,13 17,34 54,-49-74,57 23,-8 50,-64-71,6 20,-24-72</inkml:trace>
  <inkml:trace contextRef="#ctx0" brushRef="#br0" timeOffset="3583">1152 4729,'0'0,"0"0,0 0,41 0,-32 0,64 82,51-40,-74-26,23 50,50 16,-70-47,18 12,11 118,-31-131,21 14,11 34,-50-49,16 16,33 75,-47-106,12 5,36 59,-52-50,20 18,31 74,-47-89,12 12,36 76,-48-70,12 18,-47-71</inkml:trace>
  <inkml:trace contextRef="#ctx0" brushRef="#br0" timeOffset="4117">905 4606,'0'0,"0"0,0 0,0 0,0 0,0 0,41 0,-32 0,65 41,49 0,-70-23,17 5,54 18,-90-6,14 13,34 34,-30-48,20 14,10 34,-46-46,10 11,36 35,-46-47,11 12,35 35,-47-28,12 16,35 12,-46-47,52 12,-6 35,-46-46,10 11,36 76,-46-88,11 12,-6 35,-24-64,7 6,-24-24</inkml:trace>
  <inkml:trace contextRef="#ctx0" brushRef="#br0" timeOffset="4599">1604 4400,'0'0,"0"0,0 0,0 0,0 0,0 0,83 82,40 42,-89-73,14 21,76 52,-90-73,14 21,75 51,-88-70,12 18,36 52,-48-70,12-24,35 95,-47-90,12 14,36 75,-66-88,7 12,58 77,-47-71,12 17,35 12,-49-49,-24 58,32-9,-24-47,7 12,-24-47</inkml:trace>
  <inkml:trace contextRef="#ctx0" brushRef="#br0" timeOffset="5047">741 3701,'0'0,"0"0,0 0,82 82,0 1,-12-49,25 14,-13 34,-29-47,17 12,95 77,-113-73,19 21,53 10,-72-29,19 18,11 11,-46-47,10 12,78 77,-90-57,14 30,34 26,-47-88,12 13,36 34,-49-48,14 14,34 34,-47-47,-29-29,77 77,-67-66,9 7,-25-24</inkml:trace>
</inkml:ink>
</file>

<file path=ppt/ink/ink2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5-02-22T02:35:07.934"/>
    </inkml:context>
    <inkml:brush xml:id="br0">
      <inkml:brushProperty name="width" value="0.5" units="cm"/>
      <inkml:brushProperty name="height" value="0.5" units="cm"/>
      <inkml:brushProperty name="color" value="#3165BB"/>
    </inkml:brush>
  </inkml:definitions>
  <inkml:trace contextRef="#ctx0" brushRef="#br0">1851 1563,'0'0,"0"0,0 0,0 0,0 0,0 0,41 0,-7 17,15 7,74 17,-71-23,19 5,53 19,-54-25,24 7,29 58,-70-47,-23-29,52 35,-47-24,12 7,35 17,-47-6,13 13,34-7,-47-6,12 12,35-6,-46-6,11 12,-6-6,-7-6,14 13,34-7,-47-24,12 48,-5-24,-25-6,7 12,-24-47</inkml:trace>
  <inkml:trace contextRef="#ctx0" brushRef="#br0" timeOffset="1208">1 1357,'0'0,"0"0,0 0,0 0,0 0,0 0,0 0,41 0,-6 0,12 0,118 0,-112-53,17-17,53-12,-70 46,59-10,-30-37,-47 48,12-12,-6-35,-23 47,6-12,17 6,-24 23,7-6,17-17,-23 24,5-7,6 24,-17 0,-12-41,0 23,0 18,0 0,41 18,-41-18,0 0,0 82,0-64,0 5,0 60,-18-65,-5 5,-18 59,23-28,-5 15,-18 55,6-89,-12 12,5 76,8-53,-14 25,-34 28,64-87,-5 10,-18 78,23-89,-5 12,23 76,-18-87,-6 11,24-6,-17-6,-7 12,24-47</inkml:trace>
  <inkml:trace contextRef="#ctx0" brushRef="#br0" timeOffset="2553">1728 1,'0'0,"0"0,0 0,0 0,0 0,0 0,82 41,41 0,-70-6,18 12,93-6,-111-5,18 10,93 37,-128-48,10 12,78-6,-74-7,23 14,9 76,-29-89,18 12,11 35,-47-47,12 12,35 36,-64-49,5 14,60 34,-83-64,0 5,41 18,-24-23,-34 5,17-2,0-21,0 0,0 0,-41-21,-42 21,48 0,-12 0,-35-41,47 24,-12-7,-35-17,46 6,-11-12,-76 6,88 23,-12-5,-36-19,48 7,-12-12,-35 6,47 6,-12-12,-36 6,49 7,-14-15,7-33,8 66,-16-9,8-57,24 65,-7-7,24-17,-18 23,-5-6,23-17,0 24,0-7,0-17,0 24,0-7,41-17,-24 24,7-7,-7 24,7 0,17 0,-7 0,14 0,-7 0,-23 0,5 0,60 0,-47 36,10 10,-5-5,-5-23,10 5,37 59,-48-46,12-30,-6 76,-7-65,14 7,34 58,-48-48,15 14,33 35,-47-49,12 14,35 34,-47-65,13 7,34 17,-64-23,5 6,18 17,-6-41,12 0,-47 41,17-41,7 0,18 0,-26 0,9 0,-25 0,0 0,0 0,0 0,0 0,0 0,0 0</inkml:trace>
</inkml:ink>
</file>

<file path=ppt/ink/ink2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5-02-22T02:35:13.869"/>
    </inkml:context>
    <inkml:brush xml:id="br0">
      <inkml:brushProperty name="width" value="0.5" units="cm"/>
      <inkml:brushProperty name="height" value="0.5" units="cm"/>
      <inkml:brushProperty name="color" value="#3165BB"/>
    </inkml:brush>
  </inkml:definitions>
  <inkml:trace contextRef="#ctx0" brushRef="#br0">386 1563,'0'0,"0"0,0 0,0 0,0 0,0 0,0 0,42 0,-25 0,7 0,99 0,-89-17,14-7,76 24,-89 0,12 0,-6-41,12 41,17 0,-29 0,-6 0,13 0,-7 41,-6-41,12 0,-6 41,-6-41,12 0,-5 0,-7 18,12 6,-6-24,-24 0,48 41,17-41,-64 17,5 7,60 17,-49-41,14 0,34 41,-64-41,5 0,60 41,-49-23,14 5,-7-23,-6 0,12 0,35 41,-64-41,6 0,58 0,-48 18,14 6,34-24,-64 0,5 0,60 0,-66 0,7 0,58 0,-48 0,14 0,-7 0,-25 0,51-42,15 1,-47 6,12-12,35 6,-65 24,7-7,59-17,-66 23,7-5,58-19,-65 25,7-7,17-17,-23 41,5 0,60-41,-66 24,7-7,17-17,-24 41,7 0,17-41,-23 41,5 0,18-41,-23 41,5 0,19-41,-25 23,7-6,-16 16,25 16,49-49,-64 24,5-7,18 24,-24-17,7-7,18 24,-25-17,7-7,17 24,-24-17,7-7,58 24,-64-18,5-5,18 23,-23-18,6-5,17-19,-24 42,7 0,17-41,-7 41,14 0,-7 0,-23 0,5-41,18 41,-23-18,6-5,17 23,-7 0,14 0,-7-41,-24 41,7 0,17 0,-23 0,5 0,60-41,-66 41,7 0,58 0,-65 0,7 0,58 0,-64 0,6 0,58 0,-65 0,7 0,58 41,-64-41,5 0,59 41,-47-23,-28-36,34 18,-6 18,12 5,-6-23,-23 0,5 0,59 0,-64 18,6 5,17-23,-6 18,12 5,-6-23,-23 0,5 0,59 0,-64 18,6 6,17-24,-24 17,7 7,17-24,-24 0,7 0,-24 41,17-41,7 0,-24 0,17 0,7 0,-24 0,0 0,0 0</inkml:trace>
  <inkml:trace contextRef="#ctx0" brushRef="#br0" timeOffset="1">5444 289,'0'0,"0"0,0 0,0 0,0 0,0 0,0 0,0 0,-41 0,-41 0,31 17,-22 7,-50 17,88-6,-12 12,-76-6,87-23,-11 5,6-23,23 18,-5 6,-59 17,64-41,-5 0,-18 41,5-24,-11 7,6 17,6-23,-12 5,6 18,5-41,-10 0,4 41,25-23,-7 6,-58 17,49-25,25 9,-33 16,24-24,-7 7,-58-24,64 17,-6 7,-17 17,7-23,-14 5,7-23,23 18,-5 6,-59 17,64-41,-6 0,-58 41,47-41,-12 0,6 41,6-41,-12 0,5 41,7-41,-12 0,6 41,7-41,-14 0,7 0,23 0,-5 0,-18 41,5-41,-11 0,6 0,24 0,-7 0,-58 0,65 0,-7 0,-17 0,5 0,-11 0,6 0,6 0,-12 0,6 0,6 0,-12 0,5 0,7-17,-12-7,6 24,24 0,-7 0,-17 0,23 0,-5 0,23 0,-18 0,-5 0,23 0,0 0,0 0</inkml:trace>
  <inkml:trace contextRef="#ctx0" brushRef="#br0" timeOffset="2">1579 1358,'0'0,"0"0,0 0,0 0,0 0,0 0,0 0,0 0,0 0,82 41,0 0,-29-23,18 5,11-23,-48 17,14 7,76 17,-107-41,7 0,58 0,-48 0,14 0,-7 0,-6 0,13 0,34-41,-48 41,14 0,-7-41,-6 41,12 0,36-41,-66 41,7 0,58-41,-65 41,7 0,58-41,-47 41,13 0,34-41,-65 41,7 0,58-41,-47 41,12 0,36-41,-49 23,14-6,-7 24,-7-16,14-9,35 25,-66-17,7-7,58 24,-65-17,7-7,58-17,-47 23,-29-5,77 23,-66-18,7-5,17-18,-24 23,7-6,58-17,-64 24,5-7,18-17,-24 24,8-7,16 24,-25-17,9-7,16-17,-24 24,7-7,17 24,-23 0,46-42,-22 1,-25 41,7 0,17-41,-7 41,14 0,-7-41,-6 41,12 0,-6-41,-23 41,6 0,58 0,-47-17,12-7,-6 24,-6 0,12 0,-5-41,-7 41,12 0,35 0,-64 0,5 0,59 0,-47 17,13 7,-7 17,-6-24,12 7,35 17,-65-24,7 7,17 17,-6-23,13 6,-7 17,-24-24,7 48,58-24,-64-23,5 5,60-23,-66 17,7 7,58 17,-65-23,7 6,-24-24</inkml:trace>
  <inkml:trace contextRef="#ctx0" brushRef="#br0" timeOffset="1263">5568 1,'0'0,"0"0,0 0,0 0,0 0,0 0,0 0,0 0,0 0,0 0,-42 0,1 41,-41 0,30-6,-19 12,-53-5,107-8,-7 14,-99-7,105-24,-5 7,-18 58,23-47,-47-70,24 117,24-82,-7 0,-17 42,24-25,-7 7,-17 17,25-25,-9 9,-16-25,24 17,-8 7,-16 17,7-24,-14 7,7-24,24 0,-7 41,-17 1,24-25,-7 7,-59 17,48-24,29-34,-35 58,24-41,-7 0,-17 41,24-41,-7 0,-17 41,23-41,-5 0,-19 41,25-41,-7 0,-58 0,64 18,-5 5,-18-23,6 0,-12 0,5 42,8-42,-14 0,7 0,6 17,-12 7,6-24,24 0,-49 41,25-41,6 0,-12 0,-35 41,65-41,-7 0,-58 41,64-41,-6 0,-17 0,6 17,-12 7,6-24,24 0,-48 0,-18 0,66 18,-7 5,-58-23,65 0,-7 0,-58 41,64-41,-5 0,-60 0,49 0,-14 0,7 0,6 0,-12 0,-36 0,49 0,-14 0,7 0,6 0,-12 0,6-41,6 41,-12 0,5 0,25 0,-7 0,-17-41,6 41,-12 0,6 0,6-17,-12-7,-36 24,67 0,-9 0,-57-41,65 41,-7 0,-58-41,47 23,28-5,-75 23,65-18,-7-5,-58-19,64 25,-5-7,-59-17,47 24,28-7,-34-17,24 24,-7-7,-17-17,23 41,-5 0,-18-41,23 23,-5-6,-18-17,41 24,0-7,-42-17,42 24,0-7,-41-17,25 25,32-9,-16-16,0 6,0-13,0 7,0 25,0-9,0-16,0 23,0-5,41-18,-23 23,6-5,-24 23</inkml:trace>
</inkml:ink>
</file>

<file path=ppt/ink/ink2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5-02-22T02:35:17.762"/>
    </inkml:context>
    <inkml:brush xml:id="br0">
      <inkml:brushProperty name="width" value="0.5" units="cm"/>
      <inkml:brushProperty name="height" value="0.5" units="cm"/>
      <inkml:brushProperty name="color" value="#3165BB"/>
    </inkml:brush>
  </inkml:definitions>
  <inkml:trace contextRef="#ctx0" brushRef="#br0">0 1851,'0'0,"0"0,0 0,0 0,0 0,0 0,0 0,0 0,0 0,0 0,41 0,42-82,-51 49,-23 66,73-115,-64 82,5 0,59-42,-46 25,11-7,-6 24,-24 0,7-41,58 41,-48 0,14 0,-7-41,-6 41,13 0,-7 0,-6-17,12-7,35 24,-47-18,13-5,34 23,-47-18,12-5,-6 23,-7 0,14 0,35-41,-50 24,-25 34,33-17,-6-18,12-6,-6 24,-6-17,12-7,-5-17,-8 41,14 0,-7-41,-7 41,14 0,-7-41,-6 24,13-7,-7 24,-8-17,16-7,-8 24,-25 0,9-41,57 41,-46 0,-30-42,76 42,-65-17,7-7,58 24,-65-17,7-7,58 24,-48 0,15 0,-8 0,-7 0,14 0,34 0,-47 0,13 0,34 41,-65-41,7 0,58 41,-47-23,12 6,36 17,-66-24,7 7,58 17,-64-23,5 5,18 18,-6-41,12 0,-5 41,-26-41,9 0,16 0,-7 18,14 5,-7-23,-23 0,5 0,18 0,-23 0,6 0,17 42,-23-25,5-34,-14 17,23 0,9 0,-23 0,5 0,18 41,-24-41,7 0,18 0,-25 0,7 0,17 0,-24 0,7 0,17 0,-23 0,5 0,18 0,-23 0,5 0,18 0,-24 0,8 0,16 0,-24 0,7 0,-24 0,17 0,7 0,17 0,-24 0,7 0,17 0,-23 0,5 0,19 41,-25-41,7 0,17 0,-24 0,7 0,17 0,-25 0,9 0,16 0,-24 0,7 0,-7 0,8 0,16 0,-24 0,7 0,17 0,-23 0,5 0,-6 0,7 0,17 41,-24-41,7 0,17 0,-23 0,6 0,-8 0,9 0,16 0,-24 0,7 0,5 0,-17 0,29 0,-23 0,5 0,-5-18,5-5,-23-18,18 24,6-7,17 24,-41-17,0-8,41 25,-41-17,0-7,41 24,-23-17,5-7,18 24,-24 0,7-41,-15 32,23 18,10-9,-25 0,7 0,-24 0,17-17,7-7,17 24,-24 0,7 0,5 0,-17 0,29 0,-24 0,7 0,6 0,-18 0,29 0,-24 0,7 0,5 0,-17 0,29 0,-24 0,7 0,17 0,-23 0,5 0,-5 0,5 0,19 0,-25 0,7 0,5 0,-17 0,29 0,-23 18,5 5,6 6,-17-17,29-12,-24 0,7 41,18-41,-42 18,0 5,41-23,-24 18,7 6,-4-4,1-40,20 61,-24-41,7 0,5 0,-17 0,29 0,-23 17,6 7,17-24,-24 0,7 0,-7 0,7 0,17 0,-24 0,7 0,17 0,-23 0,5 0,-5-18,5-5,19 23,-25 0,7-41,-7 41,7 0,-24-42,0 25,41 34,-41-58,0 26,41 30,-41-56,0 25,41 32,-41-57,0 24,41 34,-41-58,18 41,5 0,-23-41,18 23,6-5,-24-18,0 23,0-6,41-17,-24 24,-34-7,17-17,0 24,0-7,0-17,17 41,7 0,-24-41,0 24,0-7,0-17,0 23,0-6,0 24,0-17,0-7,0-17,17 24,7-7,-24-17,17 23,7-5,-24 23</inkml:trace>
  <inkml:trace contextRef="#ctx0" brushRef="#br0" timeOffset="2114">8718 1,'0'0,"0"0,0 0,0 0,0 0,0 0,0 0,0 0,0 0,0 0,0 0,0 0,0 82,0 0,0-47,0 12,0 36,0-66,0 7,0 58,0-65,0 7,0 17,0-24,0 7,0-24,0 0,-41 41,41 1,0-25,-41 7,32-16,18 25,-51-33,42 17,0 7,-41 17,24-41,-7 0,24 41,-17-23,-7 5,-17-23,23 0,-5 0,23 41,-18-41,-5 0,-18 41,23-41,-6 0,-17 0,24 0,-7 42,7-42,-7 0,-17 0,23 0,-5 0,23 0,-18 0,-5 0,-18 0,24 16,-7 9,-18-25,25 0,-7 0,-17 0,24 0,-7 0,7 0,-7 0,-17 0,24 0,-7 0,-17 0,23 0,-6 0,-17 0,24 0,-7 0,-17-41,24 41,-7 0,-17-42,23 25,-5-7,5 7,-5-7,-7 24,18 0,12-41,-17 41,-7 0,-17 0,41-17,0-7,-41 24,24 0,-7 0,16 0,-25 0,24 0,-23 0,14 0,-5 0,23 0,-17 0,-7 0,-18 0,42 17,0 7,-41 17,24-23,-7-36,24 59,-18-41,-5 0,-18 41,23-41,-5 0,-18 42,23-42,-5 0,23 41,-17-41,-8 0,-16 41,24-24,-7-34,-17 58,24-41,-7 0,-17 41,24-41,-7 0,-17 0,24 17,-8 7,-16-24,24 0,-7 0,-17 41,24-41,-7 0,-17 0,6 18,-12 5,5-23,25 0,-7 0,-17 0,24 0,-7 0,-58 0,47 0,29 0,-76 0,64 0,-6 0,-17 0,24 0,-7 0,-58 0,50 0,23-41,-32 41,24 0,-7 0,-18 0,25-17,-7-7,-58 24,64 0,-5 0,-18-41,23 24,-46 34,22-17,25-17,-7-7,-58 24,41 0,0-41,24 41,-7 0,-58-41,64 41,-6 0,-17-41,23 41,-5 0,-59-42,64 25,-5-7,-18-17,6 24,-13-7,7-17,24 6,-7-12,-17 6,23 23,-5-5,-18-19,23 42,-5 0,23-41,-18 41,-5 0,23-41,-18 41,-6 0,24-41,0 23,-41 36,33-18,16-41,-8 32,0 9,0 0,0 0,0 0,0 0,0 0,41 50,-41-9,18-41,6 0,-24 41,17-41,7 0,-24 41,17-41,7 0,17 42,-41-25,0 7,41-24,-24 17,7 7,58-24,-64 17,6 7,17-24,-24 17,7 7,58-24,-65 17,7 7,58 17,-64-41,6 0,58 0,-29 18,17 5,12 18,-11-41,23 0,-94 0</inkml:trace>
</inkml:ink>
</file>

<file path=ppt/ink/ink2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5-02-22T02:35:21.622"/>
    </inkml:context>
    <inkml:brush xml:id="br0">
      <inkml:brushProperty name="width" value="0.5" units="cm"/>
      <inkml:brushProperty name="height" value="0.5" units="cm"/>
      <inkml:brushProperty name="color" value="#3165BB"/>
    </inkml:brush>
  </inkml:definitions>
  <inkml:trace contextRef="#ctx0" brushRef="#br0">0 0,'0'0,"0"0,0 0,0 0,0 0,0 0,0 0,0 0,0 0,0 0,42 0,40 41,-47-23,12 5,35 18,-64-23,5 6,60 99,-65-105,5 5,18 18,-23-5,5 10,18 37,-23-47,5 10,18 77,-23-87,6 10,17 37,-24-48,7 12,17 35,-24-47,-34 12,58 36,-24-49,7 14,17 34,-23-29,5 17,18 13,-23-31,6 19,-24 11,17-28,7 16,-24 12,17-29,7 17,-24 13,0-30,0 17,0 12,0-47,0 12,41 36,-41-49,0 14,0 34,17-47,7 12,-24 36,0-66,0 7,41 58,-41-65,0 7,0 17,0-24,0 7,0 17,0-23,0 6,0-24</inkml:trace>
  <inkml:trace contextRef="#ctx0" brushRef="#br0" timeOffset="612">700 165,'0'0,"0"0,0 0,0 0,0 0,41 82,0 41,-6-71,12 19,-6 53,-25-77,9-12,57 130,-47-113,13 19,-7 11,-24-30,7 20,58 10,-65-31,7 21,59 10,-66-29,7 18,17 52,-24-70,7 17,17 54,-24-90,7 14,17 75,-23-70,5 18,-23 52,18-88,6 12,-24 36,0-49,0 14,0 34,0-46,0 10,0-5,0-23,0 6,0 58,-18-65,-6 7,24 17,0-24,-41 7,33-15,16-18</inkml:trace>
</inkml:ink>
</file>

<file path=ppt/ink/ink2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5-02-22T02:35:23.530"/>
    </inkml:context>
    <inkml:brush xml:id="br0">
      <inkml:brushProperty name="width" value="0.5" units="cm"/>
      <inkml:brushProperty name="height" value="0.5" units="cm"/>
      <inkml:brushProperty name="color" value="#3165BB"/>
    </inkml:brush>
  </inkml:definitions>
  <inkml:trace contextRef="#ctx0" brushRef="#br0">0 329,'0'0,"0"0,0 0,0 0,0 0,0 0,0 0,0 0,0 83,42 81,-25-112,7 19,17 94,-6-95,12 24,-6 71,-23-113,5 19,18 53,-23-72,6 19,17 11,-24-29,7 18,17 52,-24-70,-34 17,17 95,17-113,7 19,-24 53,0-72,0 19,0 11,0-29,0 17,0 54,0-71,0-24,0 53,-17-47,-7 13,24 34,0-47,0-29,-41 76,41-64,0 5,-41 18,23-23,36 6,-36-24,-5 0,23 0</inkml:trace>
  <inkml:trace contextRef="#ctx0" brushRef="#br0" timeOffset="1">165 412,'0'0,"0"0,0 0,0 0,0 0,0 0,0 0,0 0,0 0,0 0,0 0,0 0,0 41,0-32,82 105,42 9,-107-53,7 25,99 69,-105-111,5 18,59 52,-64-53,5 25,19 28,-25-71,7 19,17 94,-25-100,9 34,16 107,-25-125,9 2,-25 123,0-120,0 34,0 85,0-100,0 37,-41 64,41-136,0 24,-82 70,64-93,-5 23,-60-12,66-64,-7 5,-58 18,48-23,27-36,7 18</inkml:trace>
  <inkml:trace contextRef="#ctx0" brushRef="#br0" timeOffset="562">288 0,'0'0,"0"0,0 0,0 0,0 0,0 0,0 0,0 42,0-34,41 66,42 49,-50-72,16 22,33 91,-65-112,7 19,58 94,-82-78,0 31,42 47,-27-103,-30 40,56 63,-41-95,0 24,0 112,0-119,0 32,0 45,0-98,0 33,-41 24,23-71,36 19,-60 11,25-47,-7 13,24-7,-17-6,-7 12,-17 35,24-47,-7 13,24-48</inkml:trace>
</inkml:ink>
</file>

<file path=ppt/ink/ink2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5-02-22T02:35:25.647"/>
    </inkml:context>
    <inkml:brush xml:id="br0">
      <inkml:brushProperty name="width" value="0.5" units="cm"/>
      <inkml:brushProperty name="height" value="0.5" units="cm"/>
      <inkml:brushProperty name="color" value="#3165BB"/>
    </inkml:brush>
  </inkml:definitions>
  <inkml:trace contextRef="#ctx0" brushRef="#br0">7567 1,'0'0,"0"0,0 0,0 0,0 0,0 0,0 0,0 0,0 41,33-8,16 16,33 75,-47-71,-29 58,77 54,-66-96,7 26,58 70,-65-60,7 36,17 24,-41-113,0 19,0 53,0-74,0 23,0 50,0-88,0 12,0 77,0-90,0 14,0 34,-18-46,-5 11,23 35,-17-47,-7 12,-17 76,24-74,-7 26,24-75</inkml:trace>
  <inkml:trace contextRef="#ctx0" brushRef="#br0" timeOffset="1">6991 577,'0'0,"0"0,0 0,0 0,0 0,0 0,0 41,0 10,0 21,0 134,18-118,5 29,18 130,-24-128,7 50,-24 36,18-153,5 20,-23 92,18-96,6 29,-24 26,0-70,0 18,41 11,-41-65,0 7,41 58,-24-82,7 0,-24 0</inkml:trace>
  <inkml:trace contextRef="#ctx0" brushRef="#br0" timeOffset="2">7484 947,'0'0,"0"0,0 0,0 0,0 0,0 0,0 82,0 82,0-111,0 18,0 134,0-116,0 28,42 89,-25-121,7 35,-24 86,0-138,0 28,0 69,0-97,0 28,0-14,0-47,0 13,0 75,0-89,0 14,0 35,0-49,0 14,0-48</inkml:trace>
  <inkml:trace contextRef="#ctx0" brushRef="#br0" timeOffset="3">7813 1276,'0'0,"0"0,0 0,0 0,0 0,0 0,0 41,0 11,0 19,0 94,-17-78,-7 31,24 88,-16-89,-9 54,-16 34,41-136,0 27,0 68,-17-112,-7 20,24 10,0-47,0 12,-41 76,41-87,0 11,0 76,-18-53,-5 25,23 69,0-82,0 42,0-124</inkml:trace>
  <inkml:trace contextRef="#ctx0" brushRef="#br0" timeOffset="2317">6127 700,'0'0,"0"0,0 0,0 0,0 0,0 0,0 0,0 0,0 0,0 0,42 123,40 1,-47-36,12 29,35 48,-64-113,5 19,19 94,-26-99,9 32,16 67,-24-95,7 24,17 29,-41-53,0 25,0 69,18-111,5 18,-23 11,0-47,0 53,0-5,0-31,0 19,0 11,0-47,0 12,0 36,0-48,0 12,0-6,0-24,0-34</inkml:trace>
  <inkml:trace contextRef="#ctx0" brushRef="#br0" timeOffset="2318">6292 494,'0'0,"0"0,0 0,0 0,0 0,0 0,0 42,18 10,5 19,59 134,-46-116,-31 69,78 48,-66-119,7 31,58 47,-47-94,12 63,-6 31,-23-94,6 64,17 70,-41-134,0 23,41 29,-23-70,-36-24,18 53,0-46,0 11,0-6,0-26,0 52,0-26,0-23,0 5,0-2,0-1,0 22,0-25,0 7,-41 17,41-7,0 14,0-48</inkml:trace>
  <inkml:trace contextRef="#ctx0" brushRef="#br0" timeOffset="2319">6333 536,'0'0,"0"0,0 0,0 0,0 0,0 0,0 0,0 0,0 0,0 0,0 123,0 41,0-76,0 30,41 88,-24-137,7 26,17 152,-23-159,6 29,17 89,-24-120,7 34,-24 44,17-97,7 31,-24 25,0-89,0 14,41 34,-41-46,0 11,0-6,0-6,0 12,0-6,0-24,0-34</inkml:trace>
  <inkml:trace contextRef="#ctx0" brushRef="#br0" timeOffset="2320">5716 412,'0'0,"0"0,0 0,0 0,0 0,0 0,0 0,0 0,0 0,0 0,0 0,0 0,0 0,0 0,0 165,83 40,-49-100,14 37,-7 64,-6-137,12 26,35 111,-64-137,5 26,60 70,-48-95,12 24,-6 29,-6-53,12 25,-47 28,0-70,41 18,1 11,-42-47,0 12,41 35,-41-47,0 13,0-7,0-6,0 12,0-47</inkml:trace>
  <inkml:trace contextRef="#ctx0" brushRef="#br0" timeOffset="2321">5593 618,'0'0,"0"0,0 0,0 0,0 0,0 0,0 0,0 0,0 0,0 0,0 41,0-32,41 105,0 92,-6-120,12 33,-5 87,-25-153,7 17,17 136,-24-136,7 24,17 112,-6-118,12 30,-6 46,-23-93,5 23,19-12,-25-47,7 12,-24 35,17-64,7 5,-24 19,0-25,0 7,41 17,-24-24,-34-34</inkml:trace>
  <inkml:trace contextRef="#ctx0" brushRef="#br0" timeOffset="2782">5387 124,'0'0,"0"0,0 0,0 0,0 0,0 41,18-5,5 11,19 117,-25-94,7 66,17 28,-24-60,7 39,58 21,-47-76,12 30,-5 47,-26-115,9 23,16 50,-24-70,-34 18,58 52,-24-71,7 19,-24 53,17-89,7 12,17 76,-24-88,7 13,17-7,-41-7,0 14,0-48</inkml:trace>
  <inkml:trace contextRef="#ctx0" brushRef="#br0" timeOffset="7190">5428 700,'0'0,"0"0,0 0,0 0,0 0,0 0,0 0,0 0,0 0,0 0,0 0,0 0,-41 0,24 0,-7 0,-17 41,6-23,-12 5,6 18,24-41,-7 0,24 41,0-22,-83-38,83 61,0-25,-41-34,0 17,25 0,-9 0,16 0,-23 41,2-41,19 0,-30 0,23 0,-6 41,16-32,-25-18,25 9,-25 0,33 17,0 7,-41-24,24 0,34 41,-34-41,-7 0,24 0,-18 18,-5 5,23-23,0 0,-41 0,41 18,0 5,0-23,-17 0,-7 0,24 41,0-23,-41-36,-1 18,1 0,0 0,0 0,41-41,-17 24,-7-7,24-17,0 23,-41-5,41 5,0-5,-41-18,23 23,36-5,-36 5,-5-6,23 24,-18-17,-6-7,24-17,-17 41,-7 0,24-41,-17 41,-7 0,-17-41,24 24,-7-7,7 24,-7 0,24 0,-17-17,-7-7,24 24,-18 0,-5 0,-19 0,25 0,-7-41,16 33,-25 16,-8-8,24 0,-7 0,8 0,-9 0,-16 0,23 0,-5 0,-18 0,23 17,-6 7,-17-24,6 0,-12 0,-12 0,36 0,-17 0,39 41,-40-41,23 0,-6 0,-17 0,24 0,-7 0,-17 0,24 17,-7 7,-5-24,17 0,-29 0,23 0,-5 0,-19 0,25 0,-7 0,-17 0,24 0,-7 41,-17-41,24 0,-7 0,15 0,-23 0,-9 0,23 0,-5 0,-19 0,25 0,-7 0,24 41,-17-41,-7 0,-17 0,24 0,-7 0,-17 0,23 0,-5 0,-18 0,24 0,-8 0,9 17,-9 7,-16-24,24 0,-7 0,-17 0,23 0,-5 41,15-33,-25-16,-8 8,23 0,-6 42,-17-42,24 0,-7 0,24 41,-17-41,-7 0,-17 41,23-41,-5 0,-18 41,23-23,-5 5,23-23,-18 18,-5 5,-19 18,25-41,-7 0,24 41,-17-41,-7 0,24 42,-17-42,-7 0,-17 41,24-24,-7-34,24 34,0 7,-41-24,23 17,-5 7,23-24,-18 0,-6 0,24 41,0-23,-41-36,41 59,-17-41,-7 0,24 0,-17 18,-7 5,24-23,-17 0,-7 0,24 41,0-23,-41-36,0 60,23-25,-5 7,14-16,-24 25,25-25,-25 25,25-24,16 23,-25-32,-7 0,24 41,0-23,0 5,-41-23,41 17,0 7,0 17,-17-41,-7 0,24 42,0-25,0 7,-41-24,41 18,0 5,0-23,0 0,-41 41,41 0,-18-41,-5 0,23 41,0-24,0 7,-41-24,41 18,0 5,0 19,-18-42,-6 0,24 41,-17-41,-7 0,24 41,0-24,0 7,-41-24,41 17,0 7,-41 17,41-24,0 7,0-3,-41-1,41 22,0-25,0 7,-41-24,41 17,0 7,0 17,-18-23,-5 5,23-23,0 18,0 5,0 18,-18-41,-5 0,23 41,0-23,0 5,0-23,0 18,0 6,0 17,0-24,0 7,0-4,0 1,41 20,-23-23,-36 5,35-5,7 5,-24-23,0 18,0 5,41-23,-41 18,0 6,41-24,-41 17,0 7,41-24,-41 18,0 5,41-23,-41 17,0 7,41-24,-41 18,0 5,42-23,-25 0,7 41,-7-41,7 0,-24 0,17 0,7 0,17 41,-23-41,5 0,-23 0,0 0,41 0,0 41,-23-23,5-36,-14 18,24 0,-4 30,-17-18,29-12,-24 0,7 0,-24 0,18 0,5 0,18 0,-23 0,5 0,-23 17,0 7,41-24,-23 0,6 0,-24 0,17 0,7 0,5 0,-17 0,17 0,-17 0,17 0,-17 0,17 0,-17 0,-12 0,18 0,5 0,18 0,-23 0,6 0,-7 0,7 0,-24 0,18 0,5 0,18 0,-23 0,5 0,-14 0,23 0,-14 0,5 0,18 0,-23 0,5 0,-5 0,6 0,-24 0,17 0,7 0,17-41,-24 41,7 0,17 0,-23 0,5 0,-23 0,18-18,5-6,18 24,-23 0,6 0,17-41,-24 41,7 0,17 0,-23 0,5 0,-23 0,18-17,5-7,18 24,-23 0,5 0,19 0,-25 0,7 0,17 0,-24 0,7 0,17 0,-24 0,7 0,-7 0,7 0,17 0,-24 0,7 0,18 0,-25 0,7 0,5 0,-17 0,29 0,-23 0,5 0,18 0,-23 0,5 0,7 0,-19 0,31 0,-25 0,7 0,17 0,-24 0,7 0,17 41,-23-41,5 0,18 0,-23 18,5 5,-23-23,18 0,6 0,17 42,-25-42,9 0,16 0,-23 0,5 0,18 41,-24-41,7 0,17 0,-23 0,5 0,-23 0,18 17,6 7,17-24,-24 0,7 0,17 0,-23 0,5 0,18 0,-23 17,5 7,18-24,-24 0,8 0,16 0,-24 0,7 0,17 0,-24 0,7 0,17 0,-23 0,5 0,-5 0,5 0,19 0,-25 0,7 0,17 0,-24 0,7 0,17-41,-24 41,7 0,-24 0,18 0,5 0,18-41,-24 41,7 0,18 0,-25-18,7-5,-24 23,17 0,7 0,17 0,-23-18,5-6,-23 24,17 0,7 0,17 0,-41-17,0-7,41 24,-24 0,8 0,-25 0,0 0,41-41,-41 41,17 0,7 0,17-41,-24 24,7 34,-24-34,0-7,41 24,-41-17,0-7,41 24,-41-17,0-7,41 24,-22 0,-38-41,37 41,6 0,-24-42,0 25,0 17,0 0,41 17,-41-58,0 24,41 34,-41-34,0-7,0 24,0-17,0-7,0 4,0-1,0 21,0-18,0-5,0 2,0 1,0-21,0 25,0-10,0 18,0-25,0 16,0-7,0 4,0-1,0-20,0 24,0-7,-41 24,41-18,0-5,0-18,0 23,-41-5,41 5,0-6,0-17,-18 24,-6-7,24-17,0 24,0-7,0 15,-41-23,41-9,0 23,0-5,0 5,0-6,-41 24,25 0,32-41,-16 0,0 23,0-5,0 14,0-23,0 14,0-5,0 23,0-17,0-7,-29-6,17 19,12-31,0 25,0-7,0 7,0-7,0 24,0-17,0-7,0 24,0 0,0-41,0 0,0 23,0-5,-17 5,-7-5,24 23,0-18,0-5,0-19,0 25,0-7,0 24,0 0,-41-41,41 0,0 23,0-5,0 23,0 0,-41-41,41 0,0 24,0-7,0 15,-41 18,41-9,0 0,0 0</inkml:trace>
  <inkml:trace contextRef="#ctx0" brushRef="#br0" timeOffset="8142">5799 2427,'0'0,"0"0,0 0,0 0,0 0,0 0,0 41,0 41,-18-47,-6 13,24 34,0-65,0 7,0 58,0-47,-41-29,32 3,18 23,-9-32,-17 18,-7 6,24-24,-18 18,-5 5,-18 18,23-41,-5 0,-18 41,23-41,-5 0,-60 41,65-41,-5 0,-18 41,6-41,-12 0,6 41,23-41,-5 0,-60 41,49-41,-14 0,-34 42,51-27,-20-30,-32 56,31-41,-19 0,-11 0,47 17,-12 7,-36-24,66 0,-7 0,-17 0,23 0,-5 0,-18 0,23 0,-5 0,23 0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5-02-22T02:33:14.647"/>
    </inkml:context>
    <inkml:brush xml:id="br0">
      <inkml:brushProperty name="width" value="0.35" units="cm"/>
      <inkml:brushProperty name="height" value="0.35" units="cm"/>
      <inkml:brushProperty name="color" value="#57D200"/>
    </inkml:brush>
  </inkml:definitions>
  <inkml:trace contextRef="#ctx0" brushRef="#br0">1 741,'0'0,"0"0,0 0,0 0,0 0,0 0,0 0,0 0,0 0,0 0,0 0,0 0,0-41,0 24,0-8,82-57,-47 30,12-19,35-11,-64 46,6-11,99 6,-88-11,12-19,-6 30,-23 23,5 36,19-59,-25 41,7 0,17-41,-24 41,7 0,58 0,-64 0,5 0,18 0,-23 0,5 0,19 0,-25 0,7 0,17 0,-24 0,7 0,17 0,-24 0,7 0,17 0,-6 17,13 7,-7 17,-24-24,7 7,17 17,-6-23,12 5,-6 59,-6-64,13 6,-7 58,-25-50,9-23,16 32,-41-24,0 7,41 17,-24-24,7 7,17 17,-25-25,9 51,58-26,-49-24,-27-34,34 58,-6-24,12 7,-6 17,-23-23,5 5,60 18,-66-23,7 6,17 17,-6-24,12 7,-6 17,-23-24,5 7,18 17,-23-23,6 5,17 18,-24-23,7 6,-24 17,17-24,7 7,-24 17,0-24,0 7,0 58,0-64,0 5,0 60,0-66,0 7,0-24</inkml:trace>
</inkml:ink>
</file>

<file path=ppt/ink/ink3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5-02-22T02:35:36.401"/>
    </inkml:context>
    <inkml:brush xml:id="br0">
      <inkml:brushProperty name="width" value="0.5" units="cm"/>
      <inkml:brushProperty name="height" value="0.5" units="cm"/>
      <inkml:brushProperty name="color" value="#3165BB"/>
    </inkml:brush>
  </inkml:definitions>
  <inkml:trace contextRef="#ctx0" brushRef="#br0">7255 4524,'0'0,"0"0,0 0,0 0,0 0,0 0,0 0,0 0,82-41,83 41,-113-18,19-5,94 23,-95-18,24-5,112-19,-136 25,24-7,71-17,-100 25,-7-9,107 25,-94-18,22-5,31-18,-54 41,24 0,29-41,-70 41,18 0,52 0,-88 0,12 0,77 0,-90 0,14 0,34 0,-65 0,7 0,17 0,-23 0,6 0,-16 0,-8 0,0 0,-8 41,8-21,0 1,-18-21,-6 0,-58 41,47-23,-12 5,-35 18,46-23,-11 5,-35-23,48 0,-14 42,-34-42,30 17,-20 7,-10-24,29 0,-17 0,-54 41,55-41,-26 0,-28 41,71-41,-20 0,-92 0,94 0,-25 0,-69 0,94 0,-25 0,-69 0,95 0,-27 0,-68 0,129 0,-12 0,-77 0,71 0,-17 0,-54 41,72-41,-19 0,-52 0,87 0,-10 0,-78 0,90 0,-14 0,-34 0,47 0,-13 0,-34 0,66 0,-9 0,-16 0,24 0,-7 0,-17 0,23 0,-5 0,-60 0,50 0,25 41,-74-41,65 0,-7 0,-17 0,24 0,-7 0,-17 41,23-41,-6 0,-17 41,25-41,-9 0,-16 0,24 18,-7 5,-17-23,23 0,-5 0,-18 42,23-42,-6 0,-17 0,24 17,-7 7,-58-24,51 0,-20 0,33 0,-5 0,-19 41,26-41,-9 0,-16 0,24 0,-7 0,24 0,-34 0,-14 0,48 0,-18 0,-5 0,-18 41,23-41,-5 0,-19 0,25 0,-7 0,-17 0,24 0,-7 0,-17 0,24 0,-7 0,-17 0,6 0,-13 0,7 0,25 0,-9 0,-57 0,48 0,-14-41,7 41,6 0,-13 0,-34-41,31 41,-21 0,31-41,23 23,-47 36,24-18,8 0,-16 0,8-42,6 42,-12 0,6 0,23 0,-6 0,-58 0,65 0,-7 0,-58 0,65 0,-7 0,-17-41,6 41,-13 0,7 0,24 0,-7 0,-58 0,64 0,-5 0,-18 0,6 0,-13 0,7-41,7 41,-14 0,-34 0,64 0,-5 0,-60 0,51 0,23 0,-73 0,65 0,-7 0,-58-41,65 41,-7 0,-18 0,25 0,-7-41,-58 41,65 0,-7 0,-17-41,24 41,-7 0,-17-41,41 24,0-7,-41-17,41 5,0-11,0 6,-18 6,-6-12,-17-35,41 29,0-18,0-11,0 47,-41 29,41-76,0 64,0-5,0-19,0 25,0-7,0-58,18 65,5-7,-23-17,17 7,7-14,-24 7,18 23,6-6,17-17,-24 24,7-7,17-17,-24 24,7-7,17-17,-23 23,5-5,59-18,-64 23,6-6,58-17,-47 24,12-7,35-17,-29 24,18-7,11-17,-12 23,24-5,-11-18,-50 7,16-15,33 8,-30 24,19-7,-29-17,-7 6,12-12,-6 6,-6 23,12-5,-6-60,-23 48,47 29,17-35,-65 24,7-7,-24 24</inkml:trace>
  <inkml:trace contextRef="#ctx0" brushRef="#br0" timeOffset="2261">1992 3414,'0'0,"0"0,0 0,0 0,0 0,0 0,0-41,0 6,0-13,0-34,0 29,0-17,41-13,-24 48,7-12,17-76,-23 70,5 65,60-95,-48 48,-29-12,76-35,-48 31,14-21,34-11,-46 48,11 29,35-76,-46 46,10-10,77-36,-70 46,-23-11,93-35,-70 47,-24-12,54-35,-31 47,19-13,52-34,-88 47,13-12,75 6,-70 6,17-12,54 5,-90 25,14-7,34-17,-47 24,12-7,-6-17,-23 24,47 34,-24-58,-24 41,7 0,-24 0,17 0,7 0,-24 0,0 0,0 0,0 0,0 0,0 0,0 0,0 0,-82 0,41 0,6 17,-13 7,-34 17,47-24,-12 7,-35 17,48-24,-56 7,-33 59,71-49,-19 14,-53 34,72-47,-19 12,-52 36,70-31,-18 19,-52 11,71-47,-20 12,-92 77,112-90,-19 14,-94 34,97-48,-28 15,-28 33,89-47,-12 12,-76-6,88-6,-13 12,-34 36,47-66,-12 7,6 17,24-24,-7 7,-17-24,41 17,0 7,-41-24,41 17,0 7,-42-24,42 18,0 5,-41-23,24 18,-7 5,-17 19,24-42,-7 0,24 41,0-24,-41-34,32 17,9 0,0 0,0 0,-32 0,32-41,0 6,0-13,0 7,0 6,0-12,0 6,17 6,7-12,-24 5,17 8,7-14,17 7,-23 23,-36-46,59 23,-24 24,7-7,17-17,-23 23,6-6,17-58,-24 65,7-7,58-17,-65 24,7-7,58-17,-64 23,5-5,19-19,-8 42,14 0,-7-41,-41 24,0-7,41 24,-23 0,5 0,-23-41,17 41,7 0,-24 0,0 0,0 0,0 0,-82 41,0 0,47-23,-54 5,-34 60,71-66,-19 7,-53 17,73-7,-21 14,-51-48,88 17,-13 7,-34 17,47-41,-12 0,6 42,23-42,-5 0,-18 0,23 0,-6 0,-5 0,17 0,12 0,0 0,0 0,0 0,83-42,40-40,-36 47,32-12,86-76,-121 89,38-15,124-33,-144 48,84-55,61 6,-144 49,41-14,20 7,-93 6,23-12,70-35,-77 47,32-13,4 7,-71 24,20-7,51-17,-55 24,28-7,28 24,-91-17,16-7,74-17,-69 23,-25-5,53 23,-65 0,7 0,17 0,-24 0,7 0,-24 0,0 0,0 0,0 0,-82 82,65-65,-48 48,-59-24,72-6,-19 12,-52-5,70-7,-18 12,-52-6,71-6,-19 12,-12-6,48-41,-12 0,-35 41,47-41,-12 0,-36 0,66 18,-7 5,-17-23,23 0,-5 0,-6 0,17 0,12 0,0 0,0 0,0 0,0 0,0 0,82-82,41 41,-38-10,36-21,44-10,-98 48,71 26,68-33,-103 24,40-7,104-58,-160 65,32-7,127 24,-176-18,25-5,-95 23</inkml:trace>
  <inkml:trace contextRef="#ctx0" brushRef="#br0" timeOffset="3128">5775 1275,'0'0,"0"0,0 0,0 0,41 0,-5-17,10-7,78-17,-54 23,24-5,29-18,-53 41,25 0,28-41,-70 41,18 0,11-41,-30 41,19 0,11 0,-31 0,22 0,9 0,-48 17,14 7,35 17,-48-24,12 7,76 99,-88-88,12 13,36 75,-48-53,12 24,-6-11,-6-31,12 19,-6 11,-23-47,6 13,-24-48</inkml:trace>
  <inkml:trace contextRef="#ctx0" brushRef="#br0" timeOffset="3594">6227 1070,'0'0,"0"0,0 0,0 0,0 0,0 0,41 0,-6 0,13 0,116 0,-77 0,32 0,86 0,-134 0,23 0,70 41,-57-23,33 5,24 18,-75-23,28 5,48 18,-96-23,26 6,69 17,-94-24,25 7,28 58,-71-82,20 0,-72 0</inkml:trace>
  <inkml:trace contextRef="#ctx0" brushRef="#br0" timeOffset="4010">6556 1358,'0'0,"0"0,0 0,0 0,0 0,0 0,82 0,42 0,-54 0,24 0,112 0,-117 0,-55 0,90 41,-69-23,13 5,14-23,-47 17,12 7,36 17,-49-41,14 0,-48 0</inkml:trace>
  <inkml:trace contextRef="#ctx0" brushRef="#br0" timeOffset="4515">6392 1399,'0'0,"0"0,0 0,0 0,41 0,28 0,26 0,152 0,-146 0,45 0,59 0,-92 0,62 0,-10 0,-97 0,28 0,28 0,-72 0,19 0,-71 0</inkml:trace>
  <inkml:trace contextRef="#ctx0" brushRef="#br0" timeOffset="7204">4911 453,'0'0,"0"0,0 0,0 0,0 0,-41 0,23 0,-5 0,-59 0,46 0,31 0,-77 0,63 0,-4 0,-59 41,47-41,-12 0,6 41,5-23,-10 5,-37 18,48-5,-12 11,-35-6,29 12,-18 17,-52 12,70-64,-17 6,-12 58,28-47,-16 12,-12 35,29-47,-17 13,-13 34,31-65,-19 7,-11 58,32-49,-24 16,-49 34,70-48,-17 12,-95 35,98-48,-30 14,-68 76,113-72,-19 19,-94 11,114-13,-21 27,-51-14,71-48,-20 14,-10 34,48-48,-14 15,7 33,6-65,-13 7,7 17,24-23,-7 5,16-14,8-9,0 0,0 0,0 0,0 0,0 0,49-91,34 9,-31 47,19-12,11-77,-29 89,18-12,52-76,-72 72,21-63,93-9,-112 70,17-18,95-52,-113 88,19-12,52-35,-88 64,13-6,34-58,-47 47,-29 29,35 6,-23-17,5-7,18 24,-24 0,-17 0,0 0,0 0,0 0,0 0,0 0,-17 41,-24 0,6-23,-12 5,-35 60,12-66,-25 7,-69 58,94-47,-25 12,-69 35,93-46,-23 11,-70 35,94-47,-25 12,-28-6,70-6,-17 13,-54-7,90-24,-14 7,-34-24,47 17,-13 7,7-24,24 0,17 0,0 0,0 0,0 0,17-41,18 6,13-12,34-36,-47 48,12 29,76-76,-88 47,13-12,75 6,-72 6,21-13,11 7,-49 24,14-7,34 24,-47-18,12-5,36 23,-49 0,-27-41,34 41,-24 0,7 0,-3 0,-1 0,-20 0,-17 0,-7 0,-58 0,29 0,-18 0,-52 41,71-41,-19 0,-12 0,48 0,-53 0,6 41,47-41,-12 0,-36 0,50 0,-16 0,8 0,23 18,-5 5,-18-23,23 0,-5 0,-19 0,26 0,-9 0,17 0,16 41,33-41,-23 18,6 5,58-23,-65 0,7 0,58 0,-47 0,12 0,36 0,-31 0,19 0,11 0,-47-17,13-7,75 24,-71-17,19-7,11-17,-28 6,16-12,53 6,-71 23,-22-5,94-60,-89 66,12-7,76-58,-70 47,-23 29,52-35,-65 24,7-7,58-59,-47 66,12-7,-5-17,-26 24,50-7,-25-58,-24 47,48 29,-24-35,-23 23,5-6,19-17,-25 24,7-7,17-17,-24 24,7-7,17-17,-23 23,5-5,18-18,-23 23,5-6,19-17,-7 24,12-7,-6-17,-6 24,12-7,-6-17,-23 23,46-5,-22-18,-7 23,12-5,-6-19,-6 42,12 0,-6-41,-23 41,5 0,19-41,-25 41,7 0,17 0,-24 0,7 0,17 0,-23 0,5 0,-23 0,0 0,0 0,0 0,0 41,0-32,-41 23,0 10,6-25,-12 7,-36 17,48-6,-12 12,-35-6,47-23,-12 5,-36-23,66 18,-7 5,-58 18,47-23,-12 6,-35 17,64-41,-5 0,-60 41,66-41,-7 0,-17 41,7-41,-14 0,7 41,5-23,-11 5,6-23,24 18,-7 5,-58-23,65 18,-7 5,-58 19,64-42,-6 0,-58 0,64 17,-5 7,-18-24,6 17,-12 7,6-24,6 17,-13 7,7-24,6 0,-12 0,-35 41,64-41,-5 0,-60 41,48-41,-12 0,-35 41,47-41,-12 0,6 41,6-41,-13 0,-34 42,46-42,-10 0,-36 41,46-23,-11 5,6-23,6 17,-12 7,-35-24,48 17,-14 7,6-24,8 17,-14 7,-34-24,47 18,-12 5,6-23,6 18,-13 5,-34-23,64 18,-5 5,-59-23,64 0,-5 0,-60 42,66-42,-7 0,-17 41,23-23,-5-36,23 18,0 0,0 0</inkml:trace>
  <inkml:trace contextRef="#ctx0" brushRef="#br0" timeOffset="8654">1046 1440,'0'0,"0"0,0 0,0 0,0 0,0 0,0 0,0 0,41-41,83 41,-107-18,7-5,58-18,-65 41,7 0,99-42,-105 42,6 0,17-41,-6 41,12 0,-6 0,-6-17,12-7,35 24,-46-17,11-7,35-17,-46 41,10 0,36-41,-28 41,16 0,12-41,-28 23,15-5,55-19,-89 42,12 0,35-41,-47 24,12-7,36-17,-48 23,12-5,-6-18,-6 41,12 0,-6-41,-23 23,6-5,58-19,-64 25,5-7,59-58,-64 64,5-5,18-59,-23 64,6-5,17-18,-23 22,5-4,18-18,-23 41,5 0,18-41,-23 23,5-5,18-18,-23 41,5 0,19-41,-25 41,7 0,17-41,-24 41,7 0,17 0,-24 0,7 0,-15 0,23 0,-32 0,0 17,0 7,0 5,0-17,0 29,-17-24,-7 7,-17 17,24-23,-7 5,-17 19,5-7,-10 12,-37-6,50-24,-16 7,-33 58,47-64,-12 5,-36 18,49-23,-14 6,7 17,6-24,-12 7,-35 17,47-24,-13 7,-34-24,48 0,-14 41,-34 0,46-23,-11 5,-35-23,47 0,-12 42,-35-1,47-41,-13 0,-34 41,48-24,-14 7,-75-24,70 0,23 41,-52-41,28 18,-15 5,-14-23,30 18,-17 5,-12-23,28 0,-15 0,-14 41,30-41,-17 0,-12 42,46-25,-11-34,-76 58,88-41,-12 0,-35 41,48-41,-15 0,-74 41,88-41,-12 0,-36 41,48-41,-12 0,-35 0,47 18,-12 5,-35-23,64 0,-6 0,-58 0,82 18,0 5,-41-23,24 0,34 0</inkml:trace>
</inkml:ink>
</file>

<file path=ppt/ink/ink3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5-02-22T02:35:47.584"/>
    </inkml:context>
    <inkml:brush xml:id="br0">
      <inkml:brushProperty name="width" value="0.5" units="cm"/>
      <inkml:brushProperty name="height" value="0.5" units="cm"/>
      <inkml:brushProperty name="color" value="#3165BB"/>
    </inkml:brush>
  </inkml:definitions>
  <inkml:trace contextRef="#ctx0" brushRef="#br0">1728 585,'0'0,"0"0,0 0,0 0,0 0,0 0,41 0,41 41,0 41,-29-64,18 5,52 59,-70-46,-24 11,12 117,-24-99,90-48,-25 66,-65-49,7 14,17 34,-23-65,5 7,18 17,-23-41,6 0,17 41,-24-23,7 6,5-24,-17 0,17 29,-17-17,-12-12,0 0,0 0,0 0,-41-41,0-1,6 25,-12-7,-36-58,30 47,-17-12,-12-35,65 48,-7-15,-59 8,66 6,-7-12,-17-35,24 65,-7-7,-17-59,23 49,36 27,-59-34,24 25,-7-9,24-16,0 24,0-7,-41-17,41 23,0-5,0 23,0-18,0-6,0 24,0 0,0 0,0 0,41 0,0 0,-24 18,7 6,17 17,-5-6,10 12,-5-6,-24-7,7 14,18 34,-25-46,7-30,-24 35,17-6,7 12,-24-6,18-5,5 10,-23-5,0-23,0 6,0 17,0-25,0 9,0-8,0 7,0 17,-17-41,-7 0,-17 41,6-41,-13 0,-34 41,48-41,-14 0,-34 0,47-17,-12-7,-77-17,71 23,-17-5,-54-18,72 6,-19-12,-52 5,71 8,-20-14,-51-34,70 64,-17-5,-54-59,89 64,-12-6,-35-17,29 7,-18-14,-11-34,47 47,-12-12,-35-36,48 50,-15 25,8-74,24 48,-7-14,-58 7,82 23,0-5,-41-60,23 48,-5 70,23-76,0 24,0-7,0 15,0 9,0 0,0-32,0 24,0 8,0 0,0 0,41 8,0-8,-24 0,7 0,58 0,-48 0,-27 41,76 0,-48-23,-29 5,76 18,-49-24,16 49,-8 16,-5-47,11 12,35 35,-48-48,14 15,34 74,-47-71,13 19,34 12,-47-48,12 53,76 35,-71-71,-21 20,51 51,-47-70,12 17,35 54,-47-73,13 21,-48-72</inkml:trace>
  <inkml:trace contextRef="#ctx0" brushRef="#br0" timeOffset="633">1 297,'0'0,"0"0,0 0,0 0,0 0,0 0,82 0,41 0,-88 0,12 0,36 0,-48 17,12 7,76 17,-88-41,13 0,34 41,-47-6,12 12,35-5,-47-25,12 48,36-24,-48-6,12 12,35 35,-47-47,12 13,36 34,-48-30,12 19,35 11,-47-29,12 18,-47-71</inkml:trace>
</inkml:ink>
</file>

<file path=ppt/ink/ink3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5-02-22T02:35:51.480"/>
    </inkml:context>
    <inkml:brush xml:id="br0">
      <inkml:brushProperty name="width" value="0.5" units="cm"/>
      <inkml:brushProperty name="height" value="0.5" units="cm"/>
      <inkml:brushProperty name="color" value="#3165BB"/>
    </inkml:brush>
  </inkml:definitions>
  <inkml:trace contextRef="#ctx0" brushRef="#br0">1 3907,'0'0,"0"0,0 0,0 0,41 0,-6-17,12-7,77 24,-54 0,24 0,29 0,-70 0,18 0,93 0,-111 0,18 0,52 0,-70 0,17 0,54 0,-72 0,19 0,52 0,-69 0,16 0,53 0,-70-17,18-7,52 24,-52-18,22-5,31 23,-72-18,19-5,52 23,-53-18,25-5,28-18,-53 23,25-6,28 24,-70-17,17-7,54 24,-57 0,30 0,27-41,-72 41,19 0,52 0,-71-17,20-7,51 24,-70 0,17 0,54 0,-89-17,12-7,76 24,-72 0,22 0,50-41,-75 25,28 32,47-16,-72 0,21 0,93-41,-114 41,21 0,51 0,-71 0,20 0,51-41,-71 41,20 0,10 0,-31-17,21-8,10 25,-65 0,8 0,16-41,-24 24,-34-7,17 7,0-7,0-58,-41 0,-1-42,25 71,-7-99,24-13,-17 95,-7-24,-17-71,41 96,0-26,-41-70,41 114,0-21,0-10,-18 47,-5-13,23 7,0 24,0-7,0 24,0 0,0 0,0 0,-41 0,32 0,18 82,-9 83,-18-60,-5 37,-19 63,25-101,-7 39,24 21,-17-94,-7 25,-17 69,23-93,-5-59,-18 111,24-89,-7 14,-17-7,23-23,-6 5,-17 19,25-26,-9-32,8 16,-7 0,-17 0,24 0,-7 0,-17-42,23 7,-5-12,23-35,-18 30,-5-19,-19-53,26 76,-9-68,-16-8,41 54,0-24,-41-29,41 54,0-27,0-27,0 88,0-13,0-34,0 65,0-7,0-17,0 24,0-7,0 24,0-18,0-5,41 23,-24 0,7 41,-6-6,5 12,19 35,-26-48,9 97,16 33,-24-94,7 25,-24 28,0-71,0 20,0 51,0-72,0-20,0 51,0-64,0 5,-41 60,24-83,-7 0,-17 41,23-41,-6 0,-17 41,23-23,-5-36,-18 18,24-17,-7-7,-17-58,23 47,-5-54,-18-75,23 59,-6-37,24-22,0 95,0-27,0-68,18 93,6-23,-24-29,17 88,7-12,17-36,-24 49,7-14,17 7,-6 23,12-5,-6-18,-24 41,8 0,16 0,-6 0,12 0,-6 0,-7 0,14 0,34 82,-46-47,11 12,35 118,-47-96,12 67,-6 111,-23-144,5 41,-23 102,0-158,0 30,0 46,0-115,0 26,-41 7,24-47,-7 12,24 36,-17-83,-7 0,24 41,0-25,0-16,0 0,0-57,0 4,0-18,41-134,-24 120,48-118,18-85,-49 168,14-48,34-38,-65 172,7-14,17-75,-5 105,11-5,-6-18,-6 23,12-5,35 23,-64 0,5 0,60 0,-48 0,12 0,35 82,-47-47,-29 12,76 117,-64-95,6 27,-24 68,17-59,7 37,-24 23,0-95,0 24,-41 29,23-88,-6 13,-17 34,6-47,-12 12,6 35,23-47,-5 13,-18-7,23-41,-5 0,-19 41,25-23,-7 5,-17-23,24 0,-7 0,-17 0,24-34,-7-14,-17-76,25 77,-9-111,-16-130,24 170,34-134,24-77,-24 190,7-51,17-98,-24 168,48 35,-24-39,-24 73,7 20,17-51,-23 64,6-5,17-19,-41 25,0-7,41 24,-24 0,7 0,58 0,-64 0,5 0,60 41,-48-5,12 11,35 76,-65-36,7 32,17 86,-23-117,5 71,-23 88,0-141,-41-7,0 107,24-118,-7 30,-58 5,48-72,-14 21,-35 10,48-82,-12 0,-35 42,47-42,-12 0,-36 41,49-41,-14 0,-34-41,47 6,-12-13,-77-75,90 37,-14-34,7-167,8 153,-16-61,49-175,0 211,0-53,0-117,17 189,7-48,17-18,-23 118,-36 53,59-48,-6 48,12-12,-6 6,-23 24,6-7,17 24,-6 0,12 0,35 0,-49 0,16 0,34 0,-31 0,19 0,11 82,-32-65,24 7,49 58,-71-47,-22 54,52 34,-47-53,13 25,-7 69,-24-94,7 25,-24 69,0-94,0 25,0 69,0-111,0 17,0 54,0-72,0 19,-41 11,23-47,36 13,-59 34,23-47,-5 12,-19-6,26-24,-9 48,25-65</inkml:trace>
</inkml:ink>
</file>

<file path=ppt/ink/ink3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5-02-22T02:35:53.191"/>
    </inkml:context>
    <inkml:brush xml:id="br0">
      <inkml:brushProperty name="width" value="0.5" units="cm"/>
      <inkml:brushProperty name="height" value="0.5" units="cm"/>
      <inkml:brushProperty name="color" value="#3165BB"/>
    </inkml:brush>
  </inkml:definitions>
  <inkml:trace contextRef="#ctx0" brushRef="#br0">988 2756,'0'0,"0"41,0 29,0 24,41 71,-24-95,48 65,-24 71,-24-139,7 30,17 109,-24-105,8 45,-25 59,0-116,41-13,-41 129,0-118,0-9,-41 45,23-71,36 20,-60 10,25-47,-7 12,-17 35,24-47,-7-29,24-6,-17 0,-7 0,24 0,-18 0,-5 0,23 0,-18-17,-5-7,23-58,-17 30,-7-19,24-94,0 95,-41-65,41-71,-18 118,-6-30,24-128,0 160,0-34,0-44,-17 111,-7-18,24-93,-17 93,-7-23,24-70,0 112,0-20,-41-51,41 71,0-19,0-53,0 72,0-19,0-52,0 69,-41 25,41-53,0 48,0-14,0 7,0 23,0-5,0 23,0 0,0 0,0 0,0 82,41 41,-24-70,7 100,17 94,-23-159,5 29,-23 89,18-100,6 35,-24 23,0-113,0 21,0 93,0-80,0 35,41 45,-41-94,0 22,0 31,0-74,0 23,0 9,0-46,0 11,0 35,0-65,0 7,0 17,0-23,0-18,0 0,0 0,0 0,0 0,0 0,0 0,0 0,-41-59,-1 18,25-10,-7-22,-17-91,24 94,-7-24,-17-112,24 102,-7-39,-17-62,24 119,-7 7,24-126,-18 101,-6-39,-17-22,24 95,-7-24,-17-30,24 74,-7-64,24-50,0 100,-41 4,41-63,0 70,0-18,0-52,0 88,0-12,0-77,0 89,0-12,0-35,0 29,0-17,0-13,0 66,0-7,0-58,0 46,0 31,0-36,0 23,0-5,0-18,0 23,0-6,0-17,0 24,0-7,0 15,0-23,0 23,0-23,0-9,0 23,0-5,0 14,0-23,0 32,0 0,0-42,0 34,0 16</inkml:trace>
  <inkml:trace contextRef="#ctx0" brushRef="#br0" timeOffset="586">1193 165,'0'0,"0"0,0 0,0 0,0 0,0 0,-82 0,0 41,47-23,-12 5,-36-23,49 18,-14 5,-34 60,47-48,-12-29,-36-6,48 0,-12 41,6 0,7-24,-14 7,-34-24,64 17,-6 7,-58 17,65-24,-7 7,-17 18,24-8,-7 14,24-48</inkml:trace>
  <inkml:trace contextRef="#ctx0" brushRef="#br0" timeOffset="1098">823 1,'0'0,"0"0,0 0,0 0,-82 82,-41 0,88-29,-13 17,-75 13,88-66,-12 7,-35 99,46-69,-11-67,6 95,41-64,0 6,-41 17,23-24,-5 7,23-24</inkml:trace>
  <inkml:trace contextRef="#ctx0" brushRef="#br0" timeOffset="1571">782 1,'0'0,"0"0,-41 0,-13 36,-15 10,-55 77,70-105,-15 5,-54 101,87-88,-11 10,6 77,5-105,-10 5,46-23</inkml:trace>
</inkml:ink>
</file>

<file path=ppt/ink/ink3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5-02-22T02:36:16.340"/>
    </inkml:context>
    <inkml:brush xml:id="br0">
      <inkml:brushProperty name="width" value="0.5" units="cm"/>
      <inkml:brushProperty name="height" value="0.5" units="cm"/>
      <inkml:brushProperty name="color" value="#F6E563"/>
    </inkml:brush>
  </inkml:definitions>
  <inkml:trace contextRef="#ctx0" brushRef="#br0">1481 2015,'0'0,"0"0,0 0,0 0,41 0,41-41,-47 7,12-14,36 48,-48-18,12-5,35-59,-64 64,5-5,18-19,-24 25,7-7,18-17,-25 24,7-7,17-17,-24 23,7-5,17-18,-24 24,7-7,17-18,-23 7,5-12,-23 6,18 24,5-7,-23-17,17 24,8-7,-25-17,17 23,7-6,-24-17,0 24,0-7,41-17,-41 6,0-12,41 6,-41 23,0-5,41-18,-41 23,0-6,41-17,-41 24,0-7,0-58,17 65,7-7,-24-17,0 23,0-5,41-19,-41 25,0-7,0-17,0 24,0-7,0 24,0 0,0-41,0 41,0 0,0-41,0 12,0 17,0-8,0-1,0 1,0-2,0 22,0 0,0 0,0 0,0 0,0 0,0 0,0 0,0 42,-41-1,41-24,0 7,-41 17,41-24,0 7,0 17,-17-23,-7 5,24 18,-17-23,-7 6,24 58,0-65,0 7,-41 17,23-24,36 7,-18 17,-18-6,-5 13,23-7,-18-24,-5 7,23 17,0-6,0 12,-42-6,25-23,34 5,-17 18,0-23,0 6,0 17,0-25,-41 50,41-25,0-23,0 5,0 18,0-23,0 5,0-23,0 17,0 8,0 16,0-26,0 11,0 15,0-24,0 7,0-15,41 23,-41-15,0 7,42 17,-25-41,7 0,17 42,-24-25,7 7,-24 17,0-24,41-34,0 58,-6-24,12 7,-5 17,-25-23,7 5,17-23,-24 17,7 7,17-24,-24 18,7 5,58 19,-64-42,6 0,17 41,-25-24,9-34,57 58,-64-41,5 0,18 0,-23 0,5 41,18-41,-5 18,11 5,-6-23,-25 0,9 0,16 0,-24 0,7 0,17 41,-23-41,5 0,-23 0,18 0,6 0,-24 0,0 0,41 0,-33 0,-8 0,0 0,0 0,0 0,0 0,0 0,0 0,0 0,0 0,0 0,0 0,0 0,0 0,0 0,-49 0,31 0,-6 0,-17 0,24 0,-7 0,-58 0,65 0,-7 0,-58 0,46 0,-11 0,6 0,6 0,-12 0,-35 0,64 0,-5 0,-60 0,66 0,-7 0,-17 0,24 0,-7 41,-58-41,47 0,70 41,-117-41,64 18,-6 6,24 17,-35-24,-12 7,47 17,0-26,-41 11,0 15,24-24,-7 7,24 17,-18-6,-5 13,-18-7,41-24,0 7,-42 17,25-7,-7 14,-17-7,41-23,0 5,-41-23,23 18,-5 6,23 17,-18-23,-5 5,23 18,-18-23,-5 5,-18 18,41-5,0 10,-41-4,41-24,0 5,-42 18,42-24,0 7,-41 17,41-23,0 5,-41 18,41-23,0 5,-41 19,41-25,0 7,0 58,-17-82,-7 0,24 82,0-64,0 5,-41 18,23-23,36 5,-36-5,-5 6,23 17,0-24,0 7,0-16,0-8,0 0,0 0,0-49,0 32,0-7,0-18,0 26,0-9,0-16,0 7,0-14,-41 7,41 6,0-12,0 6,0 23,0-6,-42-17,42 24,0-7,0-58,0 65,0-7,-41-17,41 6,0-13,-41 7,41 24,0-7,0-17,-17 24,-7-7,24-58,0 64,0-5,-41-19,23 25,36-7,-18-17,-17 24,-7-7,24-17,0 24,-41-7,0-17,41 6,0-12,-42 5,25 25,-7-7,-17-17,24 24,-7-7,-17-17,24 23,-7-5,-17-18,24 24,-7-7,-59-18,66 25,-7-7,-17 24,6-17,-12-7,6 24,23-17,-5-7,-60 24,66-18,-7-5,-17 23,23 0,-46 0,23 0,6 0,-12 0,5-41,25 24,-7 34,-58-17,65 0,-7 0,-17 0,23 0,-5 0,-18 0,23 0,-6 0,16 0,8 0,0 0,-33 0,33 0</inkml:trace>
</inkml:ink>
</file>

<file path=ppt/ink/ink3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5-02-22T02:36:20.867"/>
    </inkml:context>
    <inkml:brush xml:id="br0">
      <inkml:brushProperty name="width" value="0.5" units="cm"/>
      <inkml:brushProperty name="height" value="0.5" units="cm"/>
      <inkml:brushProperty name="color" value="#F6E563"/>
    </inkml:brush>
  </inkml:definitions>
  <inkml:trace contextRef="#ctx0" brushRef="#br0">1646 2817,'0'0,"0"0,0 0,0 0,0 0,0 0,0 0,0 0,0 0,0 0,0-41,82-41,-65 30,7-19,58-11,-65 47,7-13,59-116,-83 114,0-24,41-8,-41 30,0-19,41-53,-41 54,0-24,41 12,-41 30,0-20,41-10,-41 30,0-19,41-11,-24 47,-34-13,17-34,0 47,0-12,0-77,18 89,5-12,-23-35,0 47,0-12,0-36,0 48,0-12,41 6,-41 6,0-12,0 6,0 23,0-5,0-18,17 24,8-8,-25 25,0-17,0-7,0 4,0 20,0 0,0 0,0 61,41-19,-41-25,0 7,0 58,0-48,0 14,41 34,-41-46,0 11,0 35,0-29,0 17,0 12,17-47,7 13,-24 34,0-47,0 12,41 77,-23-72,-36-22,18 52,0-48,0 14,41 34,-41-65,0 8,0 57,17-48,7 14,-24-7,0-6,0 12,41-5,-41-25,0 7,42 17,-42-24,0 7,41 17,-24-23,48 5,-24-23,12 18,17 5,13 18,-31-23,19 6,11-24,-47 17,12 7,77 17,-89-24,12 7,35-24,-29 17,18 7,11-24,-30 0,19 0,11 41,-29-41,18 0,52 41,-70-41,18 0,52 0,-71 18,19 5,94-23,-94 0,-19 0,30 0,-47 0,13 0,75 0,-106 0,7 0,58 0,-64 0,5 0,19 0,-25 0,-17 0,0 0,0 0,0 0,0 0,0 0,-100 0,59 42,8-42,-16 0,-74 0,90 16,-17 9,-32-25,30 17,-19 7,-53-24,90 0,-14 0,-34 41,48-41,-14 0,-35 41,49-41,-14 0,-34 41,48-41,-14 0,-35 41,31-23,-19 5,-11-23,47 18,-12 5,-36-23,66 18,-7 6,-58-24,47 17,-12 7,-35-24,64 17,-6 7,-58-24,47 0,29 41,-76 0,64-41,-5 0,-18 41,23-23,-6 5,-17 60,24-66,-7 7,-17 58,24-65,-7 7,-17 58,41-29,0 18,-41 11,24-49,-7 16,24 74,-18-70,-5 18,23 11,-18-29,-6 17,24 13,0-48,0 12,0 76,0-70,-41 18,41 11,-17-30,-7 19,24 11,-17-48,-7 15,24 74,-17-88,-7 12,24 77,-18-89,-5 12,23 35,-17-48,-7 14,24 35,0-48,0 12,-41 35,41-47,0 12,-42-6,42-6,0 13,0-7,0-24,-41 7,41 5,0-17,0 8,-41-40,41 20,0 0,0 0,0 0,0 0,0 0,0-41,-41 0,41 24,0-7,0-59,0 50,0-16,0-33,0 47,0-12,0-35,0 29,0-18,0-11,0 47,0-12,0-77,0 75,0-25,-41-8,41 46,0-11,0-35,-18 47,-5-12,23-35,-18 47,-5-12,23-36,0 48,-41-12,41-35,0 47,-42-12,42-36,-17 48,-7-12,-17-35,24 48,-7-14,-17-35,24 48,-7-12,-58-35,64 47,-5-12,-19 6,25 23,-7-6,-17-17,24 25,-7-9,-58-16,65 24,-7-7,-59-17,67 24,-9-7,-57-17,64 23,-5-6,-18 24,6-17,-12-7,-36-17,49 24,-14-7,7-17,6 41,-12 0,-35-41,47 41,-13 0,-34-41,47 41,-12 0,-35 0,47 0,-13 0,7 0,24 0,-7 0,-17 0,24 0,-7 0,24 0</inkml:trace>
</inkml:ink>
</file>

<file path=ppt/ink/ink3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5-02-22T02:36:23.398"/>
    </inkml:context>
    <inkml:brush xml:id="br0">
      <inkml:brushProperty name="width" value="0.5" units="cm"/>
      <inkml:brushProperty name="height" value="0.5" units="cm"/>
      <inkml:brushProperty name="color" value="#F6E563"/>
    </inkml:brush>
  </inkml:definitions>
  <inkml:trace contextRef="#ctx0" brushRef="#br0">330 906,'0'0,"0"0,0 0,0 0,0 0,0 0,0 0,0 0,0 0,0 0,0 0,0 0,0 0,0 0,0 0,0 0,41 0,-24-18,7-6,58-58,-47 47,13-12,34-76,-82 105,0-6,41-58,-24 65,7-7,17-17,-41 23,0-5,41-18,-41 23,0-5,0-19,18 25,5-7,-23-17,0 24,0-7,29-5,-17 17,8-8,-40-1,20 21,0 0,0 0,0 0,0 41,0-23,0 5,0-23,0 18,0 5,0 18,0-24,0 7,0-24,0 18,0 6,0 17,0-24,0 7,0 17,0-24,0 7,0-24,0 0,0 41,0 0,0-24,0 7,0-6,0 6,0-24,0 0,42 41,-1 0,-24-41,7 0,17 41,-24-41,7 0,58 41,-65-41,7 0,18 41,-25-41,7 0,17 0,-24 18,7 5,17-23,-6 18,12 5,-6-2,-41-42,42 21,-26 0,-32 42,57-42,-25 0,9 0,-17 0,-8 0,0 0,0 0,-8 41,8-33,-41-16,23 8,-5 0,23 41,-18-41,-6 0,-17 41,24-41,-7 0,-17 0,24 17,-7 7,-17 17,24-41,-7 0,-17 41,23-23,-6-36,-17 59,25-24,-9 8,25-25,-17 17,-7 7,-17 17,41-24,0 7,-41 17,24-24,-7 7,24 17,-18-23,-5 5,-19 60,42-66,0 7,-41 17,25-24,32 7,-57 17,23-23,36 5,-18-15,-41 25,32-24,18 23,-9-32,0-17,0-7,0-17,0 24,0-7,0-17,0 23,0-5,-41-18,41 23,0-5,0-19,0 25,0-7,-41-17,41 6,0-12,0 6,-18 23,-5-5,23-18,0 23,0-5,-41-19,23 25,-5-7,23-17,0 24,-42-7,42-17,0 23,-41 36,0-59,24 41,-7 0,-17-41,23 41,-5 0,-18 0,6 0,-13 0,7 0,24 0,-7 0,-17 0,23 0,-5 0,14 0,9 0,0 0,-32 0,32 0</inkml:trace>
</inkml:ink>
</file>

<file path=ppt/ink/ink3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5-02-22T02:36:29.087"/>
    </inkml:context>
    <inkml:brush xml:id="br0">
      <inkml:brushProperty name="width" value="0.5" units="cm"/>
      <inkml:brushProperty name="height" value="0.5" units="cm"/>
      <inkml:brushProperty name="color" value="#F6E563"/>
    </inkml:brush>
  </inkml:definitions>
  <inkml:trace contextRef="#ctx0" brushRef="#br0">0 0,'0'0,"0"0,0 0,0 0,0 0,0 0</inkml:trace>
</inkml:ink>
</file>

<file path=ppt/ink/ink3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5-02-22T02:36:29.985"/>
    </inkml:context>
    <inkml:brush xml:id="br0">
      <inkml:brushProperty name="width" value="0.5" units="cm"/>
      <inkml:brushProperty name="height" value="0.5" units="cm"/>
      <inkml:brushProperty name="color" value="#F6E563"/>
    </inkml:brush>
  </inkml:definitions>
  <inkml:trace contextRef="#ctx0" brushRef="#br0">0 1,'0'0,"0"0,0 0,0 0,0 0,0 0</inkml:trace>
</inkml:ink>
</file>

<file path=ppt/ink/ink3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5-02-22T02:36:30.452"/>
    </inkml:context>
    <inkml:brush xml:id="br0">
      <inkml:brushProperty name="width" value="0.5" units="cm"/>
      <inkml:brushProperty name="height" value="0.5" units="cm"/>
      <inkml:brushProperty name="color" value="#F6E563"/>
    </inkml:brush>
  </inkml:definitions>
  <inkml:trace contextRef="#ctx0" brushRef="#br0">0 1,'0'0,"0"0,0 0,0 0,0 0,0 0,0 0,0 0,0 0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5-02-22T02:33:21.900"/>
    </inkml:context>
    <inkml:brush xml:id="br0">
      <inkml:brushProperty name="width" value="0.5" units="cm"/>
      <inkml:brushProperty name="height" value="0.5" units="cm"/>
      <inkml:brushProperty name="color" value="#57D200"/>
    </inkml:brush>
  </inkml:definitions>
  <inkml:trace contextRef="#ctx0" brushRef="#br0">1028 1,'0'0,"0"0,0 0,0 0,0 0,0 0,0 0,0 0,0 0,0 0,0 0,0 0,0 0,-82 41,65-24,-7 7,-17 17,23-23,-46 47,47-49,34 9,-17-16,-42 23,34-24,16 25,-8-25,0 25,0-33,-17 18,-7 5,24-23,0 18,0 5,0 7,0-19,-41 30,24-23,34 6,-17-16,0 25,0-24,-41 23,32-23,18 23,-9-15,0 7,0-24,0 18,0 5,0-23,0 18,0 5,0 18,0-23,0 6,41 17,-23-24,-36 7,59-24,-24 17,7 7,-3-4,0 1,20-21,-25 0,-32 41,57-41,-24 18,7 5,-24-23,17 0,7 0,17 41,-23-41,5 0,-23 42,18-42,5 0,19 41,-25-41,7 0,17 0,-23 0,-36 41,59-41,-23 17,5 7,-23-24,18 0,5 0,18 41,-23-23,5-36,-5 18,5 0,-23 41,0-24,42-34,-1 17,-24 0,7 41,-15-32,23-18,-23 9,23 41,-23-32,23-18,-23 9,23 0,-32 18,0 5,0-23,17 0,7 0,-3 0,0 0,-21 18,0 6,0-4,0-20,41-20,-41 20,0 0,0 0,0 0,0 0,0 0,0 41,41-41,-24 0,-17 0,0 0,-17 41,34-41,7 0,-4 0,-40 41,61-41,-32 0,-18 41,9-32,41-18,-41 50,0-23,0-18,0 0,0 23,0-14,41-18,-32 9,-18 41,9-41,0 0,0 42,41-42,-41 17,0 7,0-4,0 1,0 20,0-41,0 18,0 5,0 6,0-17,0-12,0 17,0 7,0-3,0-1,0 22,0-25,0 7,0-24,0 0,0 82,0-24,0-34,0 35,0-36,0 18,0-23,0 6,0 17,0-7,0 14,0-7,0-25,0 9,42 16,-42-24,0 7,0 18,0-25,0 7,0 17,0-24,0 7,0 17,0-23,0 5,0 18,0-23,0 5,0 19,0-25,0 7,0 17,0-24,0 7,0-24,0 17,0 7,0 17,0-23,0 5,0 18,0-23,0 5,0-23,0 35,0 13,0-19,0-17,0 29,0-24,0 7,-42 17,42-23,0 5,0 18,0-23,0 6,-41 17,24-24,34 7,-17-7,0 7,-41 17,41-23,0 5,0 18,-17-23,-7 5,24 19,0-25,0 7,-17-7,-7 7,24 17,0-24,0 7,-17-7,-7 7,24 5,0-17,-41 29,23-23,36 5,-59-23,23 0,18 0,0 0,-24 42,16-34,8-8,0 0,8 33,-49-33,41 17,0 7,0-24,-17 0,-7 0,24 41,0-25,0 9,-17-25,-7 0,24 41,0-24,0 7,0 6,0-19,0-11,-17 18,-7 6,24-24,0 17,0 7,0 17,0-24,0 7,0-7,0 7,0 17,0-23,0 5,0-14,0 23,0 10,0-26,0 9,0 16,17-24,7 7,-24 17,17-24,7 7,17 17,-24-25,7 9,-24-8,0 8,42-25,-25 17,7 7,-24 17,0-24,41-34,0 58,-24-24,7 7,-15-15,23 23,-15-32,7 0,17 0,-24 0,8 41,-17-32,25-18,8 9,-24 0,7 0,17 0,-23 0,5 0,18 0,-25 0,9 0,-16 0,23 0,10-41,-25 41,7 0,17 0,-24 0,7 0,17-41,-24 41,7 0,17 0,-23 0,5 0,60-41,-66 41,7 0,17 0,-24 0,7-41,17 41,-23-18,5-5,18 23,-23 0,6 0,17-41,-24 23,7 36,17-18,-24-18,7-6,17 24,-24-17,7-7,17 24,-24 0,8 0,16-41,-24 41,7 0,17-41,-24 41,7 0,17 0,-24-17,7-7,-24 24,0 0,41-41,0 41,-23 0,6 0,17-41,-25 41,9 0,-25 0,17 0,7 0,17-41,-23 23,5 36,18-18,-24 0,7 0,18 0,-25 0,7-42,17 42,-24 0,7 0,17 0,-23-17,5-7,6 24,-17 0,29 0,-24 0,8 0,-25-41,17 41,7 0,17 0,-24 0,-34 0</inkml:trace>
  <inkml:trace contextRef="#ctx0" brushRef="#br0" timeOffset="1084">1768 4401,'0'0,"0"0,0 0,0 0,0 41,0 41,0-64,0 5,0 59,0-48,0 15,0-31,-41 5,41-6,0 7,0-24,-17 17,-7 7,24 17,-18-41,-5 0,23 41,-17-23,-7 5,24-23,-18 18,-5 6,-18 17,41-24,0 7,-41 17,23-24,36 7,-36-6,-6 5,24 18,-17-23,-7 5,24 19,0-25,-41 7,41-7,0 7,0 17,0-23,0 5,-41 18,24-23,34 5,-17-5,0 5,0 19,0-25,0 7,41 17,-23-24,5 7,18 17,-23-24,6 7,58-24,-65 18,7 5,17-23,-24 0,48 41,-24-41,-6 17,13 7,34-24,-47 0,12 0,-6 42,-24-26,49-32,16 16,-30 0,19 0,-71 0</inkml:trace>
  <inkml:trace contextRef="#ctx0" brushRef="#br0" timeOffset="2000">2015 6087,'0'0,"0"0,0 0,0 0,0 0,0 0,0 0,0 0,0 0,0 0,82 0,1-41,-31 41,19 0,52 0,-88 0,13 0,75-42,-88 42,12 0,77-41,-75 25,-16-9,90-16,-70 41,18 0,52-41,-88 23,12-5,77 23,-72 0,-22-41,52 41,-47-18,12-5,35 23,-46 0,11 0,35 0,-30-18,19-5,12 23,-49-18,14-6,75 24,-88-17,12-7,77 24,-89-17,12-7,76 24,-88 0,13 0,75 0,-88-17,12-7,-47 24</inkml:trace>
  <inkml:trace contextRef="#ctx0" brushRef="#br0" timeOffset="4130">1069 5922,'0'0,"0"0,0 0,0 0,42-41,40-82,-47 87,12-10,35-37,-64 66,5-7,18-99,-23 105,6-5,17-18,-24 23,7-6,-24-58,17 65,7-7,-24-17,18 23,5-5,-23-18,0 23,0-5,41-19,-41 25,0-7,0-17,0 26,41-11,-41-15,0 23,0-5,0-6,0 17,0-29,18 23,5-6,-23-5,0 17,42-29,-42 24,0-7,0-17,16 24,9-7,-25-17,0 23,0-5,0-18,17 23,7-6,-24-58,0 48,0 27,0-34,17 23,7-5,-24-18,0 24,0-7,0-18,0 26,0-9,0-16,0 24,0-7,0-17,0 23,0-5,0 14,0-23,0 32,0-18,0-5,0-19,0 25,0-7,0 16,0-25,0 16,0-7,0-5,0 17,0 12,0-17,0-7,0 24,0-17,0-7,-41-17,41 23,0-5,0 23,0-18,0-6,0-17,-18 24,-5-7,23 24,0-17,0-7,0-17,-18 24,-5-7,23-5,0 17,0-29,-17 24,-8-8,25-16,0 24,0-7,-41-17,41 24,0-7,-41-58,41 64,0-5,-41-19,24 25,-7-7,24-58,-18 65,-5-7,-18-17,41 23,0-5,-41-18,41 23,0-5,-42-19,25 25,-7-7,24 24,-17-17,-7-7,-17-17,24 24,-7-7,24 24,-17-17,-7-7,-17-17,23 41,-5 0,23-41,-18 41,-5 0,-19-42,25 25,-7-7,7 24,-7 0,-5-29,17 17,12 12,0 0,-41 0,0-41,24 24,-7 34,24-34,0-7,-41 24,23 0,-6 0,24-41,-17 41,-7 0,-5 0,17 0,-29-41,24 23,-7 36,24-36,0-5,-41 23,23 0,-5 0,23-42,-18 42,-5 0,23-41,-17 41,-8 0,-16 0,41-17,0-7,-41 24,41-17,0-7,-41 24,41-17,0-7,-41-17,23 23,36-5,-18-11,0-14,0-35,0 48,0 29,41-76,-23 46,5 31,-23-77,0 47,41 28,0-34,-41 24,0-7,42-17,-24 23,5-5,-23 6,0-7,41-17,-41 23,0-5,0 23,17-18,7-6,-24-17,17 41,7 0,-24-41,17 41,7 0,-24-41,0 24,41-7,-41 24,0 0,0 0,0 0,0 0,0 0,41 0,-41 0</inkml:trace>
  <inkml:trace contextRef="#ctx0" brushRef="#br0" timeOffset="5210">124 494,'0'0,"0"0,0 0,0 0,0 0,0 0,0 0,0 0,0 0,0 0,0 0,0 0,0 0,0 0,0 41,0 42,-18-66,-5 7,23 58,0-65,0 7,-83 58,83-64,0 6,0 17,0-24,0 7,0 17,0-24,0 7,41 17,-23-23,-36 5,60 18,-25-23,7 6,17-24,-41 17,0 7,41 17,-23-23,5 5,18-23,-5 18,10 5,-5 18,-23-41,6 0,58 0,-64 18,5 5,59-23,-64 18,5 5,60-23,-48 18,12 5,-6-23,-24 0,48 42,-24-42,-23 0,5 41,19-41,-8 17,14 7,-7 17,-24-41,7 0,17 41,-25-25,9 9,16 16,-23-23,5 5,-23-23</inkml:trace>
  <inkml:trace contextRef="#ctx0" brushRef="#br0" timeOffset="5709">658 330,'0'0,"0"0,0 0,0 0,0 0,0 0,0 0,0 0,0 0,0 41,18-6,5 12,-23-47</inkml:trace>
  <inkml:trace contextRef="#ctx0" brushRef="#br0" timeOffset="6277">206 207,'0'0,"0"0,0 0,0 0,0 0,41 0,-7 0,14 0,34 0,-30 0,20 0,51 0,-72 0,-20 0,52-42,-31 42,19 0,52 0,-88 18,13 6,-48-24</inkml:trace>
</inkml:ink>
</file>

<file path=ppt/ink/ink4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5-02-22T02:36:30.932"/>
    </inkml:context>
    <inkml:brush xml:id="br0">
      <inkml:brushProperty name="width" value="0.5" units="cm"/>
      <inkml:brushProperty name="height" value="0.5" units="cm"/>
      <inkml:brushProperty name="color" value="#F6E563"/>
    </inkml:brush>
  </inkml:definitions>
  <inkml:trace contextRef="#ctx0" brushRef="#br0">1 1,'0'0,"0"0,0 0,0 0,0 0,0 0,0 0,0 0,0 0</inkml:trace>
</inkml:ink>
</file>

<file path=ppt/ink/ink4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5-02-22T02:36:31.597"/>
    </inkml:context>
    <inkml:brush xml:id="br0">
      <inkml:brushProperty name="width" value="0.5" units="cm"/>
      <inkml:brushProperty name="height" value="0.5" units="cm"/>
      <inkml:brushProperty name="color" value="#F6E563"/>
    </inkml:brush>
  </inkml:definitions>
  <inkml:trace contextRef="#ctx0" brushRef="#br0">1 0,'0'0,"0"0,0 0,0 0,0 0,0 0</inkml:trace>
</inkml:ink>
</file>

<file path=ppt/ink/ink4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5-02-22T02:36:32.299"/>
    </inkml:context>
    <inkml:brush xml:id="br0">
      <inkml:brushProperty name="width" value="0.5" units="cm"/>
      <inkml:brushProperty name="height" value="0.5" units="cm"/>
      <inkml:brushProperty name="color" value="#F6E563"/>
    </inkml:brush>
  </inkml:definitions>
  <inkml:trace contextRef="#ctx0" brushRef="#br0">0 0,'0'0,"0"0,0 0,0 0,0 0,0 0,82 41,-82-41</inkml:trace>
</inkml:ink>
</file>

<file path=ppt/ink/ink4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5-02-22T02:36:32.846"/>
    </inkml:context>
    <inkml:brush xml:id="br0">
      <inkml:brushProperty name="width" value="0.5" units="cm"/>
      <inkml:brushProperty name="height" value="0.5" units="cm"/>
      <inkml:brushProperty name="color" value="#F6E563"/>
    </inkml:brush>
  </inkml:definitions>
  <inkml:trace contextRef="#ctx0" brushRef="#br0">0 0,'0'0,"0"0,0 0,0 0</inkml:trace>
</inkml:ink>
</file>

<file path=ppt/ink/ink4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5-02-22T02:36:48.242"/>
    </inkml:context>
    <inkml:brush xml:id="br0">
      <inkml:brushProperty name="width" value="0.5" units="cm"/>
      <inkml:brushProperty name="height" value="0.5" units="cm"/>
      <inkml:brushProperty name="color" value="#F6E563"/>
    </inkml:brush>
  </inkml:definitions>
  <inkml:trace contextRef="#ctx0" brushRef="#br0">782 0,'0'0,"0"0,0 0,0 0,0 0,0 0,0 0,0 0,0 0,0 0,0 0,0 0,0 0,-41 0,23 18,-5 5,-18 18,23-23,-46 6,-19 17,48-23,70 5,-76 59,24-65,-7 7,-17 17,41-23,0 5,0 19,0-25,-41 7,41 17,0-24,-41 48,41-24,0-23,0 5,-41 18,41-6,0 13,-42-7,26-24,32 7,-16 17,0-24,0 7,0 17,-17-23,-7 5,24 18,0-23,0 6,0 17,-17-24,-7 7,24 58,0-47,0 12,0-29,-41 5,41 19,0-26,0 9,0 16,-17-6,-7 12,24-6,0-23,0 5,0 18,0-6,0 13,0-7,-17-24,-7 7,24 58,0-64,0 5,0 18,0-23,0 6,0 58,0-65,0 7,0 17,0-24,0 7,0 58,0-46,0 11,0-30,0 7,0 17,0-25,0 9,0 16,16-25,9 9,-25 16,0-23,0 5,41-23,-41 18,0 6,0 17,18-24,5 7,-23 17,0-24,0 7,41 17,-41-23,0 5,0-23,17 17,7 7,-24 18,18-25,6 7,-24 17,0-24,0 7,41 17,-41-23,0 5,41 18,-41-6,0 12,41-5,-24-25,7 7,-24 17,18-24,5 7,18 58,-23-64,5 5,19 18,-9-7,16 15,-8-8,-24-24,7 7,17 17,-23-23,5 5,18 18,-23-23,6 5,17 19,-24-25,7 7,17 17,-24-7,7 14,58-7,-64-23,5 5,18 18,-23-23,6 5,17 19,-24-8,7 14,58-7,-65-24,7 7,17 17,-23-23,5 5,60 60,-66-66,7 7,17 17,-24-24,7 7,58 58,-64-64,5 5,19 18,-7-6,12 13,-6-7,-6-7,12 14,-6-7,-23-23,46 5,19 59,-48-64,12 6,35 58,-30-65,20 7,10 58,-65-82,7 0,58 41,-65-24,7 7,17 18,-6-25,13 7,-7 17,-6-24,12 7,-6-24,-25 0,50 41,-25 0,-7-41,15 0,-8 41,-9-24,18 7,-9-24,-6 18,12 6,36 17,-66-41,7 0,58 41,-49-25,16-32,-8 16,-23 0,47 41,17-41,-65 17,7 7,58-24,-65 0,7 0,17 0,-23 0,6 0,58 0,-65 0,7 0,17 0,-23 0,5 0,18 0,-23 0,5 0,19 0,-25 0,7 0,17 0,-24 0,7 0,17 0,-23 0,5 0,18 0,-24 0,7 0,18 0,-25 0,7 0,17 0,-24 0,7 0,17 0,-24 0,7 0,17 0,-23 0,5 0,19 0,-25 0,7 0,17 0,-24-17,7-7,17 24,-24 0,7 0,17 0,-23-18,5-5,18 23,-23 0,6 0,-8-17,9-7,-25 24,17 0,7 0,-24 0,0-18,0-5,41 23,-24 0,-17 0,0 0,24 0,-24-18,0-6,0 24,0 0,41 0,-32 0,-18-41,9 33,41 16,-32-8,-18 0</inkml:trace>
  <inkml:trace contextRef="#ctx0" brushRef="#br0" timeOffset="1884">3578 8101,'0'0,"0"0,0 0,0 0,0 0,0 0,0 0,0 41,0 46,0 32,-41 210,41-190,0 51,0 180,0-233,0 55,0 54,18-158,5 30,18 88,-23-119,6 72,17 47,-41-154,0 19,0-71</inkml:trace>
</inkml:ink>
</file>

<file path=ppt/ink/ink4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5-02-22T02:36:52.103"/>
    </inkml:context>
    <inkml:brush xml:id="br0">
      <inkml:brushProperty name="width" value="0.5" units="cm"/>
      <inkml:brushProperty name="height" value="0.5" units="cm"/>
      <inkml:brushProperty name="color" value="#F6E563"/>
    </inkml:brush>
  </inkml:definitions>
  <inkml:trace contextRef="#ctx0" brushRef="#br0">0 165,'0'0,"0"0,0 0,0 0,0 0,0 0,124 0,40-41,-76 24,30-7,46-17,42 0,-206 41</inkml:trace>
</inkml:ink>
</file>

<file path=ppt/ink/ink4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5-02-22T02:36:52.803"/>
    </inkml:context>
    <inkml:brush xml:id="br0">
      <inkml:brushProperty name="width" value="0.5" units="cm"/>
      <inkml:brushProperty name="height" value="0.5" units="cm"/>
      <inkml:brushProperty name="color" value="#F6E563"/>
    </inkml:brush>
  </inkml:definitions>
  <inkml:trace contextRef="#ctx0" brushRef="#br0">0 123,'0'0,"0"0,0 0,0 0,41 0,30 0,23 0,111-41,-134 24,23-7,153 24,-126-17,45-7,40 24,-83 0,42 0,123 0,-172 0,56 0,157 41,-213-8,55 16,-171-49</inkml:trace>
</inkml:ink>
</file>

<file path=ppt/ink/ink4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5-02-22T02:36:53.552"/>
    </inkml:context>
    <inkml:brush xml:id="br0">
      <inkml:brushProperty name="width" value="0.5" units="cm"/>
      <inkml:brushProperty name="height" value="0.5" units="cm"/>
      <inkml:brushProperty name="color" value="#F6E563"/>
    </inkml:brush>
  </inkml:definitions>
  <inkml:trace contextRef="#ctx0" brushRef="#br0">0 1,'0'0,"0"0,0 0,0 0,41 123,0 0,-24-20,7 41,59 20,-65-74,5 26,-23-116</inkml:trace>
</inkml:ink>
</file>

<file path=ppt/ink/ink4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5-02-22T02:36:50.938"/>
    </inkml:context>
    <inkml:brush xml:id="br0">
      <inkml:brushProperty name="width" value="0.5" units="cm"/>
      <inkml:brushProperty name="height" value="0.5" units="cm"/>
      <inkml:brushProperty name="color" value="#F6E563"/>
    </inkml:brush>
  </inkml:definitions>
  <inkml:trace contextRef="#ctx0" brushRef="#br0">4977 988,'0'0,"0"0,0 0,0 0,0 0,0 0,0 0,0 0,-42 0,7 17,-12 7,-35 58,49-49,-16 16,-34 75,48-89,-12 12,6 117,6-129,-12 13,47-48</inkml:trace>
  <inkml:trace contextRef="#ctx0" brushRef="#br0" timeOffset="617">3044 1,'0'0,"0"0,0 0,0 0,-123 0,-42 41,62-41,-41 0,-61 0,116 18,-28 5,-171 18,183-6,-36 12,-147 36,173-50,-58 16,-74 33,125-47,-44 12,-80 36,140-48,6 12,100-47</inkml:trace>
</inkml:ink>
</file>

<file path=ppt/ink/ink4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5-02-22T02:37:24.473"/>
    </inkml:context>
    <inkml:brush xml:id="br0">
      <inkml:brushProperty name="width" value="0.5" units="cm"/>
      <inkml:brushProperty name="height" value="0.5" units="cm"/>
      <inkml:brushProperty name="color" value="#F8EA7D"/>
    </inkml:brush>
  </inkml:definitions>
  <inkml:trace contextRef="#ctx0" brushRef="#br0">1152 0,'0'0,"0"0,0 0,0 0,0 0,-82 41,-1 0,49-23,-14 5,-34 19,47-25,-12 7,-36 58,65-64,-5 5,-59 59,65-47,-7 12,-17 36,23-48,-5 12,-18 76,24-55,-8 29,-16 26,24-70,-7 18,-17 11,23-30,-5 19,-18 53,41-90,0 14,-41 34,24-49,-7 16,24 75,0-90,0 14,-42 34,42-47,0 12,0 36,0-49,0 14,0 34,0-47,0 12,42 36,-25-31,7 19,58-30,-47-6,12 12,-47-47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5-02-22T02:33:30.141"/>
    </inkml:context>
    <inkml:brush xml:id="br0">
      <inkml:brushProperty name="width" value="0.5" units="cm"/>
      <inkml:brushProperty name="height" value="0.5" units="cm"/>
      <inkml:brushProperty name="color" value="#57D200"/>
    </inkml:brush>
  </inkml:definitions>
  <inkml:trace contextRef="#ctx0" brushRef="#br0">617 1,'0'0,"0"0,0 0,0 0,0 0,0 0,41 41,-41 82,18-88,5 12,19 77,-42-107,0 7,41 99,-24-105,7 5,17 59,-41-64,0 6,0 58,17-65,7 7,-24 58,0-64,0 5,0 60,17-66,7 7,-24 58,0-47,0 12,0 35,0-47,0 13,0 34,-17-47,-7 12,24 35,0-46,-41 11,41 76,0-73,-41-18,0 50,41-48,0 15,0-49</inkml:trace>
  <inkml:trace contextRef="#ctx0" brushRef="#br0" timeOffset="682">412 2098,'0'0,"0"0,0 0,0 0,0 0,0 0,0 0,0 0,0 0,0 0,0 0,0 0,-42 41,42 41,-34-48,-14 14,48 76,-17-90,-7 14,-58 75,66-90,-9 16,25 34,-35-48,-12 12,47 76,0-71,-42-21,42 51,0-48,0 14,0-48</inkml:trace>
  <inkml:trace contextRef="#ctx0" brushRef="#br0" timeOffset="1297">699 412,'0'0,"0"0,0 0,0 0,-41 82,41 41,0-73,0 24,-41 90,41-111,0 18,0 93,0-113,0 21,0 93,0-113,0 19,0 53,0-72,0 19,0-71</inkml:trace>
</inkml:ink>
</file>

<file path=ppt/ink/ink5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5-02-22T02:37:29.778"/>
    </inkml:context>
    <inkml:brush xml:id="br0">
      <inkml:brushProperty name="width" value="0.5" units="cm"/>
      <inkml:brushProperty name="height" value="0.5" units="cm"/>
      <inkml:brushProperty name="color" value="#F8EA7D"/>
    </inkml:brush>
  </inkml:definitions>
  <inkml:trace contextRef="#ctx0" brushRef="#br0">635 2879,'0'0,"0"0,0 0,0 0,0 0,0 0,0 0,0 0,0 0,0 0,0-41,0 7,0-14,0-76,0 53,0-22,41-113,11 137,20-26,51-70,-70 78,17-31,13-6,-33 73,23-21,9-51,-47 88,12-13,36 7,-48 6,12-12,35 6,-64 23,5-5,60 23,-67 0,9 0,16 0,-25 0,9 0,-16 0,-18 41,9-6,0 12,0 118,-52-96,-19 26,-53 70,54-95,-24 24,-30 70,39-95,-35 27,-4 27,89-88,-12 13,-35-7,64-24,-5 7,-18 17,24-24,-7 7,3-3,21-21,0 0,0 0,21-62,-21 28,0-14,0-76,0 72,82-60,41-94,-70 136,17-24,54-71,-89 95,12-24,35 12,-64 64,5-6,60-58,-48 47,-29 29,35-35,-23 23,5-5,18 23,-24 0,-17 0,0 0,0 0,0 0,-17 82,-24 41,5-34,-10 28,-78 130,72-159,-19 29,-52 48,71-96,-20 26,-51-12,106-66,-7 7,-58 17,64-24,-5 7,-19 17,7-41,-12 0,6 0,24 0,-7 0,-17 0,23 0,-5 0,-18-41,23 6,-6-12,24 6,0-11,0-20,0-10,0 12,0-25,42-69,-25 95,89-26,17-70,-52 77,23-30,29-5,-88 106,12-7,77-58,-72 47,19-13,94 7,-95 24,24-7,71-17,-95 24,24-7,70-17,-94 23,25-5,28 23,-70 0,18 0,11 0,-47 0,12 0,35 0,-64 0,6 0,-24 41,0-24,0 7,0 58,-18-30,-6 20,-99 51,55-38,-28 36,-110 84,100-99,-35 35,-147 64,166-117,-43 30,-123 88,165-136,-42 24,-82 71,147-115,-47 23,-17 9,130-82,-14 0,7 41,23-41,-6 0,-17 0,24 0,17 0,0 0,17-82,66-41,-16 38,30-36,109-43,-120 78,33-34,128-44,-143 94,39-66,62 13,-102 71,41-20,62-51,-102 71,38-19,64-12,-119 48,32-12,4 6,-55 24,28-7,-13 24,-48 0,12 0,-6 0,-24 0,7 0,17 0,-23 0,-18 0,0 0,-18 41,-23 82,-11-71,-19 20,-94 92,60-76,-36 30,-106 87,142-135,-37 25,-105 69,144-95,-40 27,-104 68,161-112,-34 20,-44 51,93-88,-23 12,12-6,65-23,-7 6,-17-24,23 0,36 41,-18-41,0 0,82-83,-66 67,133-91,97-99,-123 102,42-38,164-105,-189 124,49-42,140-82,-192 145,55-42,96-21,-166 113,44-19,80-11,-158 47,30-13,88 7,-172 24,14-7,75 24,-70 0,-24 0,13 0,-25 0,7 0,-24 0,17 18,7 5,-24 18,-17-6,-7 13,-100 116,54-76,-24 30,-153 87,145-120,-84 36,-102 84,149-117,-50 30,-140 129,195-147,-61 5,-134 101,190-102,-51 39,-57 21,142-111,-37 18,19 11,88-65,-12 7,6-24,23 0,-6 41,24-41,0 0,0 0,0 0,42-82,122-42,-58 18,35-34,105-107,-141 160,37-32,146-86,-166 118,44-73,163-46,-190 120,10-74,138-46,-166 120,46-33,121-46,-169 114,50-21,37-52,-136 89,24-12,29 6,-70 23,18-5,11-18,-48 24,-27 34,2-17,-18 82,-8-48,-7 14,-140 117,77-79,-32 33,-128 128,126-143,-46 39,-162 103,188-122,-47 40,-182 83,231-160,-51 32,-139 86,190-117,-50 30,-58 46,161-129,-34 13,38 34,46-82,-10 0,16 0,19 0,11 0,0 0,0 0,0 0,82-82,123-42,-61 16,41-30,144-150,-152 147,58-47,176-100,-253 165,54-42,158-123,-211 200,52-29,77-48,-181 112,33-17,65-13,-151 66,16-7,94-17,-129 41,12 0,36 0,-48 0,-70 41,35-6,0 13,-124 75,37-18,-31 37,-129 63,142-117,-37 30,-187 87,173-100,-58 37,-156 105,214-143,-58 39,-115 103,173-159,-58 32,-74 87,148-136,-49 24,-58 29,141-69,7-25,-25 53,71-47,24-70,-12 76,25-25,-9-32,16 16,59 0,-16-34,14-14,199-117,-107 78,49-31,181-170,-215 167,60-5,114-121,-173 126,58-45,115-81,-191 160,53-32,97-86,-183 135,37-25,63-69,-139 131,33-17,24-32,-73 49,65 25,49-74,-108 54,-71 56,33-28,5 0,-23 0,0 0,0 41,-35-5,-12 10,-159 119,102-78,-38 31,-146 88,153-105,-59 45,-135 59,192-119,-55 34,-178 85,233-102,-55 41,-137 62,208-120,-46 33,-80 46,177-113,-24 19,-29 11,87-46,-11 11,6-47,25 16,-9 9,25-25,0 0,0 0,0 0,82-41,124-83,-118 71,153-99,129-95,-213 142,56-37,157-146,-233 168,55-47,137-39,-189 118,49-30,99-87,-174 123,19-1,72-40,-137 89,29-14,26-35,-88 83,12 0,36-41,-48 24,-35 17,0 0,-35 58,-48 66,-4-37,-31 31,-129 88,146-122,-45 38,-142 83,173-122,-57 40,-157 82,188-99,-47 35,-141 65,224-119,-37 31,-146 88,202-137,-34 26,-85 29,153-90,-19 14,-12-7,49-24,-14 7,19-24,17 0,12 0,0 0,0 0,0 0,123-41,-39-9,38-23,125-92,-142 95,119-106,105-71,-198 149,108-92,131-98,-228 178,86-27,101-68,-188 117,47-30,100-5,-183 70,36-17,24 28,-113 25,19-7,11 24,-64 0,5 0,-23 0,0 0,0 41,-52-5,-19 11,-134 117,102-78,-41 34,-144 85,148-117,-49 30,-140 129,189-125,-49 44,-140 80,210-144,-50 43,-119 61,201-137,-31 26,-47 28,96-88,-26 13,13 34,29-65,-18 7,30 17,23-41,-5 0,23 0,0 0,0 0,0 0,41-41,82-41,-17 12,35-25,65-69,-101 76,37-30,145-46,-164 76,42-30,164-87,-188 81,47-40,100-42,-169 121,9 6,77-45,-152 89,18-12,52 6,-73 24,-18-7,9 24,-23 0,-18 0,0 0,-182 123,75-70,-33 17,-148 136,131-136,-56 25,-157 151,199-143,-69 41,-171 103,235-159,-59 29,-177 89,254-136,-54 24,-76 30,203-73,-35 21,-45 10,113-64,-19 5,-11 19,47-42,-12 0,5 41,25-24,17-17,0 0,59-17,105-107,-44 56,48-28,202-110,-214 120,58-74,156-87,-193 140,57-33,136-107,-212 142,96 5,116-106,-230 136,49-24,140-30,-208 72,45-19,40 30,-119 23,-9-5,45-18,-71 23,-63 36,52-18,-23 0,-18 0,0 0,-59 82,-105 82,59-59,-37 37,-146 105,152-162,-57 35,-136 86,192-103,-55 41,-137 102,191-159,-53 32,-138 87,205-135,-40 22,-82 72,159-131,-32 14,-4 34,87-64,-11 5,47-23,-17 18,-7 5,24-23,0 0,83-41,-13 24,24-7,194-140,-133 78,60-34,155-127,-209 140,48 9,161-108,-210 117,50-28,160-88,-246 117,40-30,83-46,-142 94,37 16,-19 13,-106 24,7-7,58 24,-47 0,-35 0,0 0,-35 82,-129 83,42-61,-44 39,-163 103,171-140,-54 35,-199 106,236-160,-61 31,-93 88,190-120,-51 34,-98 44,167-95,36-15,-120 70,155-108,-24 9,-8 16,47-23,35-18,0 0,0 0,0 0,117-59,89-64,-50 36,58-32,115-87,-189 119,49-31,181-88,-233 138,55-28,137-69,-224 95,37-24,104 11,-140 31,35-19,24 30,-113 24,19-7,-30-17,-24 41,7 0,17 0,-23 0,-18 0,0 0,-59 0,-64 123,19-37,-39 34,-186 85,189-117,-49 30,-181 129,202-147,-75 46,-86 60,170-118,-52 30,-77 87,201-135,-32 25,-86 28,152-88,-18 12,-52 35,106-82,-7 0,24 42,-18-42,-5 0,23 0,0 0,0 0,0 0,41 0,0 0,-41 0,0 0,0 0</inkml:trace>
  <inkml:trace contextRef="#ctx0" brushRef="#br0" timeOffset="433">5816 5100,'0'0,"0"0,0 0</inkml:trace>
  <inkml:trace contextRef="#ctx0" brushRef="#br0" timeOffset="4513">2568 5757,'0'0,"0"0,0 0,0 0,0-41,0 33,41-189,82-9,-54 85,27-46,109-79,-136 142,27-39,192-22,-202 114,33-21,87-10,-136 47,24-12,30 5,-91 26,16-9,33 25,-64 0,5 0,18 0,-23 0,-36 83,-23 81,24-94,-89 107,-59 69,61-123,-38 42,-105 123,127-185,-48 41,-37 103,117-160,-30 31,-5 6,89-91,-15 16,8-8,25-24,-9 7,25-24,0 0,41-82,12 12,18-25,134-193,-119 169,116-91,127-118,-193 191,57-55,95-137,-185 208,41-46,102-39,-177 138,27-28,27 13,-106 66,7-7,-24 24,18 0,5 0,-2 0,-124 41,50 30,-17 23,-136 112,82-82,-40 39,-165 125,194-169,-59 50,-135 119,200-175,-29 21,-48 112,0-81,83-83,105-64,-5 5,-18 18,23-23,18-18,0 0,18-59,23-64,11 18,19-37,176-187,-107 189,49-49,181-181,-212 212,54-54,117-76,-189 165,8 41,99-83,-143 113,38-19,23-12,-130 83,12 0,35 0,-46 0,11 0,-6 0,-41 35,0 13,0 116,0-76,0 30,-124 170,36-147,-29 47,-130 141,125-190,-44 51,-122 138,167-188,-46 49,-120 99,166-184,-46 39,2 21,131-146,-14 6,-34 17,47-24,35-17,0 0,35-58,6-107,29 43,24-44,194-163,-168 193,89-139,161-136,-212 218,54-66,117-111,-171 229,54-47,76-100,-177 177,-16 57,28-69,-88 105,13-5,-7 23,-24 0,7 0,-24 123,0-70,0 59,-82 134,-1-97,-40 72,-83 149,120-214,-33 59,-128 114,144-209,-41 47,-102 80,158-142,-30 37,-47 63,131-152,-14 18,-34 11,49-49,25-25,-1 1,18-59,32-73,9 39,23-38,51-125,-54 123,24-40,71-41,-96 118,67-32,29-45,-114 113,21-22,51-50,-73 74,-17 57,8-49,-24 23,7 36,-16-18,-16 123,8-36,0 32,-41 128,24-146,-131 126,-57 102,117-187,-71 45,-88 142,159-223,-29 35,-89 24,137-113,-26 19,12 11,66-82,-7 0,-17 41,23-41,-5 0,23-29,0 17,0-152,18 58,5-35,142-147,-79 133,33-60,87-73,-122 170,37-52,85-35,-139 155,31-24,66-8,-130 65,14-7,34-17,-47 41,13 0,-7 0,-25 0,9 0,-25 82,0-47,0 12,0 118,-17-78,-7 31,-141 129,99-114,-32 63,-149 51,160-142,-31 37,-47 22,130-111,-12 17,-35-28,64-25,-6 7,-17-24,24 0,-7 41,4-21,40-81,-20 26,0-13,41-116,-23 94,88-66,17-69,-52 134,23-23,70-29,-111 70,17-17,54 28,-74 26,-18-9,50 25,-48 0,14 0,-6 0,-8 18,14 5,-7 19,-24-26,7 91,17-25,-41-11,0 23,0-12,0-47,0 12,0-6,0-23,0 5,0 18,0-23,0 6,0-16,0-8,0 0,0 0,0 0,0-50,0 9,0 24,0-89,0 24,0 29,0-18,0-93,18 112,5-19,-23-94,18 96,5-26,19-70,-25 96,-34-26,58-70,-41 112,0-17,0-95,0 95,0-24,0-30,0 58,0-32,0-25,0 71,0-20,0-92,0 95,0-27,0-68,17 95,7-27,-24-109,0 135,0-25,0-110,17 118,7-32,-24-87,0 119,0-31,0-47,0 113,0-19,0-93,0 97,0-31,0-25,0 72,0-22,0-50,0 70,0-17,0-54,0 71,0-17,0-53,0 88,0-13,0-75,0 89,0-14,0-35,0 48,-41-12,41-35,0 64,0-5,0-18,0 24,0-7,0 24,0 0,0 0,0 0,0 41,0 0,0 11,0 19,0 53,0-76,0 27,0 48,0-71,0 20,0 92,0-77,0 32,0 86,0-117,0 30,0 46,17-76,7 30,-24 88,0-119,0 31,0 47,0-112,0 17,0 53,0-68,0 14,0 54,0-87,0 10,0-4,0-25,0 7,0 17,0-23,0 5,0-23,0 0,0 0,0-41,0 23,0-5,0-60,0 47,0-10,0-77,0 88,0-12,0-77,0 72,0-19,0-53,0 89,0-12,0-76,0 69,0 26,0-96,0 91,0-16,0-33,0 47,0-12,0-36,0 49,0-14,-41-34,23 47,-5-12,-18 5,23 25,36-48,-101 24,83 7,0-14,-82 7,51 25,21-9,-31-17,23 25,-5-7,-60-17,66 24,-7-7,-58 24,47-17,-12-7,-35-17,46 41,-11 0,-35 0,30-17,-19-7,-11 24,46 0,-11 0,-76 0,76 0,12 0,-89 0,89-18,-12-5,-76 23,70 0,-18 0,-52 0,71 0,-19 0,-53 0,72 0,-19 0,-94 0,114 0,-21 0,-92 0,93 0,-23 0,-111 0,116 0,-28 0,-89 0,103 0,-40 0,-63 0,123 0,-40 0,-82 0,135 0,-25 0,-69 0,102 0,-41 0,21 0,30 17,-19 7,30-24,23 0,-5 0,-19 0,25 0,-7 41,16-33,57-16,34 8,40 0,-35-18,30-5,128-59,-122 46,40-11,124-35,-170 65,52-7,77-58,-140 46,32-11,67 6,-137 41,26 0,111-41,-104 24,43-7,19 24,-113 0,22 0,9 0,-31 0,21 0,10 0,-64 0,5 0,19 41,-25-23,7 5,-24-6,0 7,0-24,0 18,0 6,0 17,0-24,-41 48,-1-24,7-23,-12 5,-35 18,48-24,-14 7,-76 18,89-25,-12 7,-76 17,88-41,-12 0,-77 41,72-24,-19 7,-53-24,74 17,-23 7,-91-24,102 0,0 41,-102 0,94-41,-25 0,-69 41,94-41,-25 0,-110 42,120-25,5 7,-43 17,55-24,-29 7,15-24,47 0,-53 41,6 0,46-23,-11 5,-35 18,48-23,-14 6,7-24,23 17,-5 7,23-24</inkml:trace>
</inkml:ink>
</file>

<file path=ppt/ink/ink5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5-02-22T02:37:36.876"/>
    </inkml:context>
    <inkml:brush xml:id="br0">
      <inkml:brushProperty name="width" value="0.5" units="cm"/>
      <inkml:brushProperty name="height" value="0.5" units="cm"/>
      <inkml:brushProperty name="color" value="#F8EA7D"/>
    </inkml:brush>
  </inkml:definitions>
  <inkml:trace contextRef="#ctx0" brushRef="#br0">124 1276,'0'0,"0"0,0 0,0 0,0 0,0 0,0 0,0 0,0 82,0 0,0-29,0 17,0 54,17-107,7 7,-24 140,17-129,7 13,17 75,-41-71,0 19,82 94,-65-96,7 26,59 111,-48-100,12 35,35 105,-48-143,14 41,76 144,-55-166,26 44,70 122,-95-165,24 0,71 165,-77-182,29 35,89 65,-118-119,29 31,89 47,-118-113,30 19,87 11,-134-82,23 0,-94 0</inkml:trace>
  <inkml:trace contextRef="#ctx0" brushRef="#br0" timeOffset="1">823 3208,'0'0,"0"0,0 0,0 0,0 0,0 0,0 0,0 0,41 124,0 40,-6-93,12 23,118 111,-95-117,24 30,112 129,-137-178,26 26,111 111,-137-120,26 33,111 87,-119-119,31 31,88 47,-116-75,26 26,48 7,-93-88,23 12,-94-47</inkml:trace>
  <inkml:trace contextRef="#ctx0" brushRef="#br0" timeOffset="2">576 3537,'0'0,"0"0,0 0,0 0,0 0,0 0,82 83,42 40,-54-52,24 22,29 31,-52-53,23 22,111 154,-115-175,26 20,90 114,-117-134,27 20,90 114,-135-134,22 21,113 30,-152-69,15 15,96 14,-93-30,20 17,32-29,-106-41,5 0,-23 0</inkml:trace>
  <inkml:trace contextRef="#ctx0" brushRef="#br0" timeOffset="3">617 3578,'0'0,"0"0,0 0,0 0,0 0,0 0,41 83,41 40,-64-88,6 12,99 118,-89-114,14 21,117 93,-96-113,26 19,70 93,-95-93,24 23,71 70,-97-112,28 20,27 51,-52-52,23 23,70 29,-128-88,11 12,76-6,-70-5,17 11,-70-47</inkml:trace>
  <inkml:trace contextRef="#ctx0" brushRef="#br0" timeOffset="4">0 3825,'0'0,"0"0,0 0,0 0,0 0,124 82,-1 83,-54-97,26 28,111 69,-119-95,32 24,86 71,-117-95,-11-17,87 70,-94-70,25 18,69 52,-112-71,20 20,51 10,-53-30,24 19,30 53,-72-90,19 14,52-7,-74-25,-15 50,-34-66</inkml:trace>
  <inkml:trace contextRef="#ctx0" brushRef="#br0" timeOffset="5">740 3907,'0'0,"0"0,0 0,0 0,0 83,83 81,-66-113,7 21,99 93,-70-95,18 24,93 112,-77-137,32 26,45 111,-94-136,25 25,110 69,-135-94,25 25,28 28,-88-88,12 12,35-6,-30-23,20 5,10-23,-47 0,12 0,-47 0</inkml:trace>
  <inkml:trace contextRef="#ctx0" brushRef="#br0" timeOffset="643">2755 535,'0'0,"0"0,0 0,0 0,0 0,0 0,0 0,0 0,0-41,0 33,124-66,40-49,-94 70,25-18,28-11,-75 50,-14 23,131 9,-92 0,-23-41,32 41,-31 0,22 0,50 0,-70 0,17 0,54 41,-72-23,19 5,53 18,-91-7,16 15,33-8,-47-7,12 14,35 34,-46-47,11 53,35 36,-65-72,7 19,58 135,-64-119,5 31,60 170,-49-131,14 56,34 75,-46-163,10 38,-46-163</inkml:trace>
</inkml:ink>
</file>

<file path=ppt/ink/ink5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5-02-22T02:37:39.528"/>
    </inkml:context>
    <inkml:brush xml:id="br0">
      <inkml:brushProperty name="width" value="0.5" units="cm"/>
      <inkml:brushProperty name="height" value="0.5" units="cm"/>
      <inkml:brushProperty name="color" value="#F8EA7D"/>
    </inkml:brush>
  </inkml:definitions>
  <inkml:trace contextRef="#ctx0" brushRef="#br0">2467 0,'0'0,"0"0,0 0,0 0,0 41,18-6,6 13,17 75,-24-70,-34 58,58 54,-41-95,0 24,82 71,-82-60,0 37,41 104,-41-141,0 37,41 146,-41-166,0 44,0 122,0-184,0 38,0 187,-35-207,-12 44,6 122,23-165,-46 42,23 81,23-141,-47 37,24 64,24-136,-7 24,-17 30,41-72,0 19,0 11,0-46,0-31,0-5</inkml:trace>
  <inkml:trace contextRef="#ctx0" brushRef="#br0" timeOffset="1">2920 2591,'0'0,"0"0,-41 123,-42 83,49-120,-55 33,48 46,23-112,-5 17,-18 95,23-95,-5 24,-19 71,25-95,-7 24,-17 71,24-95,-48 24,24 71,23-95,-5 24,-18 29,6-70,-13 18,7 52,23-70,-46 17,23 13,6-48,-12 12,5-6,25-24,-7 7,-17 17,24-24,-7-34,15 17,9 0,0 0,0 0,0 0,0 0,50 0,-32 0,5 0,60 0,-49 0,14 0,34 0,-64 0,5 0,59 0,-47 0,-28 0,75 0,-65 18,7 5,-24-23,17 0,7 0,-24 42,0-26,0-16,0 0,0 0,0 0,-82-16,0 16,13 0,-27 0,-27 0,72 0,-22 0,-91-42,94 8,-25-14,-69 7,111 6,-17-12,-54 6,75 8,-25-17,-50-32,90 30,-14-19,-75-11,88 46,-12-11,-77-76,74 73,18 18,-50-50,64 64,-5-6,-60-58,66 65,-7-7,24-17,-18 23,-5-5,23-18,0 24,0 17,0 0,0-24,82 24,-48 0,15 0,33 0,-31 0,21 0,134 0,-120 17,33 7,128 58,-141-47,35 12,106 77,-141-89,34 12,107 35,-143-47,-2-29,62 35,-94-23,25 5,69-23,-112 0,19 0,12 0,-31 0,19 0,-30 0,-5-17,10-7,-4-17,-8 7,14-14,-7 7,-24 23,-34-46,58-19,-25 51,-32-59,16-32,0 88,0-13,0-75,0 72,0-21,-41-93,24 98,-7-30,24-68,-17 97,-7-28,24-110,0 122,-41-38,41-42,0 112,0-19,0-12,0 48,0-12,0 6,0 24,0-7,0-17,0 23,0 18,0 0,0 0,0 0,0 59,0-41,0 5,0 100,0-70,0 18,41 93,-41-77,0 32,0 45,17-75,7 28,-24 130,0-159,0 29,41 130,-41-141,0 35,41 105,-24-141,7 37,17 105,-6-142,13 37,-48-142</inkml:trace>
</inkml:ink>
</file>

<file path=ppt/ink/ink5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5-02-22T02:37:46.955"/>
    </inkml:context>
    <inkml:brush xml:id="br0">
      <inkml:brushProperty name="width" value="0.2" units="cm"/>
      <inkml:brushProperty name="height" value="0.2" units="cm"/>
    </inkml:brush>
  </inkml:definitions>
  <inkml:trace contextRef="#ctx0" brushRef="#br0">0 452,'0'0,"0"0,0 0,0 0,0 0,0 0,0 0,41 83,-41 81,36-93,10 23,-4 111,-42-117,0 30,123 129,-105-176,5 22,-23-93</inkml:trace>
  <inkml:trace contextRef="#ctx0" brushRef="#br0" timeOffset="1048">1398 0,'0'0,"0"0,0 0,0 0,0 0,0 41,0-5,0 10,0 78,0-52,0 20,41 114,-23-79,5 34,60 44,-47-115,10 26,-46-116</inkml:trace>
</inkml:ink>
</file>

<file path=ppt/ink/ink5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5-02-22T02:37:49.341"/>
    </inkml:context>
    <inkml:brush xml:id="br0">
      <inkml:brushProperty name="width" value="0.2" units="cm"/>
      <inkml:brushProperty name="height" value="0.2" units="cm"/>
    </inkml:brush>
  </inkml:definitions>
  <inkml:trace contextRef="#ctx0" brushRef="#br0">1 1111,'0'0,"0"0,0 0,0 0,0 0,0 0,0 0,41 82,0 82,-23-94,5-16,60 110,-66-111,7 18,99 52,-88-70,12 17,36 95,-31-113,19 19,52 52,-71-70,20 18,92 52,-95-71,27 20,109 51,-117-70,30 17,128 13,-158-48,30 12,129-6,-159-41,29 0,89 0,-118-35,30-12,87-36,-135 66,25-7,69-58,-94 30,25-19,69-53,-95 73,27-21,27-51,-88 70,12-18,35-52,-64 88,6-12,17-77,-24 71,7-17,-24-53,17 35,7-30,-24-47,0 96,0-26,41-69,-24 94,-34-25,17-111,18 100,5-34,18-107,-23 142,5 4,-23 101</inkml:trace>
</inkml:ink>
</file>

<file path=ppt/ink/ink5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5-02-22T02:37:52.497"/>
    </inkml:context>
    <inkml:brush xml:id="br0">
      <inkml:brushProperty name="width" value="0.2" units="cm"/>
      <inkml:brushProperty name="height" value="0.2" units="cm"/>
    </inkml:brush>
  </inkml:definitions>
  <inkml:trace contextRef="#ctx0" brushRef="#br0">1 1687,'0'0,"0"0,0 0,0 0,0 0,0 0,0 0,41 0,-5 0,10 0,78 0,-53 0,22 0,72 0,-112 0,17 0,12 82,-13-48,27 14,27 76,-70-71,17 17,13 53,-48-87,12 11,-6 76,-6-88,12 12,-6 118,-5-94,11 22,-6 72,-23-94,5 22,18 72,-24-81,7 37,-24-121</inkml:trace>
  <inkml:trace contextRef="#ctx0" brushRef="#br0" timeOffset="934">1029 1,'0'0,"0"0,0 0,0 0,0 0,0 0,82 0,0 0,-46 0,52 0,35 0,-69 0,16 0,53 41,-72-24,21 7,52 17,-73-24,21 7,51 59,-71-66,20 7,92 58,-96-31,29 21,67 52,-113-56,22 28,50 28,-70-72,-24 19,53 135,-31-104,22 42,9 103,-65-161,7 34,58 44,-64-95,5 27,60 68,-49-113,14 21,34 134,-48-120,14 34,-48-120</inkml:trace>
</inkml:ink>
</file>

<file path=ppt/ink/ink5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5-02-22T02:37:58.037"/>
    </inkml:context>
    <inkml:brush xml:id="br0">
      <inkml:brushProperty name="width" value="0.2" units="cm"/>
      <inkml:brushProperty name="height" value="0.2" units="cm"/>
    </inkml:brush>
  </inkml:definitions>
  <inkml:trace contextRef="#ctx0" brushRef="#br0">0 306,'0'0,"0"0,0 0,0 0,0 0,0 0,0 0,0 0,0 0,0 0,42 41,40-41,-65 33,7 16,99 33,-88-64,13 5,75 60,-88-48,12 12,35-6,-64-6,5 12,60-6,-66-23,7 5,17 19,-6-25,12 7,-47 17,18-24,5 7,18 17,-23-23,6 5,-24 18,17-41,7 0,17 41,-41-23,0 6,41-24,-41 16,0 9,41-25,-24 0,-17 0,0 0,24 0,-15 0,-9 0,0 0,0 0,0 0,0 0,0 0,32-83,-32 42,0 24,0-48,0-17,0 29,0-18,0-52,0 70,0-17,0-54,0 72,0-19,0-11,0 47,0-12,0-36,-17 66,-7-7,24-17,0 24,0-7,0-17,0 23,0 18,0 0,0 0</inkml:trace>
</inkml:ink>
</file>

<file path=ppt/ink/ink5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5-02-22T02:38:05.458"/>
    </inkml:context>
    <inkml:brush xml:id="br0">
      <inkml:brushProperty name="width" value="0.2" units="cm"/>
      <inkml:brushProperty name="height" value="0.2" units="cm"/>
    </inkml:brush>
  </inkml:definitions>
  <inkml:trace contextRef="#ctx0" brushRef="#br0">1 288,'0'0,"0"0,0 0,0 0,0 0,0 0,0 0</inkml:trace>
</inkml:ink>
</file>

<file path=ppt/ink/ink5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5-02-22T02:26:05.915"/>
    </inkml:context>
    <inkml:brush xml:id="br0">
      <inkml:brushProperty name="width" value="0.05" units="cm"/>
      <inkml:brushProperty name="height" value="0.05" units="cm"/>
      <inkml:brushProperty name="color" value="#ED1C24"/>
    </inkml:brush>
  </inkml:definitions>
  <inkml:trace contextRef="#ctx0" brushRef="#br0">0 0,'0'0,"0"0,0 0,0 0,0 0,0 0,0 0,0 0,0 0</inkml:trace>
</inkml:ink>
</file>

<file path=ppt/ink/ink5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5-02-22T02:26:51.164"/>
    </inkml:context>
    <inkml:brush xml:id="br0">
      <inkml:brushProperty name="width" value="0.35" units="cm"/>
      <inkml:brushProperty name="height" value="0.35" units="cm"/>
      <inkml:brushProperty name="color" value="#ED1C24"/>
    </inkml:brush>
  </inkml:definitions>
  <inkml:trace contextRef="#ctx0" brushRef="#br0">1 0,'0'0,"0"0,0 0,0 0,0 0,0 0,0 0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5-02-22T02:33:33.651"/>
    </inkml:context>
    <inkml:brush xml:id="br0">
      <inkml:brushProperty name="width" value="0.5" units="cm"/>
      <inkml:brushProperty name="height" value="0.5" units="cm"/>
      <inkml:brushProperty name="color" value="#57D200"/>
    </inkml:brush>
  </inkml:definitions>
  <inkml:trace contextRef="#ctx0" brushRef="#br0">83 370,'0'0,"0"0,0 0,0 0,0 0,0 0,0 0,0 0,41 41,41-41,-46 36,10 11,37-6,-65-41,5 0,59 82,-64-82,5 0,59 41,-64-41,6 0,17 0,-23 18,5 5,59-23,-64 0,5 0,59 41,-46-41,11 0,35 0,-46 0,10 0,36 0,-46 0,11 0,35 0,-46 0,10 0,-5 0,-5 0,10 0,-4 0,-6 0,10 0,36 41,-46-41,10 0,-5 0,-5 0,11 0,35 42,-46-42,10 0,36 0,-64 0,6 0,58 41,-47-41,12 0,-6 0,-6 0,12 0,-6 0,-5 17,11 7,-6-24,-6 0,12 0,35 41,-47-41,13 0,-7 0,-7 0,14 0,-7 41,-6-41,12 0,-6 0,-6 18,13 5,-7-23,-7 0,14 0,-7 41,-6-41,12 0,-6 0,-7 17,15 7,-8-24,-6 18,12 6,-6-24,-6 0,12 0,-5 41,-8-41,14 0,-7 41,-24-24,48 7,-24-24,-5 18,11 5,35-23,-47 0,-29 41,76 0,-47-23,12 5,36 18,-66-23,7 6,58-24,-47 17,12 7,-6 17,-6-24,13 7,34-24,-64 18,5 5,59 18,-64-23,5 5,60 18,-66-41,7 0,58 42,-65-25,7 7,58 17,-47-41,12 0,-5 41,-7-23,12 5,-6 18,-23-23,46 5,18 18,-64-23,6 6,58 17,-65-41,7 0,58 41,-64-24,5 7,60 17,-66-23,7 5,58-23,-65 18,7 5,58 18,-64-23,5 5,18 19,-23-25,6 7,58 17,-65-41,7 0,-24 41,17-24,7 7,17 17,-24-7,7 14,17-6,-23-25,6 7,17-24,-41 17,0 7,41 17,-24-24,7 7,17 17,-7-24,14 7,-7 17,-23-41,6 0,17 42,-24-25,7 7,17 17,-24-24,7 7,17 17,-24-41,7 0,58 41,-64-23,6 5,17-23,-24 17,7 7,17 17,-23-23,5 6,18-24,-24 17,7 7,17 17,-41-24,0 7,42-24,-25 17,7 7,17 17,-23-23,5 5,-6-23,7 0,-24 0</inkml:trace>
  <inkml:trace contextRef="#ctx0" brushRef="#br0" timeOffset="966">1 41,'0'0,"0"0,0 0,0 0,0 0,41 0,-6 0,12 0,76 0,-70 0,18 0,52 0,-77 0,73 0,4 0,-88 18,12 5,35 19,-28-25,16 7,53 17,-87-24,10 7,78 17,-89-23,12 5,76 18,-69-23,16 5,12 18,-29-23,17 6,54 17,-72-24,19 7,11 58,-29-64,18 5,52 59,-70-64,17 6,54 58,-71-64,17 5,95 59,-113-64,19 5,52 60,-70-48,18 12,52-6,-69-23,-26 5,96 59,-89-64,12 5,76 18,-87-23,10 6,78 17,-89-24,12 7,76 58,-71-48,20-27,-72-7</inkml:trace>
  <inkml:trace contextRef="#ctx0" brushRef="#br0" timeOffset="1748">206 0,'0'0,"0"0,0 0,0 0,0 0,0 0,0 0,0 0,82 0,83 0,-94 0,22 0,72 41,-113-41,19 0,135 41,-136-41,24 0,112 42,-122-42,38 0,42 41,-94-41,25 0,69 41,-98-41,33 0,24 41,-53-24,24 7,30 58,-54-64,24 5,71 18,-95-5,24 11,30-6,-72-6,19 12,93-6,-111-6,18 12,93 36,-111-66,18 7,93 58,-94-47,25 12,69 36,-111-66,17 7,95 58,-112-47,17 12,95 35,-114-47,21 13,51 34,-52-29,23 17,-94-70</inkml:trace>
  <inkml:trace contextRef="#ctx0" brushRef="#br0" timeOffset="2544">3866 905,'0'0,"0"0,0 0,0 0,0 0,0 0,41 0,-6 17,12 7,118 17,-113-41,19 0,94 41,-113-23,19 5,93-23,-129 18,13 5,75 19,-70-25,17 7,54 17,-72-24,-22 7,93 17,-71-24,20 7,51 17,-88-6,12 12,77-5,-72-25,60 7,12 17,-72-24,19 48,52-24,-53-6,25 12,28 36,-71-49,19 14,53 75,-89-88,12 13,76 116,-70-111,18 17,52 95,-70-113,18 19,52 53,-53-72,24 19,71 52,-95-70,-17 59,-53-112</inkml:trace>
  <inkml:trace contextRef="#ctx0" brushRef="#br0" timeOffset="3527">6868 1809,'0'0,"0"0,0 0,0 0,0 0,0 0,0 0,0 0,41 42,41-1,-46-6,10 12,37-6,-48-5,12 10,76 37,-105-65,5 5,60 59,-48-64,12 5,35 59,-49-49,16 16,33 34,-46-48,11 12,35 35,-64-46,5 10,18-4,-5-7,10 12,-4 35,-25-64,7 5,58 59,-65-64,7 6,17 58,-24-65,7 7,59 58,-66-64,7 5,17 18,-24-6,7 13,17-7,-24-24,7 7,17 17,-23-6,5 12,19-6,-42-23,0 5,41 19,-24-8,7 14,17-7,-24-24,7 7,-24 17,17-23,7 5,17 60,-23-66,5 7,18 17,-23-24,6 7,-24 58,17-64,7 5,17 18,-24-24,7 7,-24-24,17 35,7 13,17-48,-23 17,5 7,-23-24</inkml:trace>
  <inkml:trace contextRef="#ctx0" brushRef="#br0" timeOffset="4278">8883 3701,'0'0,"0"0,0 0,0 0,0 0,0 0,0 0,0 0,0 0,41 41,41 82,-47-70,12 18,35 11,-64-47,6 12,58 77,-65-90,7 14,-24 34,17-65,7 7,-24 58,0-64,0 6,41 17,-41-24,0 7,41 17,-41-24,0 7,0-24</inkml:trace>
</inkml:ink>
</file>

<file path=ppt/ink/ink6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5-02-22T02:26:52.311"/>
    </inkml:context>
    <inkml:brush xml:id="br0">
      <inkml:brushProperty name="width" value="0.35" units="cm"/>
      <inkml:brushProperty name="height" value="0.35" units="cm"/>
      <inkml:brushProperty name="color" value="#ED1C24"/>
    </inkml:brush>
  </inkml:definitions>
  <inkml:trace contextRef="#ctx0" brushRef="#br0">1 1,'0'0,"0"0,0 0</inkml:trace>
</inkml:ink>
</file>

<file path=ppt/ink/ink6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5-02-22T02:26:53.144"/>
    </inkml:context>
    <inkml:brush xml:id="br0">
      <inkml:brushProperty name="width" value="0.35" units="cm"/>
      <inkml:brushProperty name="height" value="0.35" units="cm"/>
      <inkml:brushProperty name="color" value="#ED1C24"/>
    </inkml:brush>
  </inkml:definitions>
  <inkml:trace contextRef="#ctx0" brushRef="#br0">1 1,'0'0,"0"0,0 0,0 0,0 0,0 0,0 0,0 0,0 0</inkml:trace>
</inkml:ink>
</file>

<file path=ppt/ink/ink6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5-02-22T02:26:53.811"/>
    </inkml:context>
    <inkml:brush xml:id="br0">
      <inkml:brushProperty name="width" value="0.35" units="cm"/>
      <inkml:brushProperty name="height" value="0.35" units="cm"/>
      <inkml:brushProperty name="color" value="#ED1C24"/>
    </inkml:brush>
  </inkml:definitions>
  <inkml:trace contextRef="#ctx0" brushRef="#br0">1 0,'0'0,"0"0,0 0,0 0,0 0,0 0,0 0,0 0,0 0</inkml:trace>
</inkml:ink>
</file>

<file path=ppt/ink/ink6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5-02-22T02:26:54.491"/>
    </inkml:context>
    <inkml:brush xml:id="br0">
      <inkml:brushProperty name="width" value="0.35" units="cm"/>
      <inkml:brushProperty name="height" value="0.35" units="cm"/>
      <inkml:brushProperty name="color" value="#ED1C24"/>
    </inkml:brush>
  </inkml:definitions>
  <inkml:trace contextRef="#ctx0" brushRef="#br0">0 0,'0'0,"0"0,0 0,0 0,0 0,0 0,0 0</inkml:trace>
</inkml:ink>
</file>

<file path=ppt/ink/ink6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5-02-22T02:26:55.090"/>
    </inkml:context>
    <inkml:brush xml:id="br0">
      <inkml:brushProperty name="width" value="0.35" units="cm"/>
      <inkml:brushProperty name="height" value="0.35" units="cm"/>
      <inkml:brushProperty name="color" value="#ED1C24"/>
    </inkml:brush>
  </inkml:definitions>
  <inkml:trace contextRef="#ctx0" brushRef="#br0">0 0,'0'0,"0"0,0 0,0 0,0 0,0 0,0 0</inkml:trace>
</inkml:ink>
</file>

<file path=ppt/ink/ink6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5-02-22T02:26:55.723"/>
    </inkml:context>
    <inkml:brush xml:id="br0">
      <inkml:brushProperty name="width" value="0.35" units="cm"/>
      <inkml:brushProperty name="height" value="0.35" units="cm"/>
      <inkml:brushProperty name="color" value="#ED1C24"/>
    </inkml:brush>
  </inkml:definitions>
  <inkml:trace contextRef="#ctx0" brushRef="#br0">0 1,'0'0,"0"0,0 0,0 0</inkml:trace>
</inkml:ink>
</file>

<file path=ppt/ink/ink6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5-02-22T02:26:56.267"/>
    </inkml:context>
    <inkml:brush xml:id="br0">
      <inkml:brushProperty name="width" value="0.35" units="cm"/>
      <inkml:brushProperty name="height" value="0.35" units="cm"/>
      <inkml:brushProperty name="color" value="#ED1C24"/>
    </inkml:brush>
  </inkml:definitions>
  <inkml:trace contextRef="#ctx0" brushRef="#br0">1 1,'0'0,"0"0,0 0,0 0,0 0,0 0,0 41,0-41</inkml:trace>
</inkml:ink>
</file>

<file path=ppt/ink/ink6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5-02-22T02:26:56.773"/>
    </inkml:context>
    <inkml:brush xml:id="br0">
      <inkml:brushProperty name="width" value="0.35" units="cm"/>
      <inkml:brushProperty name="height" value="0.35" units="cm"/>
      <inkml:brushProperty name="color" value="#ED1C24"/>
    </inkml:brush>
  </inkml:definitions>
  <inkml:trace contextRef="#ctx0" brushRef="#br0">0 0,'0'0,"0"0,0 0,0 0,0 0,0 0,0 0</inkml:trace>
</inkml:ink>
</file>

<file path=ppt/ink/ink6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5-02-22T02:26:57.986"/>
    </inkml:context>
    <inkml:brush xml:id="br0">
      <inkml:brushProperty name="width" value="0.35" units="cm"/>
      <inkml:brushProperty name="height" value="0.35" units="cm"/>
      <inkml:brushProperty name="color" value="#ED1C24"/>
    </inkml:brush>
  </inkml:definitions>
  <inkml:trace contextRef="#ctx0" brushRef="#br0">0 0,'0'0,"0"0,0 0,0 0,0 0,0 0,0 0,0 0,0 0</inkml:trace>
</inkml:ink>
</file>

<file path=ppt/ink/ink6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5-02-22T02:26:58.552"/>
    </inkml:context>
    <inkml:brush xml:id="br0">
      <inkml:brushProperty name="width" value="0.35" units="cm"/>
      <inkml:brushProperty name="height" value="0.35" units="cm"/>
      <inkml:brushProperty name="color" value="#ED1C24"/>
    </inkml:brush>
  </inkml:definitions>
  <inkml:trace contextRef="#ctx0" brushRef="#br0">0 0,'0'0,"0"0,0 0,0 0,0 0,0 0,0 0,0 0,0 0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5-02-22T02:33:39.481"/>
    </inkml:context>
    <inkml:brush xml:id="br0">
      <inkml:brushProperty name="width" value="0.5" units="cm"/>
      <inkml:brushProperty name="height" value="0.5" units="cm"/>
      <inkml:brushProperty name="color" value="#57D200"/>
    </inkml:brush>
  </inkml:definitions>
  <inkml:trace contextRef="#ctx0" brushRef="#br0">6333 329,'0'0,"0"0,0 0,0 0,0 0,0 0,0 0,0 0,0 0,0 0,0 0,0 0,0 0,0 0,0 0,0 0,0 0,0 0,0 0,-41 0,32 0,-23 0,-1 0,-17 0,-32 0,48 17,-14 7,7-24,6 18,-12 6,5 17,25-24,-7 7,-17-24,24 17,-7 7,-17-24,6 17,-12 7,6-24,23 17,-5 7,-19-24,25 18,-7 5,-17-23,23 18,-5 5,-18-23,23 0,-5 0,-18 42,6-42,-13 0,7 0,24 17,-7 7,-17-24,23 17,-5 7,-18-24,23 0,-5 0,-18 0,23 17,-6 7,-17-24,24 0,-7 0,-17 0,24 0,-7 0,-17 0,24 17,-7 7,-17-24,24 0,-8 0,-16 0,24 0,-7 0,-58 0,47-18,-12-5,6-18,6 23,-13-5,7 23,24-18,-7-5,-58-19,65 25,-7-7,-17-17,23 41,-5 0,-19-41,7 24,-12-7,6-17,6 23,-12-5,-35-18,64 23,-6-6,-58-17,65 41,-7 0,-17-41,6 24,-12-7,6 24,7-17,-15-7,8-17,6 41,-12 0,6-41,5 23,-10-5,5 23,23 0,-47-42,24 42,7 0,-14 0,7-41,6 41,-12 0,5 0,9 0,-16 0,8 0,23 0,-46 0,-18 0,65 0,-7 0,-59 0,66 0,-7 0,-58 0,65 18,-7 5,-58-23,47 0,-13 0,-34 0,47 18,-12 6,-35-24,47 0,-13 0,7 41,6-41,-12 0,-35 0,65 0,-7 0,-59 41,48-41,-12 0,6 0,24 0,-7 0,-58 41,64-41,-5 0,-60 0,66 0,-7 0,-17 41,6-41,-12 0,-35 0,64 17,-6 7,-17-24,7 18,-14 5,7-23,24 0,-7 0,-17 41,23-41,-5 0,-18 42,23-42,-6 0,24 0</inkml:trace>
  <inkml:trace contextRef="#ctx0" brushRef="#br0" timeOffset="943">617 576,'0'0,"0"0,0 0,0 0,0 0,0 0,0 0,0-41,18 41,5 0,18-41,-23 6,6-12,17 5,-25 26,50-9,16 25,-29-35,18-12,11 47,-11-18,22-5,-11 23,-29 0,18 0,11-41,-51 41,20 0,32 0,-66 0,7 0,58 0,-48 0,14 0,34 0,-64 0,6 0,58 41,-47-41,12 0,-6 0,-6 18,12 5,36-23,-66 0,7 0,58 41,-47-23,12 5,-6-23,-7 17,15 7,33 18,-65-25,7 7,58 17,-64-41,5 0,60 41,-66-24,7 7,58 17,-65-24,7 7,58 17,-48-24,-27 8,34 16,-6-24,13 7,-7 17,-24-41,7 0,58 41,-47-24,12 7,36-24,-49 17,14 7,-48-24</inkml:trace>
</inkml:ink>
</file>

<file path=ppt/ink/ink7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5-02-22T02:26:58.987"/>
    </inkml:context>
    <inkml:brush xml:id="br0">
      <inkml:brushProperty name="width" value="0.35" units="cm"/>
      <inkml:brushProperty name="height" value="0.35" units="cm"/>
      <inkml:brushProperty name="color" value="#ED1C24"/>
    </inkml:brush>
  </inkml:definitions>
  <inkml:trace contextRef="#ctx0" brushRef="#br0">1 1,'0'0,"0"0,0 0,0 0</inkml:trace>
</inkml:ink>
</file>

<file path=ppt/ink/ink7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5-02-22T02:26:59.517"/>
    </inkml:context>
    <inkml:brush xml:id="br0">
      <inkml:brushProperty name="width" value="0.35" units="cm"/>
      <inkml:brushProperty name="height" value="0.35" units="cm"/>
      <inkml:brushProperty name="color" value="#ED1C24"/>
    </inkml:brush>
  </inkml:definitions>
  <inkml:trace contextRef="#ctx0" brushRef="#br0">0 1,'0'0,"0"0,0 0,0 0,0 0,0 0</inkml:trace>
</inkml:ink>
</file>

<file path=ppt/ink/ink7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5-02-22T02:26:59.983"/>
    </inkml:context>
    <inkml:brush xml:id="br0">
      <inkml:brushProperty name="width" value="0.35" units="cm"/>
      <inkml:brushProperty name="height" value="0.35" units="cm"/>
      <inkml:brushProperty name="color" value="#ED1C24"/>
    </inkml:brush>
  </inkml:definitions>
  <inkml:trace contextRef="#ctx0" brushRef="#br0">0 0,'0'0,"0"0</inkml:trace>
</inkml:ink>
</file>

<file path=ppt/ink/ink7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5-02-22T02:27:00.917"/>
    </inkml:context>
    <inkml:brush xml:id="br0">
      <inkml:brushProperty name="width" value="0.35" units="cm"/>
      <inkml:brushProperty name="height" value="0.35" units="cm"/>
      <inkml:brushProperty name="color" value="#ED1C24"/>
    </inkml:brush>
  </inkml:definitions>
  <inkml:trace contextRef="#ctx0" brushRef="#br0">0 0,'0'0,"0"0,0 0,0 0,0 0,0 0</inkml:trace>
</inkml:ink>
</file>

<file path=ppt/ink/ink7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5-02-22T02:27:01.531"/>
    </inkml:context>
    <inkml:brush xml:id="br0">
      <inkml:brushProperty name="width" value="0.35" units="cm"/>
      <inkml:brushProperty name="height" value="0.35" units="cm"/>
      <inkml:brushProperty name="color" value="#ED1C24"/>
    </inkml:brush>
  </inkml:definitions>
  <inkml:trace contextRef="#ctx0" brushRef="#br0">1 1,'0'0,"0"0,0 0,0 0,0 0,0 0,0 0</inkml:trace>
</inkml:ink>
</file>

<file path=ppt/ink/ink7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5-02-22T02:27:02.063"/>
    </inkml:context>
    <inkml:brush xml:id="br0">
      <inkml:brushProperty name="width" value="0.35" units="cm"/>
      <inkml:brushProperty name="height" value="0.35" units="cm"/>
      <inkml:brushProperty name="color" value="#ED1C24"/>
    </inkml:brush>
  </inkml:definitions>
  <inkml:trace contextRef="#ctx0" brushRef="#br0">1 0,'0'0,"0"0,0 0,0 0,0 0,0 0,0 0</inkml:trace>
</inkml:ink>
</file>

<file path=ppt/ink/ink7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5-02-22T02:27:02.530"/>
    </inkml:context>
    <inkml:brush xml:id="br0">
      <inkml:brushProperty name="width" value="0.35" units="cm"/>
      <inkml:brushProperty name="height" value="0.35" units="cm"/>
      <inkml:brushProperty name="color" value="#ED1C24"/>
    </inkml:brush>
  </inkml:definitions>
  <inkml:trace contextRef="#ctx0" brushRef="#br0">1 1,'0'0,"0"0,0 0,0 0,0 0,0 0</inkml:trace>
</inkml:ink>
</file>

<file path=ppt/ink/ink7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5-02-22T02:27:03.230"/>
    </inkml:context>
    <inkml:brush xml:id="br0">
      <inkml:brushProperty name="width" value="0.35" units="cm"/>
      <inkml:brushProperty name="height" value="0.35" units="cm"/>
      <inkml:brushProperty name="color" value="#ED1C24"/>
    </inkml:brush>
  </inkml:definitions>
  <inkml:trace contextRef="#ctx0" brushRef="#br0">0 0,'0'0,"0"0,0 0,0 0,0 0,0 0,0 0,0 0,0 0</inkml:trace>
</inkml:ink>
</file>

<file path=ppt/ink/ink7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5-02-22T02:27:05.128"/>
    </inkml:context>
    <inkml:brush xml:id="br0">
      <inkml:brushProperty name="width" value="0.35" units="cm"/>
      <inkml:brushProperty name="height" value="0.35" units="cm"/>
      <inkml:brushProperty name="color" value="#ED1C24"/>
    </inkml:brush>
  </inkml:definitions>
  <inkml:trace contextRef="#ctx0" brushRef="#br0">1 0,'0'0,"0"0,0 0,0 0,0 0,0 0,0 0</inkml:trace>
</inkml:ink>
</file>

<file path=ppt/ink/ink7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5-02-22T02:27:06.324"/>
    </inkml:context>
    <inkml:brush xml:id="br0">
      <inkml:brushProperty name="width" value="0.35" units="cm"/>
      <inkml:brushProperty name="height" value="0.35" units="cm"/>
      <inkml:brushProperty name="color" value="#ED1C24"/>
    </inkml:brush>
  </inkml:definitions>
  <inkml:trace contextRef="#ctx0" brushRef="#br0">1 0,'0'0,"0"0,0 0,0 0</inkml:trace>
</inkml:ink>
</file>

<file path=ppt/ink/ink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5-02-22T02:33:46.398"/>
    </inkml:context>
    <inkml:brush xml:id="br0">
      <inkml:brushProperty name="width" value="0.5" units="cm"/>
      <inkml:brushProperty name="height" value="0.5" units="cm"/>
      <inkml:brushProperty name="color" value="#57D200"/>
    </inkml:brush>
  </inkml:definitions>
  <inkml:trace contextRef="#ctx0" brushRef="#br0">7155 1604,'0'0,"0"0,0 0,0 0,0 0,83 42,-1-1,-46-23,-31 87,118-64,-105-23,6 5,58 101,-65-107,7 7,17 17,-23-6,5 12,-23-6,18-23,5 5,-23 18,0-23,0 6,0 17,-17-24,-7 7,-58 58,64-82,-5 0,-59 41,47-24,-13 7,-75-24,72 17,-21 7,-11-24,31 0,-19 0,-52 0,88 0,-13 0,-75 0,70 0,24-41,-53 0,28 23,-16-5,-12-59,48 48,-14-14,7 6,6 8,-13-14,7-34,24 47,-7-12,-17-35,23 46,-5-11,23-35,0 47,0-12,0-35,18 46,5-11,18-35,-24 48,7-14,58 7,-46 23,11-5,35-19,-64 42,5 0,59-41,-29 41,18 0,11 0,-30 18,19 5,53 60,-89-48,12 12,35 35,-46-46,10 10,-5 78,-23-71,6 17,17 12,-41-47,0 13,0 34,-18-47,-5 12,-60 35,49-47,-14 13,-75 34,89-65,-14 7,-35 17,15-24,-28 7,-28 17,72-41,-19 0,-52 0,71-17,-20-7,-92-17,113 24,-21-7,-52-58,91 49,-16-17,-33-32,47 47,-13-12,7-35,24 46,-7-10,24-78,0 90,0-14,0-34,18 47,5-13,101-34,-89 47,12-12,117 6,-112 6,20-12,92 47,-93 0,23-42,70 42,-95 0,27 0,109 0,-135 18,25 6,69 58,-94-65,25 7,-13 58,-48-48,14 14,34 35,-64-48,6 12,-24 35,0-48,0 14,-42 35,7-48,-12 12,-35 35,47-47,-53-29,-36 76,73-82,-21 0,-93 0,103 0,1 0,-62 0,53 0,-25 0,-28 0,55-17,-29-7,-67-17,95 7,-27-14,-27 7,70 6,-17-12,-13-36,49 49,-14-14,7-75,24 88,-7-12,24-36,0 66,0-7,41-58,-23 47,5-12,59 6,-47 23,13-6,-7-17,-6 24,12-7,35-17,-46 41,11 0,35-41,-65 41,7 0,58 0,-64 0,5 0,59 0,-46 0,-30 0,-6 18,0 5,41 18,-41-6,0 12,0 36,-18-48,-5 12,-60 76,31-70,-19 18,-52 52,53-88,-25 12,-28 36,70-66,-18 7,-11 17,64-41,-5 0,-18 0,23 0,-5 0,-18 0,23 0,-5 0,23-41,0 6,0-13,0-34,0 29,0-17,82-95,-47 112,12-17,76-53,-70 52,18-23,93-29,-111 70,18-18,11-11,-30 47,19-12,11 6,-46 23,11-5,-6 23,-24 0,7 0,17 0,-24 0,-34 41,17-6,0 12,0 118,-36-58,-10 32,-78 67,56-138,-28 28,-68 110,77-137,-32 26,-87 70,136-130,-24 12,-30 35,72-82,-19 0,-52 41,88-41,-12 0,-36 0,49 0,-14 0,-34 0,65 0,-7 0,24-82,0 29,0-17,0-136,52 83,19-42,94-164,-95 188,24-46,112-60,-120 160,33-32,87-45,-134 92,20-21,32 11,-73 48,-20 27,10 7,-5-18,10-5,-5 23,-23 0,5 0,-23 41,0-24,0 48,0 58,0-69,0 16,-123 94,70-75,-17 28,-95 47,76-92,-27 21,-49 71,93-110,-20 16,-73 53,94-87,-22 10,-31 78,89-107,-12 7,-35 17,46-23,-10 5,-37 18,66-41,-7 0,-5 0,17 0,12 0,0 0,0-41,0 32,0-64,41-9,-23 28,5-16,60-53,-49 89,14-14,34-35,-64 66,5-7,60-58,-66 47,7-12,58 6,-66 24,9-7,16-18,-25 26,9-9,-7 25,5 0,-23 0,0 0,41 0,-41 0,0 0,0 0,0 0,0 41,-41 83,6-72,-12 19,-76 52,56-56,-31 31,-66 66,99-99,6-6,-105 23,93-29,-23 17,-70 13,128-83,-10 0,-36 41,46-41,-11 0,6 41,23-41,-5 0,-18 0,24 0,-7 0,15 0,18-41,-9 6,0-12,0-77,53 36,17-29,54-89,-38 119,33-32,46-86,-62 136,40-27,-19-27,-71 69,17-15,12-14,-47 48,13-12,34 6,-47 24,-29-7,11 24,7 0,-24 0,0 0,0 0,0 0,0 82,-82 41,29-52,-18 23,-134 112,116-118,-28 29,-130 130,125-142,-43 37,-82 63,159-134,-30 23,-128 29,140-52,-35 22,-65 31,118-89,-29 12,-7 35,73-64,-21 5,31 19,24-42,-7 0,-17 0,25 0,16 0,0 0,16-42,66-81,5 54,31-26,88-152,-86 144,48-41,120-144,-183 166,36-44,147-80,-171 146,54-47,76-59,-140 135,33-22,24-30,-146 105,5-6,59-17,-46 24,-30 34,2-17,-8 0,0 0,-50 124,15-54,-12 24,-117 112,58-101,-35 37,-106 63,122-115,-38 26,-83 89,139-134,-33 23,-66 111,121-153,-35 20,-45 51,95-88,-24 12,-30 36,89-83,-12 0,-35 41,64-41,-5 0,23 0,0 0,0 0,0 0,0-83,123-81,-35 58,30-35,129-147,-126 167,45-45,81-81,-149 149,51-51,139-56,-184 135,38-25,105-28,-179 89,29-15,-15 8,-65 41,7 0,17 0,-23 0,5 0,-15 0,-16 83,8-48,0 12,-123 158,52-116,-23 28,-152 89,123-119,-42 31,-82 88,141-101,-35 37,-147 104,163-156,-37 26,-126 89,147-117,-47 30,-59 47,141-95,-35 24,-105 71,157-112,-28 17,-47 53,112-106,-20 7,-10 18,65-25,-7 7,3-4,42-81,-4 9,7-20,140-92,-64 48,47-56,141-75,-183 124,37-42,146-81,-166 123,43-42,123-82,-150 144,53-41,56-61,-159 134,30-23,46 12,-94 47,25-12,-13 6,-49 24,-25-8,33 25,-23 0,5 0,-23 0,0 35,0 13,-82 34,32-15,-23 30,-92 68,79-97,-34 28,-85 110,135-136,-25 24,-151 112,145-122,-45 38,-60 42,137-112,-26 19,-70 12,131-49,-14 14,-34-7,64-23,-5 5,-18 18,23-23,-5 5,14-14,9-9,0 0,9-50,8 15,7-12,140-76,-96 37,29-34,149-44,-158 76,30-30,88-46,-136 128,24-11,29-76,-73 73,24 59,8-50,-65 41,7 0,17 0,-25 0,-16 0,0 0,-16 82,-25 82,-29-76,-24 30,-112 88,103-120,-41 33,-144 87,163-117,-37 27,-126 49,182-95,-35 24,-106 71,159-112,-29 17,-48 54,113-107,-19 7,-11-24,46 0,30 0,-35 0,24 0,34-41,-17-12,0-18,41-134,29 82,25-42,152-123,-140 163,32-38,67-84,-118 142,30-36,5-24,-71 95,19-24,12 11,-49 66,14-7,34-17,-64 41,5 0,18-41,-23 24,-18 17,0 0,-18 58,18 66,-34-56,-14 28,-75 69,71-96,-102 108,-10-12,112-97,-20 28,-92 28,112-90,-20 14,-92 34,112-47,-19 12,-12-6,49-23,-14 6,7-24,24 0,-7 0,15 0,9 0,0 0,9-83,8 30,7-17,99-53,-88 70,13-18,75-52,-72 71,21-19,11-12,-50 50,16 25,-8-74,-24 65,7-7,17 24,-23-18,5-5,-23 23,0 0,0 0,0 0,0 41,-17-6,-7 12,-58 76,29-70,-17 18,-54 52,54-70,-24 17,-30 13,56-49,-28 14,-28-7,107-23,-7 5,-17 18,24-41,-7 0,-17 0,24 0,-7 0,-17 0,25 0,-9 0,16 0,18-41,-9 24,0-7,0-58,0 30,0-20,41-51,-6 71,12-19,35-53,-47 72,12-19,36-11,-48 47,53-12,-6-36,-50 51,-23 23,74-32,-49 24,-27 34,75-58,-65 41,7 0,58 0,-64 0,6 0,17 0,-24 0,7 0,-16 0,-16 82,8-47,0 12,-41 118,23-96,-88 26,-58 70,78-113,-34 19,-85 53,154-91,-22 16,-50 33,53-47,-25 12,13 36,65-83,-7 0,-17 0,23 17,-5 7,-18-24,23 0,-5 0,23-18,0-5,0-60,0 30,0-17,41-53,-24 70,89-100,17-94,-36 126,32-46,87-79,-122 161,37-36,85-2,-136 70,24-18,30 30,-72 41,19 0,11 0,-48 0,15 0,33 83,-47-31,12 19,35 52,-82-35,0 30,0 87,0-103,0 43,-41 20,7-97,-14 28,48-96</inkml:trace>
  <inkml:trace contextRef="#ctx0" brushRef="#br0" timeOffset="1314">6086 1892,'0'0,"0"0,0 0,0 0,0 0,0 0,0 0,0 0,83 0,81 41,-74-23,26 6,130 17,-140-24,-47 7,105 58,-93-64,23 5,-12-23,-47 0,12 41,-6 0,-23-23,6 5,-16-14,-16 24,8-25,-83 66,49-57,-14 7,-116 17,93-23,-23 5,-70-23,111 18,-18 5,-52-23,70 0,-17 0,-13 0,31-17,-19-7,-11-17,47 6,-13-12,7-77,24 89,-7-12,-17-35,41 47,0-12,0-35,0 47,0-13,0-34,0 65,0-7,41-17,-24 24,48-7,18-17,-48 23,12-6,76 24,-105 0,5 0,60 0,-48 0,12 0,35 42,-64-42,5 0,18 82,-23-65,6 7,17 58,-24-64,7 5,-24 60,0-66,0 7,0 58,0-47,0 12,0-6,0-23,0 5,0 18,0-24,0 8,0-17,0-16</inkml:trace>
  <inkml:trace contextRef="#ctx0" brushRef="#br0" timeOffset="1964">6950 1728,'0'0,"0"0,0 0,0 0,0 0,0 0,0 0,41 0,-8 0,16 0,157 0,-118 0,-53 0,89 41,-54-23,24 5,-12 18,-65-24,7 7,18 59,-8-66,14 7,-7 58,-6-65,12 7,-6 58,-24-48,49 14,16 35,-49-50,16 16,-49-49</inkml:trace>
  <inkml:trace contextRef="#ctx0" brushRef="#br0" timeOffset="2498">7402 1851,'0'0,"0"0,0 0,0 0,0 0,0 0,0 0,82 0,1 0,-15 0,28 0,28 0,-73 0,21 0,92 41,-93-23,23 5,70 19,-98-26,33 9,65 16,-93-23,23 5,-94-23</inkml:trace>
  <inkml:trace contextRef="#ctx0" brushRef="#br0" timeOffset="3577">8430 1851,'0'0,"0"0,0 0,0 0,0 0,0 0,41 0,-7 17,15 7,74 100,-89-124,14 0,34 82,-64-65,6 7,17 58,-6-64,12 5,-47 18,17-23,7 6,17 17,-23-24,5 7,-23 17,16-25,9 9,17 16,-42-23,0 5,41-23,-41 17,0 7,0 18,17-42,7 0,-24 41,17-24,7 7,-24 17,0-24,0 7,29 5,-17-17,-12 29,0-23,0 5,0-5,0 6,0 5,0-17,0 7,0 3,0-3,0 3,0-22,0 0,0 41,0-32,0 23,-17-32,-7 0,24 41,-18-41,-5 0,23 0,-17 0,-7 0,24 41,-17-41,-7 0,-18 0,25 0,-7 0,-58 0,65 0,-7 0,-58 0,47-17,-13-7,7-17,7 24,-14-7,-34 24,64-18,-5-5,-60-18,66 23,-7-5,-17-18,24 23,-7-6,24 24,-17-17,-7-7,-17-17,24 24,34 34</inkml:trace>
</inkml:ink>
</file>

<file path=ppt/ink/ink8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5-02-22T02:27:06.940"/>
    </inkml:context>
    <inkml:brush xml:id="br0">
      <inkml:brushProperty name="width" value="0.35" units="cm"/>
      <inkml:brushProperty name="height" value="0.35" units="cm"/>
      <inkml:brushProperty name="color" value="#ED1C24"/>
    </inkml:brush>
  </inkml:definitions>
  <inkml:trace contextRef="#ctx0" brushRef="#br0">0 1,'0'0,"0"0,0 0,0 0,0 0,0 0,0 0,0 0,0 0</inkml:trace>
</inkml:ink>
</file>

<file path=ppt/ink/ink8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5-02-22T02:27:07.439"/>
    </inkml:context>
    <inkml:brush xml:id="br0">
      <inkml:brushProperty name="width" value="0.35" units="cm"/>
      <inkml:brushProperty name="height" value="0.35" units="cm"/>
      <inkml:brushProperty name="color" value="#ED1C24"/>
    </inkml:brush>
  </inkml:definitions>
  <inkml:trace contextRef="#ctx0" brushRef="#br0">1 1,'0'0,"0"0,0 0,0 0,0 0,0 0,0 0,0 0,0 0</inkml:trace>
</inkml:ink>
</file>

<file path=ppt/ink/ink8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5-02-22T02:27:07.889"/>
    </inkml:context>
    <inkml:brush xml:id="br0">
      <inkml:brushProperty name="width" value="0.35" units="cm"/>
      <inkml:brushProperty name="height" value="0.35" units="cm"/>
      <inkml:brushProperty name="color" value="#ED1C24"/>
    </inkml:brush>
  </inkml:definitions>
  <inkml:trace contextRef="#ctx0" brushRef="#br0">0 0,'0'0,"0"0,0 0,0 0,0 0,0 0,0 0</inkml:trace>
</inkml:ink>
</file>

<file path=ppt/ink/ink8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5-02-22T02:27:15.195"/>
    </inkml:context>
    <inkml:brush xml:id="br0">
      <inkml:brushProperty name="width" value="0.35" units="cm"/>
      <inkml:brushProperty name="height" value="0.35" units="cm"/>
      <inkml:brushProperty name="color" value="#F2D80D"/>
    </inkml:brush>
  </inkml:definitions>
  <inkml:trace contextRef="#ctx0" brushRef="#br0">1 0,'0'0,"0"0,0 0,0 0,0 0,0 0,0 0</inkml:trace>
</inkml:ink>
</file>

<file path=ppt/ink/ink8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5-02-22T02:27:15.876"/>
    </inkml:context>
    <inkml:brush xml:id="br0">
      <inkml:brushProperty name="width" value="0.35" units="cm"/>
      <inkml:brushProperty name="height" value="0.35" units="cm"/>
      <inkml:brushProperty name="color" value="#F2D80D"/>
    </inkml:brush>
  </inkml:definitions>
  <inkml:trace contextRef="#ctx0" brushRef="#br0">0 0,'0'0,"0"0,0 0,0 0,0 0,0 0</inkml:trace>
</inkml:ink>
</file>

<file path=ppt/ink/ink8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5-02-22T02:27:16.429"/>
    </inkml:context>
    <inkml:brush xml:id="br0">
      <inkml:brushProperty name="width" value="0.35" units="cm"/>
      <inkml:brushProperty name="height" value="0.35" units="cm"/>
      <inkml:brushProperty name="color" value="#F2D80D"/>
    </inkml:brush>
  </inkml:definitions>
  <inkml:trace contextRef="#ctx0" brushRef="#br0">1 0,'0'0,"0"0,0 0,0 0,0 0,0 0,0 0,0 0,82 82,-82-82</inkml:trace>
</inkml:ink>
</file>

<file path=ppt/ink/ink8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5-02-22T02:27:16.912"/>
    </inkml:context>
    <inkml:brush xml:id="br0">
      <inkml:brushProperty name="width" value="0.35" units="cm"/>
      <inkml:brushProperty name="height" value="0.35" units="cm"/>
      <inkml:brushProperty name="color" value="#F2D80D"/>
    </inkml:brush>
  </inkml:definitions>
  <inkml:trace contextRef="#ctx0" brushRef="#br0">1 0,'0'0,"0"0,0 0,0 0,0 0,0 0,0 0,0 0,82 124,-82-124</inkml:trace>
</inkml:ink>
</file>

<file path=ppt/ink/ink8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5-02-22T02:27:17.409"/>
    </inkml:context>
    <inkml:brush xml:id="br0">
      <inkml:brushProperty name="width" value="0.35" units="cm"/>
      <inkml:brushProperty name="height" value="0.35" units="cm"/>
      <inkml:brushProperty name="color" value="#F2D80D"/>
    </inkml:brush>
  </inkml:definitions>
  <inkml:trace contextRef="#ctx0" brushRef="#br0">0 0,'0'0,"0"0,0 0,0 0,0 0,0 0,0 0</inkml:trace>
</inkml:ink>
</file>

<file path=ppt/ink/ink8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5-02-22T02:27:18.090"/>
    </inkml:context>
    <inkml:brush xml:id="br0">
      <inkml:brushProperty name="width" value="0.35" units="cm"/>
      <inkml:brushProperty name="height" value="0.35" units="cm"/>
      <inkml:brushProperty name="color" value="#F2D80D"/>
    </inkml:brush>
  </inkml:definitions>
  <inkml:trace contextRef="#ctx0" brushRef="#br0">0 1,'0'0,"0"0,0 0,0 0,0 0</inkml:trace>
</inkml:ink>
</file>

<file path=ppt/ink/ink8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5-02-22T02:27:18.506"/>
    </inkml:context>
    <inkml:brush xml:id="br0">
      <inkml:brushProperty name="width" value="0.35" units="cm"/>
      <inkml:brushProperty name="height" value="0.35" units="cm"/>
      <inkml:brushProperty name="color" value="#F2D80D"/>
    </inkml:brush>
  </inkml:definitions>
  <inkml:trace contextRef="#ctx0" brushRef="#br0">0 0,'0'0,"0"0,0 0,0 0,0 0</inkml:trace>
</inkml:ink>
</file>

<file path=ppt/ink/ink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5-02-22T02:33:51.537"/>
    </inkml:context>
    <inkml:brush xml:id="br0">
      <inkml:brushProperty name="width" value="0.5" units="cm"/>
      <inkml:brushProperty name="height" value="0.5" units="cm"/>
      <inkml:brushProperty name="color" value="#57D200"/>
    </inkml:brush>
  </inkml:definitions>
  <inkml:trace contextRef="#ctx0" brushRef="#br0">658 1111,'0'0,"0"0,0 0,0 0,124-41,40-41,-94 47,25-12,28 47,-70-18,17-6,54-17,-73 41,21 0,51 0,-72 34,22 15,50 33,-88-47,12 12,-5-6,-42 12,0 17,0 13,0-32,0 21,0 10,-36-64,-11 5,-76 60,52-66,-23 7,-70 17,95-41,-27 0,-109 0,134 0,-23 0,-70-41,94 23,-25-5,-28-60,70 66,-17-7,-54-58,71 47,24-12,-53-35,47 46,-12-11,6-35,23 47,-6-12,24-35,0 47,0-13,0-34,0 47,0-12,0 6,17 7,8-14,16 6,-6 25,12-7,35 24,-47-17,12-7,77 24,-89 0,12 0,76 0,-105 18,5 5,19-23,-25 0,7 0,-24 41,0-23,0 6,0-16,0 25,0-25,-83 25,66-33,-7 0,-17 0,24 0,-7 0,-17 0,23 0,36 0</inkml:trace>
  <inkml:trace contextRef="#ctx0" brushRef="#br0" timeOffset="552">782 165,'82'-41,"82"0,-111 24,18-7,93 24,-93 0,-18 0,111-41,-96 41,29 0,26 0,-53 35,24 12,30-6,-72-23,19 5,52-23,-88 18,13 5,-48-23</inkml:trace>
</inkml:ink>
</file>

<file path=ppt/ink/ink9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5-02-22T02:27:19.022"/>
    </inkml:context>
    <inkml:brush xml:id="br0">
      <inkml:brushProperty name="width" value="0.35" units="cm"/>
      <inkml:brushProperty name="height" value="0.35" units="cm"/>
      <inkml:brushProperty name="color" value="#F2D80D"/>
    </inkml:brush>
  </inkml:definitions>
  <inkml:trace contextRef="#ctx0" brushRef="#br0">1 0,'0'0,"0"0,0 0,0 0,0 0,0 0,0 0</inkml:trace>
</inkml:ink>
</file>

<file path=ppt/ink/ink9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5-02-22T02:27:19.489"/>
    </inkml:context>
    <inkml:brush xml:id="br0">
      <inkml:brushProperty name="width" value="0.35" units="cm"/>
      <inkml:brushProperty name="height" value="0.35" units="cm"/>
      <inkml:brushProperty name="color" value="#F2D80D"/>
    </inkml:brush>
  </inkml:definitions>
  <inkml:trace contextRef="#ctx0" brushRef="#br0">1 0,'0'0,"0"0,0 0,0 0,0 0,0 0,0 0</inkml:trace>
</inkml:ink>
</file>

<file path=ppt/ink/ink9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5-02-22T02:27:19.920"/>
    </inkml:context>
    <inkml:brush xml:id="br0">
      <inkml:brushProperty name="width" value="0.35" units="cm"/>
      <inkml:brushProperty name="height" value="0.35" units="cm"/>
      <inkml:brushProperty name="color" value="#F2D80D"/>
    </inkml:brush>
  </inkml:definitions>
  <inkml:trace contextRef="#ctx0" brushRef="#br0">0 0,'0'0,"0"0,0 0,0 0,0 0,0 0,0 0,0 0,0 0</inkml:trace>
</inkml:ink>
</file>

<file path=ppt/ink/ink9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5-02-22T02:27:20.353"/>
    </inkml:context>
    <inkml:brush xml:id="br0">
      <inkml:brushProperty name="width" value="0.35" units="cm"/>
      <inkml:brushProperty name="height" value="0.35" units="cm"/>
      <inkml:brushProperty name="color" value="#F2D80D"/>
    </inkml:brush>
  </inkml:definitions>
  <inkml:trace contextRef="#ctx0" brushRef="#br0">0 1,'0'0,"0"0,0 0,0 0,0 0,0 0,0 0</inkml:trace>
</inkml:ink>
</file>

<file path=ppt/ink/ink9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5-02-22T02:27:21.121"/>
    </inkml:context>
    <inkml:brush xml:id="br0">
      <inkml:brushProperty name="width" value="0.35" units="cm"/>
      <inkml:brushProperty name="height" value="0.35" units="cm"/>
      <inkml:brushProperty name="color" value="#F2D80D"/>
    </inkml:brush>
  </inkml:definitions>
  <inkml:trace contextRef="#ctx0" brushRef="#br0">0 0,'0'0,"0"0,0 0,0 0,0 0,0 0,0 0</inkml:trace>
</inkml:ink>
</file>

<file path=ppt/ink/ink9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5-02-22T02:27:21.469"/>
    </inkml:context>
    <inkml:brush xml:id="br0">
      <inkml:brushProperty name="width" value="0.35" units="cm"/>
      <inkml:brushProperty name="height" value="0.35" units="cm"/>
      <inkml:brushProperty name="color" value="#F2D80D"/>
    </inkml:brush>
  </inkml:definitions>
  <inkml:trace contextRef="#ctx0" brushRef="#br0">1 0,'0'0,"0"0,0 0,0 0,0 0,0 0</inkml:trace>
</inkml:ink>
</file>

<file path=ppt/ink/ink9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5-02-22T02:27:22.067"/>
    </inkml:context>
    <inkml:brush xml:id="br0">
      <inkml:brushProperty name="width" value="0.35" units="cm"/>
      <inkml:brushProperty name="height" value="0.35" units="cm"/>
      <inkml:brushProperty name="color" value="#F2D80D"/>
    </inkml:brush>
  </inkml:definitions>
  <inkml:trace contextRef="#ctx0" brushRef="#br0">1 1,'0'0,"0"0,0 0,0 0</inkml:trace>
</inkml:ink>
</file>

<file path=ppt/ink/ink9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5-02-22T02:27:22.450"/>
    </inkml:context>
    <inkml:brush xml:id="br0">
      <inkml:brushProperty name="width" value="0.35" units="cm"/>
      <inkml:brushProperty name="height" value="0.35" units="cm"/>
      <inkml:brushProperty name="color" value="#F2D80D"/>
    </inkml:brush>
  </inkml:definitions>
  <inkml:trace contextRef="#ctx0" brushRef="#br0">1 0,'0'0,"0"0,0 0,0 0,0 0,0 0</inkml:trace>
</inkml:ink>
</file>

<file path=ppt/ink/ink9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5-02-22T02:27:22.901"/>
    </inkml:context>
    <inkml:brush xml:id="br0">
      <inkml:brushProperty name="width" value="0.35" units="cm"/>
      <inkml:brushProperty name="height" value="0.35" units="cm"/>
      <inkml:brushProperty name="color" value="#F2D80D"/>
    </inkml:brush>
  </inkml:definitions>
  <inkml:trace contextRef="#ctx0" brushRef="#br0">1 1,'0'0,"0"0,0 0,0 0,41 0,12 0,17 0,-70 0</inkml:trace>
</inkml:ink>
</file>

<file path=ppt/ink/ink9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5-02-22T02:27:23.868"/>
    </inkml:context>
    <inkml:brush xml:id="br0">
      <inkml:brushProperty name="width" value="0.35" units="cm"/>
      <inkml:brushProperty name="height" value="0.35" units="cm"/>
      <inkml:brushProperty name="color" value="#F2D80D"/>
    </inkml:brush>
  </inkml:definitions>
  <inkml:trace contextRef="#ctx0" brushRef="#br0">1 2098,'0'0,"0"0,0 0,0 0,0 0,0 0,0 0,0 0,82 41,-82-41</inkml:trace>
  <inkml:trace contextRef="#ctx0" brushRef="#br0" timeOffset="1">2920 2139,'0'0,"0"0,82 82,42-41,-57-7,30 14,-97-48</inkml:trace>
  <inkml:trace contextRef="#ctx0" brushRef="#br0" timeOffset="2">5470 1892,'0'0,"0"0,0 0,0 0,0 0</inkml:trace>
  <inkml:trace contextRef="#ctx0" brushRef="#br0" timeOffset="3">7484 1,'0'0,"0"0,0 0,0 0</inkml:trace>
</inkml:ink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500936F-934C-0E53-BF1B-DF72A09E596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MX"/>
              <a:t>Haz clic para modificar el estilo de título del patrón</a:t>
            </a:r>
            <a:endParaRPr lang="es-US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0D413ADB-690C-1552-D893-1E68B76A9B1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MX"/>
              <a:t>Haz clic para editar el estilo de subtítulo del patrón</a:t>
            </a:r>
            <a:endParaRPr lang="es-U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FE90022-2D67-8C2A-1DB9-238F329D10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6775D1-A5AE-4A47-A3A0-EF4B334BD08B}" type="datetimeFigureOut">
              <a:rPr lang="es-US" smtClean="0"/>
              <a:t>2/21/2025</a:t>
            </a:fld>
            <a:endParaRPr lang="es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B97D206-DC7A-45E3-A964-E75C947174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61BE683-C87A-4039-DF4A-7D360184FE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34771-9E8D-DF4B-8D03-2602991D52F1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39246322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8DF0169-DE84-E5FD-9B72-C387651D48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s-US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D3DE4B5F-181A-6599-2CA3-43DB446C931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U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A622467-1CF2-76CC-3AD1-5DD226B425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6775D1-A5AE-4A47-A3A0-EF4B334BD08B}" type="datetimeFigureOut">
              <a:rPr lang="es-US" smtClean="0"/>
              <a:t>2/21/2025</a:t>
            </a:fld>
            <a:endParaRPr lang="es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31BA53E-30FD-A4FB-8206-7F2EF882EA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E441950-F223-983F-2213-E9D8096EEA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34771-9E8D-DF4B-8D03-2602991D52F1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21193460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B5649AA1-726D-12B0-6C60-2BCF6CBB95A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MX"/>
              <a:t>Haz clic para modificar el estilo de título del patrón</a:t>
            </a:r>
            <a:endParaRPr lang="es-US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5381EA36-9BAF-1586-8E82-AED8709F643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U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C804BD5-E070-3F62-36C6-04BE13EF04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6775D1-A5AE-4A47-A3A0-EF4B334BD08B}" type="datetimeFigureOut">
              <a:rPr lang="es-US" smtClean="0"/>
              <a:t>2/21/2025</a:t>
            </a:fld>
            <a:endParaRPr lang="es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4DC551F-A085-58DE-78B6-320A1C996D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9DB8F14-B803-189D-E18A-A970605F98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34771-9E8D-DF4B-8D03-2602991D52F1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5918478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80E8F23-70CE-7B52-1AF0-EDEF82903E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s-US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C98B82D-CF13-BD6F-A1F0-31A6405A10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U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A7179B0-34EF-E74F-976F-4270369F96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6775D1-A5AE-4A47-A3A0-EF4B334BD08B}" type="datetimeFigureOut">
              <a:rPr lang="es-US" smtClean="0"/>
              <a:t>2/21/2025</a:t>
            </a:fld>
            <a:endParaRPr lang="es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A9AE2F3-569F-8E7D-B3CA-D4244DA939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9E001CD-95EC-60B4-9375-985D65E278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34771-9E8D-DF4B-8D03-2602991D52F1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10768756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8FFFF44-C809-1B35-27B3-6E2D3645F7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MX"/>
              <a:t>Haz clic para modificar el estilo de título del patrón</a:t>
            </a:r>
            <a:endParaRPr lang="es-US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5DBA2D10-A4B2-51D9-59D1-FB1829C375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9974DB2-67BD-84AB-484A-C1E9F6835B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6775D1-A5AE-4A47-A3A0-EF4B334BD08B}" type="datetimeFigureOut">
              <a:rPr lang="es-US" smtClean="0"/>
              <a:t>2/21/2025</a:t>
            </a:fld>
            <a:endParaRPr lang="es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06E6E2D-13F5-DA8E-111F-AE599815E9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2E79BCB-5370-5EF8-5E90-8F952BBF3D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34771-9E8D-DF4B-8D03-2602991D52F1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8727376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B349501-5B7A-CA52-90DD-E174D323EB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s-US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3638A15-F14F-653A-1E23-C000B195E83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US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23136291-53F8-AB75-28F9-6C63A4AB0A9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US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9A1CB85E-51DE-D8F4-726D-DEC888EF85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6775D1-A5AE-4A47-A3A0-EF4B334BD08B}" type="datetimeFigureOut">
              <a:rPr lang="es-US" smtClean="0"/>
              <a:t>2/21/2025</a:t>
            </a:fld>
            <a:endParaRPr lang="es-U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1E8F1D93-EEA4-DBF9-79D3-A3C17275C6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948A8011-9178-48AB-37FE-85051BAD1D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34771-9E8D-DF4B-8D03-2602991D52F1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25883272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7D33FAA-E62D-FAFB-3D15-D6A7041ADC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MX"/>
              <a:t>Haz clic para modificar el estilo de título del patrón</a:t>
            </a:r>
            <a:endParaRPr lang="es-US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1FEA9307-1FBE-787A-4E2C-CC694F4FB85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2578A612-8D76-EFBC-AD4A-D2743E91204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US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1E6451C9-A4CB-7D1F-002E-C182558BFB7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A3A48C72-7A5D-E75B-16B2-D5E7787DF3E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US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74D9EBCD-6C3F-504B-4A31-CFB8C3B770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6775D1-A5AE-4A47-A3A0-EF4B334BD08B}" type="datetimeFigureOut">
              <a:rPr lang="es-US" smtClean="0"/>
              <a:t>2/21/2025</a:t>
            </a:fld>
            <a:endParaRPr lang="es-US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94CE10CD-B60F-AE57-02DB-9EAC9B6A8E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B10E9EAB-F18F-2E9C-DF15-59EEA3B568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34771-9E8D-DF4B-8D03-2602991D52F1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15431435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2361A09-4F54-1740-6C00-CCD8B317B7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s-US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61E5CA52-77F1-0C75-FFDC-B0B2E091BD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6775D1-A5AE-4A47-A3A0-EF4B334BD08B}" type="datetimeFigureOut">
              <a:rPr lang="es-US" smtClean="0"/>
              <a:t>2/21/2025</a:t>
            </a:fld>
            <a:endParaRPr lang="es-U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EC7AB025-1C32-B0BE-0B9B-2EB826CDA6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2662304F-0C17-BFE8-E819-AA1946F48D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34771-9E8D-DF4B-8D03-2602991D52F1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1357570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401FC13B-A9DD-666C-3E13-646BCB3179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6775D1-A5AE-4A47-A3A0-EF4B334BD08B}" type="datetimeFigureOut">
              <a:rPr lang="es-US" smtClean="0"/>
              <a:t>2/21/2025</a:t>
            </a:fld>
            <a:endParaRPr lang="es-US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0A9A421A-8AC0-E2F8-9424-F782BE1C20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850670BD-5930-01D0-6E9E-6CF4A8FF2E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34771-9E8D-DF4B-8D03-2602991D52F1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10927000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31B6690-E6C1-E4AA-7421-0E476EA5EB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MX"/>
              <a:t>Haz clic para modificar el estilo de título del patrón</a:t>
            </a:r>
            <a:endParaRPr lang="es-US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81A98A7-61A8-4809-D779-584EFF32DC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U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2FE988E5-6513-4F77-7645-8AFD9FB3AF1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8996E78D-981B-CCAB-CB09-1E8F6FFE4C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6775D1-A5AE-4A47-A3A0-EF4B334BD08B}" type="datetimeFigureOut">
              <a:rPr lang="es-US" smtClean="0"/>
              <a:t>2/21/2025</a:t>
            </a:fld>
            <a:endParaRPr lang="es-U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AD3C7138-5EC1-D282-04B6-A41EF06215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B5D6BD67-9AA7-1B2D-C478-FF71B6157A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34771-9E8D-DF4B-8D03-2602991D52F1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25116326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0B6C199-23C1-F273-2663-CE24E30B81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MX"/>
              <a:t>Haz clic para modificar el estilo de título del patrón</a:t>
            </a:r>
            <a:endParaRPr lang="es-US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3B2A66E7-63E7-4B37-6115-A96DECDE7EA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U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19D5D008-E53F-B9DD-FA99-4D8AAC70CD2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39755351-ADC3-0101-3418-55B5253598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6775D1-A5AE-4A47-A3A0-EF4B334BD08B}" type="datetimeFigureOut">
              <a:rPr lang="es-US" smtClean="0"/>
              <a:t>2/21/2025</a:t>
            </a:fld>
            <a:endParaRPr lang="es-U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D650D26B-E820-0820-BA0A-3E8A5384EF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284EF104-9C6B-C7D0-C341-2D48A48F34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34771-9E8D-DF4B-8D03-2602991D52F1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11539275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EC77EF6A-BBDE-71A1-46CE-EE3E058F61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MX"/>
              <a:t>Haz clic para modificar el estilo de título del patrón</a:t>
            </a:r>
            <a:endParaRPr lang="es-US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97690A8F-2F11-8223-F524-ECBE3F0627E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U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EEEF31D-9AFF-241C-3F15-6762A87ED3D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86775D1-A5AE-4A47-A3A0-EF4B334BD08B}" type="datetimeFigureOut">
              <a:rPr lang="es-US" smtClean="0"/>
              <a:t>2/21/2025</a:t>
            </a:fld>
            <a:endParaRPr lang="es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0BA92E2-F577-E241-CED4-A70CA3CABFF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U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596E0BE-6D21-EC11-014C-048AE53FBB9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5134771-9E8D-DF4B-8D03-2602991D52F1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35869741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2.xml.rels><?xml version="1.0" encoding="UTF-8" standalone="yes"?>
<Relationships xmlns="http://schemas.openxmlformats.org/package/2006/relationships"><Relationship Id="rId26" Type="http://schemas.openxmlformats.org/officeDocument/2006/relationships/customXml" Target="../ink/ink13.xml" /><Relationship Id="rId21" Type="http://schemas.openxmlformats.org/officeDocument/2006/relationships/image" Target="../media/image10.png" /><Relationship Id="rId42" Type="http://schemas.openxmlformats.org/officeDocument/2006/relationships/customXml" Target="../ink/ink21.xml" /><Relationship Id="rId47" Type="http://schemas.openxmlformats.org/officeDocument/2006/relationships/image" Target="../media/image23.png" /><Relationship Id="rId63" Type="http://schemas.openxmlformats.org/officeDocument/2006/relationships/image" Target="../media/image31.png" /><Relationship Id="rId68" Type="http://schemas.openxmlformats.org/officeDocument/2006/relationships/customXml" Target="../ink/ink34.xml" /><Relationship Id="rId84" Type="http://schemas.openxmlformats.org/officeDocument/2006/relationships/image" Target="../media/image39.png" /><Relationship Id="rId89" Type="http://schemas.openxmlformats.org/officeDocument/2006/relationships/customXml" Target="../ink/ink47.xml" /><Relationship Id="rId2" Type="http://schemas.openxmlformats.org/officeDocument/2006/relationships/customXml" Target="../ink/ink1.xml" /><Relationship Id="rId16" Type="http://schemas.openxmlformats.org/officeDocument/2006/relationships/customXml" Target="../ink/ink8.xml" /><Relationship Id="rId29" Type="http://schemas.openxmlformats.org/officeDocument/2006/relationships/image" Target="../media/image14.png" /><Relationship Id="rId107" Type="http://schemas.openxmlformats.org/officeDocument/2006/relationships/customXml" Target="../ink/ink56.xml" /><Relationship Id="rId11" Type="http://schemas.openxmlformats.org/officeDocument/2006/relationships/image" Target="../media/image5.png" /><Relationship Id="rId24" Type="http://schemas.openxmlformats.org/officeDocument/2006/relationships/customXml" Target="../ink/ink12.xml" /><Relationship Id="rId32" Type="http://schemas.openxmlformats.org/officeDocument/2006/relationships/customXml" Target="../ink/ink16.xml" /><Relationship Id="rId37" Type="http://schemas.openxmlformats.org/officeDocument/2006/relationships/image" Target="../media/image18.png" /><Relationship Id="rId40" Type="http://schemas.openxmlformats.org/officeDocument/2006/relationships/customXml" Target="../ink/ink20.xml" /><Relationship Id="rId45" Type="http://schemas.openxmlformats.org/officeDocument/2006/relationships/image" Target="../media/image22.png" /><Relationship Id="rId53" Type="http://schemas.openxmlformats.org/officeDocument/2006/relationships/image" Target="../media/image26.png" /><Relationship Id="rId58" Type="http://schemas.openxmlformats.org/officeDocument/2006/relationships/customXml" Target="../ink/ink29.xml" /><Relationship Id="rId66" Type="http://schemas.openxmlformats.org/officeDocument/2006/relationships/customXml" Target="../ink/ink33.xml" /><Relationship Id="rId74" Type="http://schemas.openxmlformats.org/officeDocument/2006/relationships/customXml" Target="../ink/ink37.xml" /><Relationship Id="rId79" Type="http://schemas.openxmlformats.org/officeDocument/2006/relationships/customXml" Target="../ink/ink41.xml" /><Relationship Id="rId87" Type="http://schemas.openxmlformats.org/officeDocument/2006/relationships/customXml" Target="../ink/ink46.xml" /><Relationship Id="rId102" Type="http://schemas.openxmlformats.org/officeDocument/2006/relationships/image" Target="../media/image48.png" /><Relationship Id="rId110" Type="http://schemas.openxmlformats.org/officeDocument/2006/relationships/image" Target="../media/image52.png" /><Relationship Id="rId5" Type="http://schemas.openxmlformats.org/officeDocument/2006/relationships/image" Target="../media/image2.png" /><Relationship Id="rId61" Type="http://schemas.openxmlformats.org/officeDocument/2006/relationships/image" Target="../media/image30.png" /><Relationship Id="rId82" Type="http://schemas.openxmlformats.org/officeDocument/2006/relationships/customXml" Target="../ink/ink43.xml" /><Relationship Id="rId90" Type="http://schemas.openxmlformats.org/officeDocument/2006/relationships/image" Target="../media/image42.png" /><Relationship Id="rId95" Type="http://schemas.openxmlformats.org/officeDocument/2006/relationships/customXml" Target="../ink/ink50.xml" /><Relationship Id="rId19" Type="http://schemas.openxmlformats.org/officeDocument/2006/relationships/image" Target="../media/image9.png" /><Relationship Id="rId14" Type="http://schemas.openxmlformats.org/officeDocument/2006/relationships/customXml" Target="../ink/ink7.xml" /><Relationship Id="rId22" Type="http://schemas.openxmlformats.org/officeDocument/2006/relationships/customXml" Target="../ink/ink11.xml" /><Relationship Id="rId27" Type="http://schemas.openxmlformats.org/officeDocument/2006/relationships/image" Target="../media/image13.png" /><Relationship Id="rId30" Type="http://schemas.openxmlformats.org/officeDocument/2006/relationships/customXml" Target="../ink/ink15.xml" /><Relationship Id="rId35" Type="http://schemas.openxmlformats.org/officeDocument/2006/relationships/image" Target="../media/image17.png" /><Relationship Id="rId43" Type="http://schemas.openxmlformats.org/officeDocument/2006/relationships/image" Target="../media/image21.png" /><Relationship Id="rId48" Type="http://schemas.openxmlformats.org/officeDocument/2006/relationships/customXml" Target="../ink/ink24.xml" /><Relationship Id="rId56" Type="http://schemas.openxmlformats.org/officeDocument/2006/relationships/customXml" Target="../ink/ink28.xml" /><Relationship Id="rId64" Type="http://schemas.openxmlformats.org/officeDocument/2006/relationships/customXml" Target="../ink/ink32.xml" /><Relationship Id="rId69" Type="http://schemas.openxmlformats.org/officeDocument/2006/relationships/image" Target="../media/image34.png" /><Relationship Id="rId77" Type="http://schemas.openxmlformats.org/officeDocument/2006/relationships/customXml" Target="../ink/ink39.xml" /><Relationship Id="rId100" Type="http://schemas.openxmlformats.org/officeDocument/2006/relationships/image" Target="../media/image47.png" /><Relationship Id="rId105" Type="http://schemas.openxmlformats.org/officeDocument/2006/relationships/customXml" Target="../ink/ink55.xml" /><Relationship Id="rId8" Type="http://schemas.openxmlformats.org/officeDocument/2006/relationships/customXml" Target="../ink/ink4.xml" /><Relationship Id="rId51" Type="http://schemas.openxmlformats.org/officeDocument/2006/relationships/image" Target="../media/image25.png" /><Relationship Id="rId72" Type="http://schemas.openxmlformats.org/officeDocument/2006/relationships/customXml" Target="../ink/ink36.xml" /><Relationship Id="rId80" Type="http://schemas.openxmlformats.org/officeDocument/2006/relationships/customXml" Target="../ink/ink42.xml" /><Relationship Id="rId85" Type="http://schemas.openxmlformats.org/officeDocument/2006/relationships/customXml" Target="../ink/ink45.xml" /><Relationship Id="rId93" Type="http://schemas.openxmlformats.org/officeDocument/2006/relationships/customXml" Target="../ink/ink49.xml" /><Relationship Id="rId98" Type="http://schemas.openxmlformats.org/officeDocument/2006/relationships/image" Target="../media/image46.png" /><Relationship Id="rId3" Type="http://schemas.openxmlformats.org/officeDocument/2006/relationships/image" Target="../media/image1.png" /><Relationship Id="rId12" Type="http://schemas.openxmlformats.org/officeDocument/2006/relationships/customXml" Target="../ink/ink6.xml" /><Relationship Id="rId17" Type="http://schemas.openxmlformats.org/officeDocument/2006/relationships/image" Target="../media/image8.png" /><Relationship Id="rId25" Type="http://schemas.openxmlformats.org/officeDocument/2006/relationships/image" Target="../media/image12.png" /><Relationship Id="rId33" Type="http://schemas.openxmlformats.org/officeDocument/2006/relationships/image" Target="../media/image16.png" /><Relationship Id="rId38" Type="http://schemas.openxmlformats.org/officeDocument/2006/relationships/customXml" Target="../ink/ink19.xml" /><Relationship Id="rId46" Type="http://schemas.openxmlformats.org/officeDocument/2006/relationships/customXml" Target="../ink/ink23.xml" /><Relationship Id="rId59" Type="http://schemas.openxmlformats.org/officeDocument/2006/relationships/image" Target="../media/image29.png" /><Relationship Id="rId67" Type="http://schemas.openxmlformats.org/officeDocument/2006/relationships/image" Target="../media/image33.png" /><Relationship Id="rId103" Type="http://schemas.openxmlformats.org/officeDocument/2006/relationships/customXml" Target="../ink/ink54.xml" /><Relationship Id="rId108" Type="http://schemas.openxmlformats.org/officeDocument/2006/relationships/image" Target="../media/image51.png" /><Relationship Id="rId20" Type="http://schemas.openxmlformats.org/officeDocument/2006/relationships/customXml" Target="../ink/ink10.xml" /><Relationship Id="rId41" Type="http://schemas.openxmlformats.org/officeDocument/2006/relationships/image" Target="../media/image20.png" /><Relationship Id="rId54" Type="http://schemas.openxmlformats.org/officeDocument/2006/relationships/customXml" Target="../ink/ink27.xml" /><Relationship Id="rId62" Type="http://schemas.openxmlformats.org/officeDocument/2006/relationships/customXml" Target="../ink/ink31.xml" /><Relationship Id="rId70" Type="http://schemas.openxmlformats.org/officeDocument/2006/relationships/customXml" Target="../ink/ink35.xml" /><Relationship Id="rId75" Type="http://schemas.openxmlformats.org/officeDocument/2006/relationships/image" Target="../media/image37.png" /><Relationship Id="rId83" Type="http://schemas.openxmlformats.org/officeDocument/2006/relationships/customXml" Target="../ink/ink44.xml" /><Relationship Id="rId88" Type="http://schemas.openxmlformats.org/officeDocument/2006/relationships/image" Target="../media/image41.png" /><Relationship Id="rId91" Type="http://schemas.openxmlformats.org/officeDocument/2006/relationships/customXml" Target="../ink/ink48.xml" /><Relationship Id="rId96" Type="http://schemas.openxmlformats.org/officeDocument/2006/relationships/image" Target="../media/image45.png" /><Relationship Id="rId1" Type="http://schemas.openxmlformats.org/officeDocument/2006/relationships/slideLayout" Target="../slideLayouts/slideLayout2.xml" /><Relationship Id="rId6" Type="http://schemas.openxmlformats.org/officeDocument/2006/relationships/customXml" Target="../ink/ink3.xml" /><Relationship Id="rId15" Type="http://schemas.openxmlformats.org/officeDocument/2006/relationships/image" Target="../media/image7.png" /><Relationship Id="rId23" Type="http://schemas.openxmlformats.org/officeDocument/2006/relationships/image" Target="../media/image11.png" /><Relationship Id="rId28" Type="http://schemas.openxmlformats.org/officeDocument/2006/relationships/customXml" Target="../ink/ink14.xml" /><Relationship Id="rId36" Type="http://schemas.openxmlformats.org/officeDocument/2006/relationships/customXml" Target="../ink/ink18.xml" /><Relationship Id="rId49" Type="http://schemas.openxmlformats.org/officeDocument/2006/relationships/image" Target="../media/image24.png" /><Relationship Id="rId57" Type="http://schemas.openxmlformats.org/officeDocument/2006/relationships/image" Target="../media/image28.png" /><Relationship Id="rId106" Type="http://schemas.openxmlformats.org/officeDocument/2006/relationships/image" Target="../media/image50.png" /><Relationship Id="rId10" Type="http://schemas.openxmlformats.org/officeDocument/2006/relationships/customXml" Target="../ink/ink5.xml" /><Relationship Id="rId31" Type="http://schemas.openxmlformats.org/officeDocument/2006/relationships/image" Target="../media/image15.png" /><Relationship Id="rId44" Type="http://schemas.openxmlformats.org/officeDocument/2006/relationships/customXml" Target="../ink/ink22.xml" /><Relationship Id="rId52" Type="http://schemas.openxmlformats.org/officeDocument/2006/relationships/customXml" Target="../ink/ink26.xml" /><Relationship Id="rId60" Type="http://schemas.openxmlformats.org/officeDocument/2006/relationships/customXml" Target="../ink/ink30.xml" /><Relationship Id="rId65" Type="http://schemas.openxmlformats.org/officeDocument/2006/relationships/image" Target="../media/image32.png" /><Relationship Id="rId73" Type="http://schemas.openxmlformats.org/officeDocument/2006/relationships/image" Target="../media/image36.png" /><Relationship Id="rId78" Type="http://schemas.openxmlformats.org/officeDocument/2006/relationships/customXml" Target="../ink/ink40.xml" /><Relationship Id="rId81" Type="http://schemas.openxmlformats.org/officeDocument/2006/relationships/image" Target="../media/image38.png" /><Relationship Id="rId86" Type="http://schemas.openxmlformats.org/officeDocument/2006/relationships/image" Target="../media/image40.png" /><Relationship Id="rId94" Type="http://schemas.openxmlformats.org/officeDocument/2006/relationships/image" Target="../media/image44.png" /><Relationship Id="rId99" Type="http://schemas.openxmlformats.org/officeDocument/2006/relationships/customXml" Target="../ink/ink52.xml" /><Relationship Id="rId101" Type="http://schemas.openxmlformats.org/officeDocument/2006/relationships/customXml" Target="../ink/ink53.xml" /><Relationship Id="rId4" Type="http://schemas.openxmlformats.org/officeDocument/2006/relationships/customXml" Target="../ink/ink2.xml" /><Relationship Id="rId9" Type="http://schemas.openxmlformats.org/officeDocument/2006/relationships/image" Target="../media/image4.png" /><Relationship Id="rId13" Type="http://schemas.openxmlformats.org/officeDocument/2006/relationships/image" Target="../media/image6.png" /><Relationship Id="rId18" Type="http://schemas.openxmlformats.org/officeDocument/2006/relationships/customXml" Target="../ink/ink9.xml" /><Relationship Id="rId39" Type="http://schemas.openxmlformats.org/officeDocument/2006/relationships/image" Target="../media/image19.png" /><Relationship Id="rId109" Type="http://schemas.openxmlformats.org/officeDocument/2006/relationships/customXml" Target="../ink/ink57.xml" /><Relationship Id="rId34" Type="http://schemas.openxmlformats.org/officeDocument/2006/relationships/customXml" Target="../ink/ink17.xml" /><Relationship Id="rId50" Type="http://schemas.openxmlformats.org/officeDocument/2006/relationships/customXml" Target="../ink/ink25.xml" /><Relationship Id="rId55" Type="http://schemas.openxmlformats.org/officeDocument/2006/relationships/image" Target="../media/image27.png" /><Relationship Id="rId76" Type="http://schemas.openxmlformats.org/officeDocument/2006/relationships/customXml" Target="../ink/ink38.xml" /><Relationship Id="rId97" Type="http://schemas.openxmlformats.org/officeDocument/2006/relationships/customXml" Target="../ink/ink51.xml" /><Relationship Id="rId104" Type="http://schemas.openxmlformats.org/officeDocument/2006/relationships/image" Target="../media/image49.png" /><Relationship Id="rId7" Type="http://schemas.openxmlformats.org/officeDocument/2006/relationships/image" Target="../media/image3.png" /><Relationship Id="rId71" Type="http://schemas.openxmlformats.org/officeDocument/2006/relationships/image" Target="../media/image35.png" /><Relationship Id="rId92" Type="http://schemas.openxmlformats.org/officeDocument/2006/relationships/image" Target="../media/image43.png" 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.xml.rels><?xml version="1.0" encoding="UTF-8" standalone="yes"?>
<Relationships xmlns="http://schemas.openxmlformats.org/package/2006/relationships"><Relationship Id="rId26" Type="http://schemas.openxmlformats.org/officeDocument/2006/relationships/customXml" Target="../ink/ink79.xml" /><Relationship Id="rId117" Type="http://schemas.openxmlformats.org/officeDocument/2006/relationships/image" Target="../media/image74.png" /><Relationship Id="rId21" Type="http://schemas.openxmlformats.org/officeDocument/2006/relationships/customXml" Target="../ink/ink74.xml" /><Relationship Id="rId42" Type="http://schemas.openxmlformats.org/officeDocument/2006/relationships/customXml" Target="../ink/ink92.xml" /><Relationship Id="rId47" Type="http://schemas.openxmlformats.org/officeDocument/2006/relationships/customXml" Target="../ink/ink97.xml" /><Relationship Id="rId63" Type="http://schemas.openxmlformats.org/officeDocument/2006/relationships/customXml" Target="../ink/ink109.xml" /><Relationship Id="rId68" Type="http://schemas.openxmlformats.org/officeDocument/2006/relationships/customXml" Target="../ink/ink114.xml" /><Relationship Id="rId84" Type="http://schemas.openxmlformats.org/officeDocument/2006/relationships/customXml" Target="../ink/ink128.xml" /><Relationship Id="rId89" Type="http://schemas.openxmlformats.org/officeDocument/2006/relationships/customXml" Target="../ink/ink132.xml" /><Relationship Id="rId112" Type="http://schemas.openxmlformats.org/officeDocument/2006/relationships/customXml" Target="../ink/ink148.xml" /><Relationship Id="rId133" Type="http://schemas.openxmlformats.org/officeDocument/2006/relationships/customXml" Target="../ink/ink161.xml" /><Relationship Id="rId16" Type="http://schemas.openxmlformats.org/officeDocument/2006/relationships/customXml" Target="../ink/ink69.xml" /><Relationship Id="rId107" Type="http://schemas.openxmlformats.org/officeDocument/2006/relationships/customXml" Target="../ink/ink145.xml" /><Relationship Id="rId11" Type="http://schemas.openxmlformats.org/officeDocument/2006/relationships/customXml" Target="../ink/ink65.xml" /><Relationship Id="rId32" Type="http://schemas.openxmlformats.org/officeDocument/2006/relationships/customXml" Target="../ink/ink84.xml" /><Relationship Id="rId37" Type="http://schemas.openxmlformats.org/officeDocument/2006/relationships/customXml" Target="../ink/ink87.xml" /><Relationship Id="rId53" Type="http://schemas.openxmlformats.org/officeDocument/2006/relationships/customXml" Target="../ink/ink101.xml" /><Relationship Id="rId58" Type="http://schemas.openxmlformats.org/officeDocument/2006/relationships/image" Target="../media/image62.png" /><Relationship Id="rId74" Type="http://schemas.openxmlformats.org/officeDocument/2006/relationships/customXml" Target="../ink/ink120.xml" /><Relationship Id="rId79" Type="http://schemas.openxmlformats.org/officeDocument/2006/relationships/customXml" Target="../ink/ink123.xml" /><Relationship Id="rId102" Type="http://schemas.openxmlformats.org/officeDocument/2006/relationships/image" Target="../media/image69.png" /><Relationship Id="rId123" Type="http://schemas.openxmlformats.org/officeDocument/2006/relationships/customXml" Target="../ink/ink155.xml" /><Relationship Id="rId128" Type="http://schemas.openxmlformats.org/officeDocument/2006/relationships/customXml" Target="../ink/ink158.xml" /><Relationship Id="rId5" Type="http://schemas.openxmlformats.org/officeDocument/2006/relationships/image" Target="../media/image54.png" /><Relationship Id="rId90" Type="http://schemas.openxmlformats.org/officeDocument/2006/relationships/customXml" Target="../ink/ink133.xml" /><Relationship Id="rId95" Type="http://schemas.openxmlformats.org/officeDocument/2006/relationships/customXml" Target="../ink/ink137.xml" /><Relationship Id="rId14" Type="http://schemas.openxmlformats.org/officeDocument/2006/relationships/customXml" Target="../ink/ink67.xml" /><Relationship Id="rId22" Type="http://schemas.openxmlformats.org/officeDocument/2006/relationships/customXml" Target="../ink/ink75.xml" /><Relationship Id="rId27" Type="http://schemas.openxmlformats.org/officeDocument/2006/relationships/customXml" Target="../ink/ink80.xml" /><Relationship Id="rId30" Type="http://schemas.openxmlformats.org/officeDocument/2006/relationships/customXml" Target="../ink/ink83.xml" /><Relationship Id="rId35" Type="http://schemas.openxmlformats.org/officeDocument/2006/relationships/customXml" Target="../ink/ink86.xml" /><Relationship Id="rId43" Type="http://schemas.openxmlformats.org/officeDocument/2006/relationships/customXml" Target="../ink/ink93.xml" /><Relationship Id="rId48" Type="http://schemas.openxmlformats.org/officeDocument/2006/relationships/customXml" Target="../ink/ink98.xml" /><Relationship Id="rId56" Type="http://schemas.openxmlformats.org/officeDocument/2006/relationships/image" Target="../media/image61.png" /><Relationship Id="rId64" Type="http://schemas.openxmlformats.org/officeDocument/2006/relationships/customXml" Target="../ink/ink110.xml" /><Relationship Id="rId69" Type="http://schemas.openxmlformats.org/officeDocument/2006/relationships/customXml" Target="../ink/ink115.xml" /><Relationship Id="rId77" Type="http://schemas.openxmlformats.org/officeDocument/2006/relationships/customXml" Target="../ink/ink122.xml" /><Relationship Id="rId100" Type="http://schemas.openxmlformats.org/officeDocument/2006/relationships/image" Target="../media/image68.png" /><Relationship Id="rId105" Type="http://schemas.openxmlformats.org/officeDocument/2006/relationships/customXml" Target="../ink/ink143.xml" /><Relationship Id="rId113" Type="http://schemas.openxmlformats.org/officeDocument/2006/relationships/image" Target="../media/image73.png" /><Relationship Id="rId118" Type="http://schemas.openxmlformats.org/officeDocument/2006/relationships/customXml" Target="../ink/ink152.xml" /><Relationship Id="rId126" Type="http://schemas.openxmlformats.org/officeDocument/2006/relationships/customXml" Target="../ink/ink157.xml" /><Relationship Id="rId134" Type="http://schemas.openxmlformats.org/officeDocument/2006/relationships/image" Target="../media/image81.png" /><Relationship Id="rId8" Type="http://schemas.openxmlformats.org/officeDocument/2006/relationships/customXml" Target="../ink/ink62.xml" /><Relationship Id="rId51" Type="http://schemas.openxmlformats.org/officeDocument/2006/relationships/image" Target="../media/image60.png" /><Relationship Id="rId72" Type="http://schemas.openxmlformats.org/officeDocument/2006/relationships/customXml" Target="../ink/ink118.xml" /><Relationship Id="rId80" Type="http://schemas.openxmlformats.org/officeDocument/2006/relationships/customXml" Target="../ink/ink124.xml" /><Relationship Id="rId85" Type="http://schemas.openxmlformats.org/officeDocument/2006/relationships/customXml" Target="../ink/ink129.xml" /><Relationship Id="rId93" Type="http://schemas.openxmlformats.org/officeDocument/2006/relationships/customXml" Target="../ink/ink135.xml" /><Relationship Id="rId98" Type="http://schemas.openxmlformats.org/officeDocument/2006/relationships/customXml" Target="../ink/ink139.xml" /><Relationship Id="rId121" Type="http://schemas.openxmlformats.org/officeDocument/2006/relationships/customXml" Target="../ink/ink154.xml" /><Relationship Id="rId3" Type="http://schemas.openxmlformats.org/officeDocument/2006/relationships/image" Target="../media/image53.png" /><Relationship Id="rId12" Type="http://schemas.openxmlformats.org/officeDocument/2006/relationships/customXml" Target="../ink/ink66.xml" /><Relationship Id="rId17" Type="http://schemas.openxmlformats.org/officeDocument/2006/relationships/customXml" Target="../ink/ink70.xml" /><Relationship Id="rId25" Type="http://schemas.openxmlformats.org/officeDocument/2006/relationships/customXml" Target="../ink/ink78.xml" /><Relationship Id="rId33" Type="http://schemas.openxmlformats.org/officeDocument/2006/relationships/customXml" Target="../ink/ink85.xml" /><Relationship Id="rId38" Type="http://schemas.openxmlformats.org/officeDocument/2006/relationships/customXml" Target="../ink/ink88.xml" /><Relationship Id="rId46" Type="http://schemas.openxmlformats.org/officeDocument/2006/relationships/customXml" Target="../ink/ink96.xml" /><Relationship Id="rId59" Type="http://schemas.openxmlformats.org/officeDocument/2006/relationships/customXml" Target="../ink/ink105.xml" /><Relationship Id="rId67" Type="http://schemas.openxmlformats.org/officeDocument/2006/relationships/customXml" Target="../ink/ink113.xml" /><Relationship Id="rId103" Type="http://schemas.openxmlformats.org/officeDocument/2006/relationships/customXml" Target="../ink/ink142.xml" /><Relationship Id="rId108" Type="http://schemas.openxmlformats.org/officeDocument/2006/relationships/customXml" Target="../ink/ink146.xml" /><Relationship Id="rId116" Type="http://schemas.openxmlformats.org/officeDocument/2006/relationships/customXml" Target="../ink/ink151.xml" /><Relationship Id="rId124" Type="http://schemas.openxmlformats.org/officeDocument/2006/relationships/customXml" Target="../ink/ink156.xml" /><Relationship Id="rId129" Type="http://schemas.openxmlformats.org/officeDocument/2006/relationships/image" Target="../media/image79.png" /><Relationship Id="rId20" Type="http://schemas.openxmlformats.org/officeDocument/2006/relationships/customXml" Target="../ink/ink73.xml" /><Relationship Id="rId41" Type="http://schemas.openxmlformats.org/officeDocument/2006/relationships/customXml" Target="../ink/ink91.xml" /><Relationship Id="rId54" Type="http://schemas.openxmlformats.org/officeDocument/2006/relationships/customXml" Target="../ink/ink102.xml" /><Relationship Id="rId62" Type="http://schemas.openxmlformats.org/officeDocument/2006/relationships/customXml" Target="../ink/ink108.xml" /><Relationship Id="rId70" Type="http://schemas.openxmlformats.org/officeDocument/2006/relationships/customXml" Target="../ink/ink116.xml" /><Relationship Id="rId75" Type="http://schemas.openxmlformats.org/officeDocument/2006/relationships/customXml" Target="../ink/ink121.xml" /><Relationship Id="rId83" Type="http://schemas.openxmlformats.org/officeDocument/2006/relationships/customXml" Target="../ink/ink127.xml" /><Relationship Id="rId88" Type="http://schemas.openxmlformats.org/officeDocument/2006/relationships/customXml" Target="../ink/ink131.xml" /><Relationship Id="rId91" Type="http://schemas.openxmlformats.org/officeDocument/2006/relationships/image" Target="../media/image66.png" /><Relationship Id="rId96" Type="http://schemas.openxmlformats.org/officeDocument/2006/relationships/image" Target="../media/image67.png" /><Relationship Id="rId111" Type="http://schemas.openxmlformats.org/officeDocument/2006/relationships/image" Target="../media/image72.png" /><Relationship Id="rId132" Type="http://schemas.openxmlformats.org/officeDocument/2006/relationships/customXml" Target="../ink/ink160.xml" /><Relationship Id="rId1" Type="http://schemas.openxmlformats.org/officeDocument/2006/relationships/slideLayout" Target="../slideLayouts/slideLayout2.xml" /><Relationship Id="rId6" Type="http://schemas.openxmlformats.org/officeDocument/2006/relationships/customXml" Target="../ink/ink60.xml" /><Relationship Id="rId15" Type="http://schemas.openxmlformats.org/officeDocument/2006/relationships/customXml" Target="../ink/ink68.xml" /><Relationship Id="rId23" Type="http://schemas.openxmlformats.org/officeDocument/2006/relationships/customXml" Target="../ink/ink76.xml" /><Relationship Id="rId28" Type="http://schemas.openxmlformats.org/officeDocument/2006/relationships/customXml" Target="../ink/ink81.xml" /><Relationship Id="rId36" Type="http://schemas.openxmlformats.org/officeDocument/2006/relationships/image" Target="../media/image58.png" /><Relationship Id="rId49" Type="http://schemas.openxmlformats.org/officeDocument/2006/relationships/image" Target="../media/image59.png" /><Relationship Id="rId57" Type="http://schemas.openxmlformats.org/officeDocument/2006/relationships/customXml" Target="../ink/ink104.xml" /><Relationship Id="rId106" Type="http://schemas.openxmlformats.org/officeDocument/2006/relationships/customXml" Target="../ink/ink144.xml" /><Relationship Id="rId114" Type="http://schemas.openxmlformats.org/officeDocument/2006/relationships/customXml" Target="../ink/ink149.xml" /><Relationship Id="rId119" Type="http://schemas.openxmlformats.org/officeDocument/2006/relationships/image" Target="../media/image75.png" /><Relationship Id="rId127" Type="http://schemas.openxmlformats.org/officeDocument/2006/relationships/image" Target="../media/image78.png" /><Relationship Id="rId10" Type="http://schemas.openxmlformats.org/officeDocument/2006/relationships/customXml" Target="../ink/ink64.xml" /><Relationship Id="rId31" Type="http://schemas.openxmlformats.org/officeDocument/2006/relationships/image" Target="../media/image56.png" /><Relationship Id="rId44" Type="http://schemas.openxmlformats.org/officeDocument/2006/relationships/customXml" Target="../ink/ink94.xml" /><Relationship Id="rId52" Type="http://schemas.openxmlformats.org/officeDocument/2006/relationships/customXml" Target="../ink/ink100.xml" /><Relationship Id="rId60" Type="http://schemas.openxmlformats.org/officeDocument/2006/relationships/customXml" Target="../ink/ink106.xml" /><Relationship Id="rId65" Type="http://schemas.openxmlformats.org/officeDocument/2006/relationships/customXml" Target="../ink/ink111.xml" /><Relationship Id="rId73" Type="http://schemas.openxmlformats.org/officeDocument/2006/relationships/customXml" Target="../ink/ink119.xml" /><Relationship Id="rId78" Type="http://schemas.openxmlformats.org/officeDocument/2006/relationships/image" Target="../media/image64.png" /><Relationship Id="rId81" Type="http://schemas.openxmlformats.org/officeDocument/2006/relationships/customXml" Target="../ink/ink125.xml" /><Relationship Id="rId86" Type="http://schemas.openxmlformats.org/officeDocument/2006/relationships/image" Target="../media/image65.png" /><Relationship Id="rId94" Type="http://schemas.openxmlformats.org/officeDocument/2006/relationships/customXml" Target="../ink/ink136.xml" /><Relationship Id="rId99" Type="http://schemas.openxmlformats.org/officeDocument/2006/relationships/customXml" Target="../ink/ink140.xml" /><Relationship Id="rId101" Type="http://schemas.openxmlformats.org/officeDocument/2006/relationships/customXml" Target="../ink/ink141.xml" /><Relationship Id="rId122" Type="http://schemas.openxmlformats.org/officeDocument/2006/relationships/image" Target="../media/image76.png" /><Relationship Id="rId130" Type="http://schemas.openxmlformats.org/officeDocument/2006/relationships/customXml" Target="../ink/ink159.xml" /><Relationship Id="rId4" Type="http://schemas.openxmlformats.org/officeDocument/2006/relationships/customXml" Target="../ink/ink59.xml" /><Relationship Id="rId9" Type="http://schemas.openxmlformats.org/officeDocument/2006/relationships/customXml" Target="../ink/ink63.xml" /><Relationship Id="rId13" Type="http://schemas.openxmlformats.org/officeDocument/2006/relationships/image" Target="../media/image55.png" /><Relationship Id="rId18" Type="http://schemas.openxmlformats.org/officeDocument/2006/relationships/customXml" Target="../ink/ink71.xml" /><Relationship Id="rId39" Type="http://schemas.openxmlformats.org/officeDocument/2006/relationships/customXml" Target="../ink/ink89.xml" /><Relationship Id="rId109" Type="http://schemas.openxmlformats.org/officeDocument/2006/relationships/image" Target="../media/image71.png" /><Relationship Id="rId34" Type="http://schemas.openxmlformats.org/officeDocument/2006/relationships/image" Target="../media/image57.png" /><Relationship Id="rId50" Type="http://schemas.openxmlformats.org/officeDocument/2006/relationships/customXml" Target="../ink/ink99.xml" /><Relationship Id="rId55" Type="http://schemas.openxmlformats.org/officeDocument/2006/relationships/customXml" Target="../ink/ink103.xml" /><Relationship Id="rId76" Type="http://schemas.openxmlformats.org/officeDocument/2006/relationships/image" Target="../media/image63.png" /><Relationship Id="rId97" Type="http://schemas.openxmlformats.org/officeDocument/2006/relationships/customXml" Target="../ink/ink138.xml" /><Relationship Id="rId104" Type="http://schemas.openxmlformats.org/officeDocument/2006/relationships/image" Target="../media/image70.png" /><Relationship Id="rId120" Type="http://schemas.openxmlformats.org/officeDocument/2006/relationships/customXml" Target="../ink/ink153.xml" /><Relationship Id="rId125" Type="http://schemas.openxmlformats.org/officeDocument/2006/relationships/image" Target="../media/image77.png" /><Relationship Id="rId7" Type="http://schemas.openxmlformats.org/officeDocument/2006/relationships/customXml" Target="../ink/ink61.xml" /><Relationship Id="rId71" Type="http://schemas.openxmlformats.org/officeDocument/2006/relationships/customXml" Target="../ink/ink117.xml" /><Relationship Id="rId92" Type="http://schemas.openxmlformats.org/officeDocument/2006/relationships/customXml" Target="../ink/ink134.xml" /><Relationship Id="rId2" Type="http://schemas.openxmlformats.org/officeDocument/2006/relationships/customXml" Target="../ink/ink58.xml" /><Relationship Id="rId29" Type="http://schemas.openxmlformats.org/officeDocument/2006/relationships/customXml" Target="../ink/ink82.xml" /><Relationship Id="rId24" Type="http://schemas.openxmlformats.org/officeDocument/2006/relationships/customXml" Target="../ink/ink77.xml" /><Relationship Id="rId40" Type="http://schemas.openxmlformats.org/officeDocument/2006/relationships/customXml" Target="../ink/ink90.xml" /><Relationship Id="rId45" Type="http://schemas.openxmlformats.org/officeDocument/2006/relationships/customXml" Target="../ink/ink95.xml" /><Relationship Id="rId66" Type="http://schemas.openxmlformats.org/officeDocument/2006/relationships/customXml" Target="../ink/ink112.xml" /><Relationship Id="rId87" Type="http://schemas.openxmlformats.org/officeDocument/2006/relationships/customXml" Target="../ink/ink130.xml" /><Relationship Id="rId110" Type="http://schemas.openxmlformats.org/officeDocument/2006/relationships/customXml" Target="../ink/ink147.xml" /><Relationship Id="rId115" Type="http://schemas.openxmlformats.org/officeDocument/2006/relationships/customXml" Target="../ink/ink150.xml" /><Relationship Id="rId131" Type="http://schemas.openxmlformats.org/officeDocument/2006/relationships/image" Target="../media/image80.png" /><Relationship Id="rId61" Type="http://schemas.openxmlformats.org/officeDocument/2006/relationships/customXml" Target="../ink/ink107.xml" /><Relationship Id="rId82" Type="http://schemas.openxmlformats.org/officeDocument/2006/relationships/customXml" Target="../ink/ink126.xml" /><Relationship Id="rId19" Type="http://schemas.openxmlformats.org/officeDocument/2006/relationships/customXml" Target="../ink/ink72.xml" /></Relationships>
</file>

<file path=ppt/slides/_rels/slide5.xml.rels><?xml version="1.0" encoding="UTF-8" standalone="yes"?>
<Relationships xmlns="http://schemas.openxmlformats.org/package/2006/relationships"><Relationship Id="rId13" Type="http://schemas.openxmlformats.org/officeDocument/2006/relationships/customXml" Target="../ink/ink172.xml" /><Relationship Id="rId39" Type="http://schemas.openxmlformats.org/officeDocument/2006/relationships/customXml" Target="../ink/ink179.xml" /><Relationship Id="rId34" Type="http://schemas.openxmlformats.org/officeDocument/2006/relationships/image" Target="../media/image84.png" /><Relationship Id="rId42" Type="http://schemas.openxmlformats.org/officeDocument/2006/relationships/image" Target="../media/image89.png" /><Relationship Id="rId47" Type="http://schemas.openxmlformats.org/officeDocument/2006/relationships/customXml" Target="../ink/ink183.xml" /><Relationship Id="rId50" Type="http://schemas.openxmlformats.org/officeDocument/2006/relationships/image" Target="../media/image93.png" /><Relationship Id="rId55" Type="http://schemas.openxmlformats.org/officeDocument/2006/relationships/customXml" Target="../ink/ink189.xml" /><Relationship Id="rId63" Type="http://schemas.openxmlformats.org/officeDocument/2006/relationships/customXml" Target="../ink/ink195.xml" /><Relationship Id="rId68" Type="http://schemas.openxmlformats.org/officeDocument/2006/relationships/image" Target="../media/image97.png" /><Relationship Id="rId7" Type="http://schemas.openxmlformats.org/officeDocument/2006/relationships/customXml" Target="../ink/ink166.xml" /><Relationship Id="rId12" Type="http://schemas.openxmlformats.org/officeDocument/2006/relationships/customXml" Target="../ink/ink171.xml" /><Relationship Id="rId33" Type="http://schemas.openxmlformats.org/officeDocument/2006/relationships/customXml" Target="../ink/ink176.xml" /><Relationship Id="rId38" Type="http://schemas.openxmlformats.org/officeDocument/2006/relationships/image" Target="../media/image87.png" /><Relationship Id="rId46" Type="http://schemas.openxmlformats.org/officeDocument/2006/relationships/image" Target="../media/image91.png" /><Relationship Id="rId59" Type="http://schemas.openxmlformats.org/officeDocument/2006/relationships/image" Target="../media/image94.png" /><Relationship Id="rId67" Type="http://schemas.openxmlformats.org/officeDocument/2006/relationships/customXml" Target="../ink/ink198.xml" /><Relationship Id="rId71" Type="http://schemas.openxmlformats.org/officeDocument/2006/relationships/customXml" Target="../ink/ink200.xml" /><Relationship Id="rId2" Type="http://schemas.openxmlformats.org/officeDocument/2006/relationships/customXml" Target="../ink/ink162.xml" /><Relationship Id="rId29" Type="http://schemas.openxmlformats.org/officeDocument/2006/relationships/customXml" Target="../ink/ink173.xml" /><Relationship Id="rId41" Type="http://schemas.openxmlformats.org/officeDocument/2006/relationships/customXml" Target="../ink/ink180.xml" /><Relationship Id="rId54" Type="http://schemas.openxmlformats.org/officeDocument/2006/relationships/customXml" Target="../ink/ink188.xml" /><Relationship Id="rId62" Type="http://schemas.openxmlformats.org/officeDocument/2006/relationships/customXml" Target="../ink/ink194.xml" /><Relationship Id="rId70" Type="http://schemas.openxmlformats.org/officeDocument/2006/relationships/image" Target="../media/image98.png" /><Relationship Id="rId1" Type="http://schemas.openxmlformats.org/officeDocument/2006/relationships/slideLayout" Target="../slideLayouts/slideLayout2.xml" /><Relationship Id="rId6" Type="http://schemas.openxmlformats.org/officeDocument/2006/relationships/customXml" Target="../ink/ink165.xml" /><Relationship Id="rId11" Type="http://schemas.openxmlformats.org/officeDocument/2006/relationships/customXml" Target="../ink/ink170.xml" /><Relationship Id="rId32" Type="http://schemas.openxmlformats.org/officeDocument/2006/relationships/image" Target="../media/image83.png" /><Relationship Id="rId37" Type="http://schemas.openxmlformats.org/officeDocument/2006/relationships/customXml" Target="../ink/ink178.xml" /><Relationship Id="rId40" Type="http://schemas.openxmlformats.org/officeDocument/2006/relationships/image" Target="../media/image88.png" /><Relationship Id="rId45" Type="http://schemas.openxmlformats.org/officeDocument/2006/relationships/customXml" Target="../ink/ink182.xml" /><Relationship Id="rId53" Type="http://schemas.openxmlformats.org/officeDocument/2006/relationships/customXml" Target="../ink/ink187.xml" /><Relationship Id="rId58" Type="http://schemas.openxmlformats.org/officeDocument/2006/relationships/customXml" Target="../ink/ink192.xml" /><Relationship Id="rId66" Type="http://schemas.openxmlformats.org/officeDocument/2006/relationships/customXml" Target="../ink/ink197.xml" /><Relationship Id="rId5" Type="http://schemas.openxmlformats.org/officeDocument/2006/relationships/customXml" Target="../ink/ink164.xml" /><Relationship Id="rId28" Type="http://schemas.openxmlformats.org/officeDocument/2006/relationships/image" Target="../media/image85.png" /><Relationship Id="rId36" Type="http://schemas.openxmlformats.org/officeDocument/2006/relationships/image" Target="../media/image86.png" /><Relationship Id="rId49" Type="http://schemas.openxmlformats.org/officeDocument/2006/relationships/customXml" Target="../ink/ink184.xml" /><Relationship Id="rId57" Type="http://schemas.openxmlformats.org/officeDocument/2006/relationships/customXml" Target="../ink/ink191.xml" /><Relationship Id="rId61" Type="http://schemas.openxmlformats.org/officeDocument/2006/relationships/image" Target="../media/image95.png" /><Relationship Id="rId10" Type="http://schemas.openxmlformats.org/officeDocument/2006/relationships/customXml" Target="../ink/ink169.xml" /><Relationship Id="rId31" Type="http://schemas.openxmlformats.org/officeDocument/2006/relationships/customXml" Target="../ink/ink175.xml" /><Relationship Id="rId44" Type="http://schemas.openxmlformats.org/officeDocument/2006/relationships/image" Target="../media/image90.png" /><Relationship Id="rId52" Type="http://schemas.openxmlformats.org/officeDocument/2006/relationships/customXml" Target="../ink/ink186.xml" /><Relationship Id="rId60" Type="http://schemas.openxmlformats.org/officeDocument/2006/relationships/customXml" Target="../ink/ink193.xml" /><Relationship Id="rId65" Type="http://schemas.openxmlformats.org/officeDocument/2006/relationships/image" Target="../media/image96.png" /><Relationship Id="rId4" Type="http://schemas.openxmlformats.org/officeDocument/2006/relationships/customXml" Target="../ink/ink163.xml" /><Relationship Id="rId9" Type="http://schemas.openxmlformats.org/officeDocument/2006/relationships/customXml" Target="../ink/ink168.xml" /><Relationship Id="rId30" Type="http://schemas.openxmlformats.org/officeDocument/2006/relationships/customXml" Target="../ink/ink174.xml" /><Relationship Id="rId35" Type="http://schemas.openxmlformats.org/officeDocument/2006/relationships/customXml" Target="../ink/ink177.xml" /><Relationship Id="rId43" Type="http://schemas.openxmlformats.org/officeDocument/2006/relationships/customXml" Target="../ink/ink181.xml" /><Relationship Id="rId48" Type="http://schemas.openxmlformats.org/officeDocument/2006/relationships/image" Target="../media/image92.png" /><Relationship Id="rId56" Type="http://schemas.openxmlformats.org/officeDocument/2006/relationships/customXml" Target="../ink/ink190.xml" /><Relationship Id="rId64" Type="http://schemas.openxmlformats.org/officeDocument/2006/relationships/customXml" Target="../ink/ink196.xml" /><Relationship Id="rId69" Type="http://schemas.openxmlformats.org/officeDocument/2006/relationships/customXml" Target="../ink/ink199.xml" /><Relationship Id="rId8" Type="http://schemas.openxmlformats.org/officeDocument/2006/relationships/customXml" Target="../ink/ink167.xml" /><Relationship Id="rId51" Type="http://schemas.openxmlformats.org/officeDocument/2006/relationships/customXml" Target="../ink/ink185.xml" /><Relationship Id="rId72" Type="http://schemas.openxmlformats.org/officeDocument/2006/relationships/image" Target="../media/image99.png" /><Relationship Id="rId3" Type="http://schemas.openxmlformats.org/officeDocument/2006/relationships/image" Target="../media/image82.png" 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customXml" Target="../ink/ink204.xml" /><Relationship Id="rId13" Type="http://schemas.openxmlformats.org/officeDocument/2006/relationships/image" Target="../media/image940.png" /><Relationship Id="rId3" Type="http://schemas.openxmlformats.org/officeDocument/2006/relationships/image" Target="../media/image890.png" /><Relationship Id="rId7" Type="http://schemas.openxmlformats.org/officeDocument/2006/relationships/image" Target="../media/image910.png" /><Relationship Id="rId12" Type="http://schemas.openxmlformats.org/officeDocument/2006/relationships/customXml" Target="../ink/ink206.xml" /><Relationship Id="rId2" Type="http://schemas.openxmlformats.org/officeDocument/2006/relationships/customXml" Target="../ink/ink201.xml" /><Relationship Id="rId1" Type="http://schemas.openxmlformats.org/officeDocument/2006/relationships/slideLayout" Target="../slideLayouts/slideLayout2.xml" /><Relationship Id="rId6" Type="http://schemas.openxmlformats.org/officeDocument/2006/relationships/customXml" Target="../ink/ink203.xml" /><Relationship Id="rId11" Type="http://schemas.openxmlformats.org/officeDocument/2006/relationships/image" Target="../media/image930.png" /><Relationship Id="rId5" Type="http://schemas.openxmlformats.org/officeDocument/2006/relationships/image" Target="../media/image900.png" /><Relationship Id="rId10" Type="http://schemas.openxmlformats.org/officeDocument/2006/relationships/customXml" Target="../ink/ink205.xml" /><Relationship Id="rId4" Type="http://schemas.openxmlformats.org/officeDocument/2006/relationships/customXml" Target="../ink/ink202.xml" /><Relationship Id="rId9" Type="http://schemas.openxmlformats.org/officeDocument/2006/relationships/image" Target="../media/image920.png" 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1.svg" /><Relationship Id="rId2" Type="http://schemas.openxmlformats.org/officeDocument/2006/relationships/image" Target="../media/image100.png" /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9">
            <a:extLst>
              <a:ext uri="{FF2B5EF4-FFF2-40B4-BE49-F238E27FC236}">
                <a16:creationId xmlns:a16="http://schemas.microsoft.com/office/drawing/2014/main" id="{71B2258F-86CA-4D4D-8270-BC05FCDEBF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7999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D39BBC03-FFD3-A366-EA43-C95C425A669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2"/>
            <a:ext cx="9144000" cy="2900518"/>
          </a:xfrm>
        </p:spPr>
        <p:txBody>
          <a:bodyPr/>
          <a:lstStyle/>
          <a:p>
            <a:r>
              <a:rPr lang="es-US">
                <a:solidFill>
                  <a:srgbClr val="FFFFFF"/>
                </a:solidFill>
                <a:latin typeface="Agency FB" panose="020B0503020202020204" pitchFamily="34" charset="0"/>
                <a:ea typeface="Agency FB" panose="02000000000000000000" pitchFamily="2" charset="0"/>
              </a:rPr>
              <a:t>Información sobre un tema de interés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45819C75-2A59-B07E-C18E-40D6AF29F97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159404"/>
            <a:ext cx="9144000" cy="1098395"/>
          </a:xfrm>
        </p:spPr>
        <p:txBody>
          <a:bodyPr>
            <a:normAutofit/>
          </a:bodyPr>
          <a:lstStyle/>
          <a:p>
            <a:r>
              <a:rPr lang="es-US">
                <a:solidFill>
                  <a:srgbClr val="FFFFFF"/>
                </a:solidFill>
              </a:rPr>
              <a:t>Alumna: María José </a:t>
            </a:r>
          </a:p>
          <a:p>
            <a:r>
              <a:rPr lang="es-US">
                <a:solidFill>
                  <a:srgbClr val="FFFFFF"/>
                </a:solidFill>
              </a:rPr>
              <a:t>Maestra: Yuritza campos</a:t>
            </a:r>
          </a:p>
          <a:p>
            <a:endParaRPr lang="es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552602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AB448DD-20FA-9A2F-DFBA-9D8A95D19F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08451" y="1872802"/>
            <a:ext cx="14113099" cy="3112394"/>
          </a:xfrm>
        </p:spPr>
        <p:txBody>
          <a:bodyPr/>
          <a:lstStyle/>
          <a:p>
            <a:r>
              <a:rPr lang="es-US" dirty="0">
                <a:latin typeface="Agency FB" panose="020B0503020202020204" pitchFamily="34" charset="0"/>
              </a:rPr>
              <a:t>Geografía 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6" name="Entrada de lápiz 5">
                <a:extLst>
                  <a:ext uri="{FF2B5EF4-FFF2-40B4-BE49-F238E27FC236}">
                    <a16:creationId xmlns:a16="http://schemas.microsoft.com/office/drawing/2014/main" id="{253BC7B8-D975-C832-172C-2D1962BFAC86}"/>
                  </a:ext>
                </a:extLst>
              </p14:cNvPr>
              <p14:cNvContentPartPr/>
              <p14:nvPr/>
            </p14:nvContentPartPr>
            <p14:xfrm>
              <a:off x="281020" y="3138190"/>
              <a:ext cx="4774320" cy="3659760"/>
            </p14:xfrm>
          </p:contentPart>
        </mc:Choice>
        <mc:Fallback xmlns="">
          <p:pic>
            <p:nvPicPr>
              <p:cNvPr id="6" name="Entrada de lápiz 5">
                <a:extLst>
                  <a:ext uri="{FF2B5EF4-FFF2-40B4-BE49-F238E27FC236}">
                    <a16:creationId xmlns:a16="http://schemas.microsoft.com/office/drawing/2014/main" id="{253BC7B8-D975-C832-172C-2D1962BFAC86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218380" y="3075190"/>
                <a:ext cx="4899960" cy="37854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9" name="Entrada de lápiz 8">
                <a:extLst>
                  <a:ext uri="{FF2B5EF4-FFF2-40B4-BE49-F238E27FC236}">
                    <a16:creationId xmlns:a16="http://schemas.microsoft.com/office/drawing/2014/main" id="{CDC57191-14F3-B43C-B02E-3ABED6EB881A}"/>
                  </a:ext>
                </a:extLst>
              </p14:cNvPr>
              <p14:cNvContentPartPr/>
              <p14:nvPr/>
            </p14:nvContentPartPr>
            <p14:xfrm>
              <a:off x="251500" y="3211990"/>
              <a:ext cx="4219200" cy="3420000"/>
            </p14:xfrm>
          </p:contentPart>
        </mc:Choice>
        <mc:Fallback xmlns="">
          <p:pic>
            <p:nvPicPr>
              <p:cNvPr id="9" name="Entrada de lápiz 8">
                <a:extLst>
                  <a:ext uri="{FF2B5EF4-FFF2-40B4-BE49-F238E27FC236}">
                    <a16:creationId xmlns:a16="http://schemas.microsoft.com/office/drawing/2014/main" id="{CDC57191-14F3-B43C-B02E-3ABED6EB881A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188500" y="3149350"/>
                <a:ext cx="4344840" cy="35456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10" name="Entrada de lápiz 9">
                <a:extLst>
                  <a:ext uri="{FF2B5EF4-FFF2-40B4-BE49-F238E27FC236}">
                    <a16:creationId xmlns:a16="http://schemas.microsoft.com/office/drawing/2014/main" id="{519617B4-FB56-0698-2A6C-576F5F273294}"/>
                  </a:ext>
                </a:extLst>
              </p14:cNvPr>
              <p14:cNvContentPartPr/>
              <p14:nvPr/>
            </p14:nvContentPartPr>
            <p14:xfrm>
              <a:off x="162580" y="6246790"/>
              <a:ext cx="1006920" cy="636840"/>
            </p14:xfrm>
          </p:contentPart>
        </mc:Choice>
        <mc:Fallback xmlns="">
          <p:pic>
            <p:nvPicPr>
              <p:cNvPr id="10" name="Entrada de lápiz 9">
                <a:extLst>
                  <a:ext uri="{FF2B5EF4-FFF2-40B4-BE49-F238E27FC236}">
                    <a16:creationId xmlns:a16="http://schemas.microsoft.com/office/drawing/2014/main" id="{519617B4-FB56-0698-2A6C-576F5F273294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99940" y="6184150"/>
                <a:ext cx="1132560" cy="7624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">
            <p14:nvContentPartPr>
              <p14:cNvPr id="18" name="Entrada de lápiz 17">
                <a:extLst>
                  <a:ext uri="{FF2B5EF4-FFF2-40B4-BE49-F238E27FC236}">
                    <a16:creationId xmlns:a16="http://schemas.microsoft.com/office/drawing/2014/main" id="{A5BEFD1D-2602-4B1E-7D37-8638E51953EC}"/>
                  </a:ext>
                </a:extLst>
              </p14:cNvPr>
              <p14:cNvContentPartPr/>
              <p14:nvPr/>
            </p14:nvContentPartPr>
            <p14:xfrm>
              <a:off x="355180" y="3211990"/>
              <a:ext cx="1836000" cy="2191680"/>
            </p14:xfrm>
          </p:contentPart>
        </mc:Choice>
        <mc:Fallback xmlns="">
          <p:pic>
            <p:nvPicPr>
              <p:cNvPr id="18" name="Entrada de lápiz 17">
                <a:extLst>
                  <a:ext uri="{FF2B5EF4-FFF2-40B4-BE49-F238E27FC236}">
                    <a16:creationId xmlns:a16="http://schemas.microsoft.com/office/drawing/2014/main" id="{A5BEFD1D-2602-4B1E-7D37-8638E51953EC}"/>
                  </a:ext>
                </a:extLst>
              </p:cNvPr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265180" y="3122335"/>
                <a:ext cx="2015640" cy="237135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0">
            <p14:nvContentPartPr>
              <p14:cNvPr id="22" name="Entrada de lápiz 21">
                <a:extLst>
                  <a:ext uri="{FF2B5EF4-FFF2-40B4-BE49-F238E27FC236}">
                    <a16:creationId xmlns:a16="http://schemas.microsoft.com/office/drawing/2014/main" id="{D4FB0B98-78C3-AFB8-FC10-0D8257CCAABB}"/>
                  </a:ext>
                </a:extLst>
              </p14:cNvPr>
              <p14:cNvContentPartPr/>
              <p14:nvPr/>
            </p14:nvContentPartPr>
            <p14:xfrm>
              <a:off x="740020" y="4026310"/>
              <a:ext cx="340920" cy="1169640"/>
            </p14:xfrm>
          </p:contentPart>
        </mc:Choice>
        <mc:Fallback xmlns="">
          <p:pic>
            <p:nvPicPr>
              <p:cNvPr id="22" name="Entrada de lápiz 21">
                <a:extLst>
                  <a:ext uri="{FF2B5EF4-FFF2-40B4-BE49-F238E27FC236}">
                    <a16:creationId xmlns:a16="http://schemas.microsoft.com/office/drawing/2014/main" id="{D4FB0B98-78C3-AFB8-FC10-0D8257CCAABB}"/>
                  </a:ext>
                </a:extLst>
              </p:cNvPr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650020" y="3936698"/>
                <a:ext cx="520560" cy="1349225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2">
            <p14:nvContentPartPr>
              <p14:cNvPr id="29" name="Entrada de lápiz 28">
                <a:extLst>
                  <a:ext uri="{FF2B5EF4-FFF2-40B4-BE49-F238E27FC236}">
                    <a16:creationId xmlns:a16="http://schemas.microsoft.com/office/drawing/2014/main" id="{DA21664C-AE22-984D-25CB-C62227BDD109}"/>
                  </a:ext>
                </a:extLst>
              </p14:cNvPr>
              <p14:cNvContentPartPr/>
              <p14:nvPr/>
            </p14:nvContentPartPr>
            <p14:xfrm>
              <a:off x="769540" y="3241870"/>
              <a:ext cx="3405240" cy="1717200"/>
            </p14:xfrm>
          </p:contentPart>
        </mc:Choice>
        <mc:Fallback xmlns="">
          <p:pic>
            <p:nvPicPr>
              <p:cNvPr id="29" name="Entrada de lápiz 28">
                <a:extLst>
                  <a:ext uri="{FF2B5EF4-FFF2-40B4-BE49-F238E27FC236}">
                    <a16:creationId xmlns:a16="http://schemas.microsoft.com/office/drawing/2014/main" id="{DA21664C-AE22-984D-25CB-C62227BDD109}"/>
                  </a:ext>
                </a:extLst>
              </p:cNvPr>
              <p:cNvPicPr/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679900" y="3151889"/>
                <a:ext cx="3584880" cy="1896802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4">
            <p14:nvContentPartPr>
              <p14:cNvPr id="32" name="Entrada de lápiz 31">
                <a:extLst>
                  <a:ext uri="{FF2B5EF4-FFF2-40B4-BE49-F238E27FC236}">
                    <a16:creationId xmlns:a16="http://schemas.microsoft.com/office/drawing/2014/main" id="{D7E7702A-D296-2D3C-7250-0769DB3BAF76}"/>
                  </a:ext>
                </a:extLst>
              </p14:cNvPr>
              <p14:cNvContentPartPr/>
              <p14:nvPr/>
            </p14:nvContentPartPr>
            <p14:xfrm>
              <a:off x="1968700" y="4870150"/>
              <a:ext cx="2280240" cy="355320"/>
            </p14:xfrm>
          </p:contentPart>
        </mc:Choice>
        <mc:Fallback xmlns="">
          <p:pic>
            <p:nvPicPr>
              <p:cNvPr id="32" name="Entrada de lápiz 31">
                <a:extLst>
                  <a:ext uri="{FF2B5EF4-FFF2-40B4-BE49-F238E27FC236}">
                    <a16:creationId xmlns:a16="http://schemas.microsoft.com/office/drawing/2014/main" id="{D7E7702A-D296-2D3C-7250-0769DB3BAF76}"/>
                  </a:ext>
                </a:extLst>
              </p:cNvPr>
              <p:cNvPicPr/>
              <p:nvPr/>
            </p:nvPicPr>
            <p:blipFill>
              <a:blip r:embed="rId15"/>
              <a:stretch>
                <a:fillRect/>
              </a:stretch>
            </p:blipFill>
            <p:spPr>
              <a:xfrm>
                <a:off x="1878700" y="4780241"/>
                <a:ext cx="2459880" cy="534778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6">
            <p14:nvContentPartPr>
              <p14:cNvPr id="38" name="Entrada de lápiz 37">
                <a:extLst>
                  <a:ext uri="{FF2B5EF4-FFF2-40B4-BE49-F238E27FC236}">
                    <a16:creationId xmlns:a16="http://schemas.microsoft.com/office/drawing/2014/main" id="{33C6043C-3D6D-E904-309C-F78F76E53E41}"/>
                  </a:ext>
                </a:extLst>
              </p14:cNvPr>
              <p14:cNvContentPartPr/>
              <p14:nvPr/>
            </p14:nvContentPartPr>
            <p14:xfrm>
              <a:off x="1006420" y="4055830"/>
              <a:ext cx="3375360" cy="1229040"/>
            </p14:xfrm>
          </p:contentPart>
        </mc:Choice>
        <mc:Fallback xmlns="">
          <p:pic>
            <p:nvPicPr>
              <p:cNvPr id="38" name="Entrada de lápiz 37">
                <a:extLst>
                  <a:ext uri="{FF2B5EF4-FFF2-40B4-BE49-F238E27FC236}">
                    <a16:creationId xmlns:a16="http://schemas.microsoft.com/office/drawing/2014/main" id="{33C6043C-3D6D-E904-309C-F78F76E53E41}"/>
                  </a:ext>
                </a:extLst>
              </p:cNvPr>
              <p:cNvPicPr/>
              <p:nvPr/>
            </p:nvPicPr>
            <p:blipFill>
              <a:blip r:embed="rId17"/>
              <a:stretch>
                <a:fillRect/>
              </a:stretch>
            </p:blipFill>
            <p:spPr>
              <a:xfrm>
                <a:off x="916780" y="3966190"/>
                <a:ext cx="3555000" cy="14086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8">
            <p14:nvContentPartPr>
              <p14:cNvPr id="41" name="Entrada de lápiz 40">
                <a:extLst>
                  <a:ext uri="{FF2B5EF4-FFF2-40B4-BE49-F238E27FC236}">
                    <a16:creationId xmlns:a16="http://schemas.microsoft.com/office/drawing/2014/main" id="{0AC5584A-74CD-8321-30CC-5B0494E4176D}"/>
                  </a:ext>
                </a:extLst>
              </p14:cNvPr>
              <p14:cNvContentPartPr/>
              <p14:nvPr/>
            </p14:nvContentPartPr>
            <p14:xfrm>
              <a:off x="2708860" y="4440670"/>
              <a:ext cx="903240" cy="622440"/>
            </p14:xfrm>
          </p:contentPart>
        </mc:Choice>
        <mc:Fallback xmlns="">
          <p:pic>
            <p:nvPicPr>
              <p:cNvPr id="41" name="Entrada de lápiz 40">
                <a:extLst>
                  <a:ext uri="{FF2B5EF4-FFF2-40B4-BE49-F238E27FC236}">
                    <a16:creationId xmlns:a16="http://schemas.microsoft.com/office/drawing/2014/main" id="{0AC5584A-74CD-8321-30CC-5B0494E4176D}"/>
                  </a:ext>
                </a:extLst>
              </p:cNvPr>
              <p:cNvPicPr/>
              <p:nvPr/>
            </p:nvPicPr>
            <p:blipFill>
              <a:blip r:embed="rId19"/>
              <a:stretch>
                <a:fillRect/>
              </a:stretch>
            </p:blipFill>
            <p:spPr>
              <a:xfrm>
                <a:off x="2618860" y="4350978"/>
                <a:ext cx="1082880" cy="802184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0">
            <p14:nvContentPartPr>
              <p14:cNvPr id="46" name="Entrada de lápiz 45">
                <a:extLst>
                  <a:ext uri="{FF2B5EF4-FFF2-40B4-BE49-F238E27FC236}">
                    <a16:creationId xmlns:a16="http://schemas.microsoft.com/office/drawing/2014/main" id="{5BCE9D10-3F23-A5E9-55B8-5211C0746F83}"/>
                  </a:ext>
                </a:extLst>
              </p14:cNvPr>
              <p14:cNvContentPartPr/>
              <p14:nvPr/>
            </p14:nvContentPartPr>
            <p14:xfrm>
              <a:off x="2605180" y="4026310"/>
              <a:ext cx="1584360" cy="1036800"/>
            </p14:xfrm>
          </p:contentPart>
        </mc:Choice>
        <mc:Fallback xmlns="">
          <p:pic>
            <p:nvPicPr>
              <p:cNvPr id="46" name="Entrada de lápiz 45">
                <a:extLst>
                  <a:ext uri="{FF2B5EF4-FFF2-40B4-BE49-F238E27FC236}">
                    <a16:creationId xmlns:a16="http://schemas.microsoft.com/office/drawing/2014/main" id="{5BCE9D10-3F23-A5E9-55B8-5211C0746F83}"/>
                  </a:ext>
                </a:extLst>
              </p:cNvPr>
              <p:cNvPicPr/>
              <p:nvPr/>
            </p:nvPicPr>
            <p:blipFill>
              <a:blip r:embed="rId21"/>
              <a:stretch>
                <a:fillRect/>
              </a:stretch>
            </p:blipFill>
            <p:spPr>
              <a:xfrm>
                <a:off x="2515540" y="3936639"/>
                <a:ext cx="1764000" cy="1216502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2">
            <p14:nvContentPartPr>
              <p14:cNvPr id="47" name="Entrada de lápiz 46">
                <a:extLst>
                  <a:ext uri="{FF2B5EF4-FFF2-40B4-BE49-F238E27FC236}">
                    <a16:creationId xmlns:a16="http://schemas.microsoft.com/office/drawing/2014/main" id="{CE050B3B-A4B7-E917-5363-2A93BFA08785}"/>
                  </a:ext>
                </a:extLst>
              </p14:cNvPr>
              <p14:cNvContentPartPr/>
              <p14:nvPr/>
            </p14:nvContentPartPr>
            <p14:xfrm>
              <a:off x="532660" y="3352750"/>
              <a:ext cx="1569600" cy="2146680"/>
            </p14:xfrm>
          </p:contentPart>
        </mc:Choice>
        <mc:Fallback xmlns="">
          <p:pic>
            <p:nvPicPr>
              <p:cNvPr id="47" name="Entrada de lápiz 46">
                <a:extLst>
                  <a:ext uri="{FF2B5EF4-FFF2-40B4-BE49-F238E27FC236}">
                    <a16:creationId xmlns:a16="http://schemas.microsoft.com/office/drawing/2014/main" id="{CE050B3B-A4B7-E917-5363-2A93BFA08785}"/>
                  </a:ext>
                </a:extLst>
              </p:cNvPr>
              <p:cNvPicPr/>
              <p:nvPr/>
            </p:nvPicPr>
            <p:blipFill>
              <a:blip r:embed="rId23"/>
              <a:stretch>
                <a:fillRect/>
              </a:stretch>
            </p:blipFill>
            <p:spPr>
              <a:xfrm>
                <a:off x="443020" y="3263110"/>
                <a:ext cx="1749240" cy="23263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4">
            <p14:nvContentPartPr>
              <p14:cNvPr id="53" name="Entrada de lápiz 52">
                <a:extLst>
                  <a:ext uri="{FF2B5EF4-FFF2-40B4-BE49-F238E27FC236}">
                    <a16:creationId xmlns:a16="http://schemas.microsoft.com/office/drawing/2014/main" id="{7C4EE0C8-4764-1298-9F61-65E1C688D964}"/>
                  </a:ext>
                </a:extLst>
              </p14:cNvPr>
              <p14:cNvContentPartPr/>
              <p14:nvPr/>
            </p14:nvContentPartPr>
            <p14:xfrm>
              <a:off x="592060" y="3345190"/>
              <a:ext cx="2931480" cy="1199520"/>
            </p14:xfrm>
          </p:contentPart>
        </mc:Choice>
        <mc:Fallback xmlns="">
          <p:pic>
            <p:nvPicPr>
              <p:cNvPr id="53" name="Entrada de lápiz 52">
                <a:extLst>
                  <a:ext uri="{FF2B5EF4-FFF2-40B4-BE49-F238E27FC236}">
                    <a16:creationId xmlns:a16="http://schemas.microsoft.com/office/drawing/2014/main" id="{7C4EE0C8-4764-1298-9F61-65E1C688D964}"/>
                  </a:ext>
                </a:extLst>
              </p:cNvPr>
              <p:cNvPicPr/>
              <p:nvPr/>
            </p:nvPicPr>
            <p:blipFill>
              <a:blip r:embed="rId25"/>
              <a:stretch>
                <a:fillRect/>
              </a:stretch>
            </p:blipFill>
            <p:spPr>
              <a:xfrm>
                <a:off x="502060" y="3255550"/>
                <a:ext cx="3111120" cy="13791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6">
            <p14:nvContentPartPr>
              <p14:cNvPr id="62" name="Entrada de lápiz 61">
                <a:extLst>
                  <a:ext uri="{FF2B5EF4-FFF2-40B4-BE49-F238E27FC236}">
                    <a16:creationId xmlns:a16="http://schemas.microsoft.com/office/drawing/2014/main" id="{FB5AF627-8DE7-ABC7-38FE-60516FB188DD}"/>
                  </a:ext>
                </a:extLst>
              </p14:cNvPr>
              <p14:cNvContentPartPr/>
              <p14:nvPr/>
            </p14:nvContentPartPr>
            <p14:xfrm>
              <a:off x="1968700" y="5817670"/>
              <a:ext cx="1569600" cy="755280"/>
            </p14:xfrm>
          </p:contentPart>
        </mc:Choice>
        <mc:Fallback xmlns="">
          <p:pic>
            <p:nvPicPr>
              <p:cNvPr id="62" name="Entrada de lápiz 61">
                <a:extLst>
                  <a:ext uri="{FF2B5EF4-FFF2-40B4-BE49-F238E27FC236}">
                    <a16:creationId xmlns:a16="http://schemas.microsoft.com/office/drawing/2014/main" id="{FB5AF627-8DE7-ABC7-38FE-60516FB188DD}"/>
                  </a:ext>
                </a:extLst>
              </p:cNvPr>
              <p:cNvPicPr/>
              <p:nvPr/>
            </p:nvPicPr>
            <p:blipFill>
              <a:blip r:embed="rId27"/>
              <a:stretch>
                <a:fillRect/>
              </a:stretch>
            </p:blipFill>
            <p:spPr>
              <a:xfrm>
                <a:off x="1878700" y="5727670"/>
                <a:ext cx="1749240" cy="9349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8">
            <p14:nvContentPartPr>
              <p14:cNvPr id="66" name="Entrada de lápiz 65">
                <a:extLst>
                  <a:ext uri="{FF2B5EF4-FFF2-40B4-BE49-F238E27FC236}">
                    <a16:creationId xmlns:a16="http://schemas.microsoft.com/office/drawing/2014/main" id="{EC2CDBE7-9D2E-75C6-17B0-C7CF3E2DAF2C}"/>
                  </a:ext>
                </a:extLst>
              </p14:cNvPr>
              <p14:cNvContentPartPr/>
              <p14:nvPr/>
            </p14:nvContentPartPr>
            <p14:xfrm>
              <a:off x="2619940" y="5802550"/>
              <a:ext cx="1081080" cy="829440"/>
            </p14:xfrm>
          </p:contentPart>
        </mc:Choice>
        <mc:Fallback xmlns="">
          <p:pic>
            <p:nvPicPr>
              <p:cNvPr id="66" name="Entrada de lápiz 65">
                <a:extLst>
                  <a:ext uri="{FF2B5EF4-FFF2-40B4-BE49-F238E27FC236}">
                    <a16:creationId xmlns:a16="http://schemas.microsoft.com/office/drawing/2014/main" id="{EC2CDBE7-9D2E-75C6-17B0-C7CF3E2DAF2C}"/>
                  </a:ext>
                </a:extLst>
              </p:cNvPr>
              <p:cNvPicPr/>
              <p:nvPr/>
            </p:nvPicPr>
            <p:blipFill>
              <a:blip r:embed="rId29"/>
              <a:stretch>
                <a:fillRect/>
              </a:stretch>
            </p:blipFill>
            <p:spPr>
              <a:xfrm>
                <a:off x="2530300" y="5712910"/>
                <a:ext cx="1260720" cy="10090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30">
            <p14:nvContentPartPr>
              <p14:cNvPr id="71" name="Entrada de lápiz 70">
                <a:extLst>
                  <a:ext uri="{FF2B5EF4-FFF2-40B4-BE49-F238E27FC236}">
                    <a16:creationId xmlns:a16="http://schemas.microsoft.com/office/drawing/2014/main" id="{D70D3A65-DDB8-06F7-61EA-7BDD897300E7}"/>
                  </a:ext>
                </a:extLst>
              </p14:cNvPr>
              <p14:cNvContentPartPr/>
              <p14:nvPr/>
            </p14:nvContentPartPr>
            <p14:xfrm>
              <a:off x="100300" y="6335710"/>
              <a:ext cx="980640" cy="577800"/>
            </p14:xfrm>
          </p:contentPart>
        </mc:Choice>
        <mc:Fallback xmlns="">
          <p:pic>
            <p:nvPicPr>
              <p:cNvPr id="71" name="Entrada de lápiz 70">
                <a:extLst>
                  <a:ext uri="{FF2B5EF4-FFF2-40B4-BE49-F238E27FC236}">
                    <a16:creationId xmlns:a16="http://schemas.microsoft.com/office/drawing/2014/main" id="{D70D3A65-DDB8-06F7-61EA-7BDD897300E7}"/>
                  </a:ext>
                </a:extLst>
              </p:cNvPr>
              <p:cNvPicPr/>
              <p:nvPr/>
            </p:nvPicPr>
            <p:blipFill>
              <a:blip r:embed="rId31"/>
              <a:stretch>
                <a:fillRect/>
              </a:stretch>
            </p:blipFill>
            <p:spPr>
              <a:xfrm>
                <a:off x="10300" y="6245710"/>
                <a:ext cx="1160280" cy="7574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32">
            <p14:nvContentPartPr>
              <p14:cNvPr id="72" name="Entrada de lápiz 71">
                <a:extLst>
                  <a:ext uri="{FF2B5EF4-FFF2-40B4-BE49-F238E27FC236}">
                    <a16:creationId xmlns:a16="http://schemas.microsoft.com/office/drawing/2014/main" id="{339D1B6E-FF56-237D-F93E-EE5BFCF80B1E}"/>
                  </a:ext>
                </a:extLst>
              </p14:cNvPr>
              <p14:cNvContentPartPr/>
              <p14:nvPr/>
            </p14:nvContentPartPr>
            <p14:xfrm>
              <a:off x="103540" y="3463630"/>
              <a:ext cx="15120" cy="696240"/>
            </p14:xfrm>
          </p:contentPart>
        </mc:Choice>
        <mc:Fallback xmlns="">
          <p:pic>
            <p:nvPicPr>
              <p:cNvPr id="72" name="Entrada de lápiz 71">
                <a:extLst>
                  <a:ext uri="{FF2B5EF4-FFF2-40B4-BE49-F238E27FC236}">
                    <a16:creationId xmlns:a16="http://schemas.microsoft.com/office/drawing/2014/main" id="{339D1B6E-FF56-237D-F93E-EE5BFCF80B1E}"/>
                  </a:ext>
                </a:extLst>
              </p:cNvPr>
              <p:cNvPicPr/>
              <p:nvPr/>
            </p:nvPicPr>
            <p:blipFill>
              <a:blip r:embed="rId33"/>
              <a:stretch>
                <a:fillRect/>
              </a:stretch>
            </p:blipFill>
            <p:spPr>
              <a:xfrm>
                <a:off x="58540" y="3373990"/>
                <a:ext cx="104760" cy="8758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34">
            <p14:nvContentPartPr>
              <p14:cNvPr id="73" name="Entrada de lápiz 72">
                <a:extLst>
                  <a:ext uri="{FF2B5EF4-FFF2-40B4-BE49-F238E27FC236}">
                    <a16:creationId xmlns:a16="http://schemas.microsoft.com/office/drawing/2014/main" id="{61D21C1D-1AF5-F801-0661-F6C029C24074}"/>
                  </a:ext>
                </a:extLst>
              </p14:cNvPr>
              <p14:cNvContentPartPr/>
              <p14:nvPr/>
            </p14:nvContentPartPr>
            <p14:xfrm>
              <a:off x="162580" y="3493510"/>
              <a:ext cx="29880" cy="814680"/>
            </p14:xfrm>
          </p:contentPart>
        </mc:Choice>
        <mc:Fallback xmlns="">
          <p:pic>
            <p:nvPicPr>
              <p:cNvPr id="73" name="Entrada de lápiz 72">
                <a:extLst>
                  <a:ext uri="{FF2B5EF4-FFF2-40B4-BE49-F238E27FC236}">
                    <a16:creationId xmlns:a16="http://schemas.microsoft.com/office/drawing/2014/main" id="{61D21C1D-1AF5-F801-0661-F6C029C24074}"/>
                  </a:ext>
                </a:extLst>
              </p:cNvPr>
              <p:cNvPicPr/>
              <p:nvPr/>
            </p:nvPicPr>
            <p:blipFill>
              <a:blip r:embed="rId35"/>
              <a:stretch>
                <a:fillRect/>
              </a:stretch>
            </p:blipFill>
            <p:spPr>
              <a:xfrm>
                <a:off x="108940" y="3385510"/>
                <a:ext cx="137520" cy="10303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36">
            <p14:nvContentPartPr>
              <p14:cNvPr id="76" name="Entrada de lápiz 75">
                <a:extLst>
                  <a:ext uri="{FF2B5EF4-FFF2-40B4-BE49-F238E27FC236}">
                    <a16:creationId xmlns:a16="http://schemas.microsoft.com/office/drawing/2014/main" id="{4F5E546D-A98D-6EF0-F0E0-712E61C90BAB}"/>
                  </a:ext>
                </a:extLst>
              </p14:cNvPr>
              <p14:cNvContentPartPr/>
              <p14:nvPr/>
            </p14:nvContentPartPr>
            <p14:xfrm>
              <a:off x="88780" y="3300910"/>
              <a:ext cx="163080" cy="1510560"/>
            </p14:xfrm>
          </p:contentPart>
        </mc:Choice>
        <mc:Fallback xmlns="">
          <p:pic>
            <p:nvPicPr>
              <p:cNvPr id="76" name="Entrada de lápiz 75">
                <a:extLst>
                  <a:ext uri="{FF2B5EF4-FFF2-40B4-BE49-F238E27FC236}">
                    <a16:creationId xmlns:a16="http://schemas.microsoft.com/office/drawing/2014/main" id="{4F5E546D-A98D-6EF0-F0E0-712E61C90BAB}"/>
                  </a:ext>
                </a:extLst>
              </p:cNvPr>
              <p:cNvPicPr/>
              <p:nvPr/>
            </p:nvPicPr>
            <p:blipFill>
              <a:blip r:embed="rId37"/>
              <a:stretch>
                <a:fillRect/>
              </a:stretch>
            </p:blipFill>
            <p:spPr>
              <a:xfrm>
                <a:off x="-1220" y="3211249"/>
                <a:ext cx="342720" cy="1690243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38">
            <p14:nvContentPartPr>
              <p14:cNvPr id="77" name="Entrada de lápiz 76">
                <a:extLst>
                  <a:ext uri="{FF2B5EF4-FFF2-40B4-BE49-F238E27FC236}">
                    <a16:creationId xmlns:a16="http://schemas.microsoft.com/office/drawing/2014/main" id="{B324753A-7E3F-6017-A005-A17A20565719}"/>
                  </a:ext>
                </a:extLst>
              </p14:cNvPr>
              <p14:cNvContentPartPr/>
              <p14:nvPr/>
            </p14:nvContentPartPr>
            <p14:xfrm>
              <a:off x="118300" y="3508270"/>
              <a:ext cx="118800" cy="1554840"/>
            </p14:xfrm>
          </p:contentPart>
        </mc:Choice>
        <mc:Fallback xmlns="">
          <p:pic>
            <p:nvPicPr>
              <p:cNvPr id="77" name="Entrada de lápiz 76">
                <a:extLst>
                  <a:ext uri="{FF2B5EF4-FFF2-40B4-BE49-F238E27FC236}">
                    <a16:creationId xmlns:a16="http://schemas.microsoft.com/office/drawing/2014/main" id="{B324753A-7E3F-6017-A005-A17A20565719}"/>
                  </a:ext>
                </a:extLst>
              </p:cNvPr>
              <p:cNvPicPr/>
              <p:nvPr/>
            </p:nvPicPr>
            <p:blipFill>
              <a:blip r:embed="rId39"/>
              <a:stretch>
                <a:fillRect/>
              </a:stretch>
            </p:blipFill>
            <p:spPr>
              <a:xfrm>
                <a:off x="28300" y="3418270"/>
                <a:ext cx="298440" cy="17344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40">
            <p14:nvContentPartPr>
              <p14:cNvPr id="83" name="Entrada de lápiz 82">
                <a:extLst>
                  <a:ext uri="{FF2B5EF4-FFF2-40B4-BE49-F238E27FC236}">
                    <a16:creationId xmlns:a16="http://schemas.microsoft.com/office/drawing/2014/main" id="{0727926A-83FD-BBA4-DB70-84179749C43E}"/>
                  </a:ext>
                </a:extLst>
              </p14:cNvPr>
              <p14:cNvContentPartPr/>
              <p14:nvPr/>
            </p14:nvContentPartPr>
            <p14:xfrm>
              <a:off x="133060" y="3730390"/>
              <a:ext cx="583920" cy="1495440"/>
            </p14:xfrm>
          </p:contentPart>
        </mc:Choice>
        <mc:Fallback xmlns="">
          <p:pic>
            <p:nvPicPr>
              <p:cNvPr id="83" name="Entrada de lápiz 82">
                <a:extLst>
                  <a:ext uri="{FF2B5EF4-FFF2-40B4-BE49-F238E27FC236}">
                    <a16:creationId xmlns:a16="http://schemas.microsoft.com/office/drawing/2014/main" id="{0727926A-83FD-BBA4-DB70-84179749C43E}"/>
                  </a:ext>
                </a:extLst>
              </p:cNvPr>
              <p:cNvPicPr/>
              <p:nvPr/>
            </p:nvPicPr>
            <p:blipFill>
              <a:blip r:embed="rId41"/>
              <a:stretch>
                <a:fillRect/>
              </a:stretch>
            </p:blipFill>
            <p:spPr>
              <a:xfrm>
                <a:off x="43060" y="3640390"/>
                <a:ext cx="763560" cy="16750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42">
            <p14:nvContentPartPr>
              <p14:cNvPr id="86" name="Entrada de lápiz 85">
                <a:extLst>
                  <a:ext uri="{FF2B5EF4-FFF2-40B4-BE49-F238E27FC236}">
                    <a16:creationId xmlns:a16="http://schemas.microsoft.com/office/drawing/2014/main" id="{1A9935D7-BC3B-3D04-870F-DD6EDB8FA781}"/>
                  </a:ext>
                </a:extLst>
              </p14:cNvPr>
              <p14:cNvContentPartPr/>
              <p14:nvPr/>
            </p14:nvContentPartPr>
            <p14:xfrm>
              <a:off x="73660" y="4085710"/>
              <a:ext cx="118800" cy="2191320"/>
            </p14:xfrm>
          </p:contentPart>
        </mc:Choice>
        <mc:Fallback xmlns="">
          <p:pic>
            <p:nvPicPr>
              <p:cNvPr id="86" name="Entrada de lápiz 85">
                <a:extLst>
                  <a:ext uri="{FF2B5EF4-FFF2-40B4-BE49-F238E27FC236}">
                    <a16:creationId xmlns:a16="http://schemas.microsoft.com/office/drawing/2014/main" id="{1A9935D7-BC3B-3D04-870F-DD6EDB8FA781}"/>
                  </a:ext>
                </a:extLst>
              </p:cNvPr>
              <p:cNvPicPr/>
              <p:nvPr/>
            </p:nvPicPr>
            <p:blipFill>
              <a:blip r:embed="rId43"/>
              <a:stretch>
                <a:fillRect/>
              </a:stretch>
            </p:blipFill>
            <p:spPr>
              <a:xfrm>
                <a:off x="-15980" y="3995710"/>
                <a:ext cx="298440" cy="23709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44">
            <p14:nvContentPartPr>
              <p14:cNvPr id="89" name="Entrada de lápiz 88">
                <a:extLst>
                  <a:ext uri="{FF2B5EF4-FFF2-40B4-BE49-F238E27FC236}">
                    <a16:creationId xmlns:a16="http://schemas.microsoft.com/office/drawing/2014/main" id="{9C8C64AA-5ADC-699C-D194-C4CA180A6304}"/>
                  </a:ext>
                </a:extLst>
              </p14:cNvPr>
              <p14:cNvContentPartPr/>
              <p14:nvPr/>
            </p14:nvContentPartPr>
            <p14:xfrm>
              <a:off x="207220" y="4736950"/>
              <a:ext cx="222480" cy="1258560"/>
            </p14:xfrm>
          </p:contentPart>
        </mc:Choice>
        <mc:Fallback xmlns="">
          <p:pic>
            <p:nvPicPr>
              <p:cNvPr id="89" name="Entrada de lápiz 88">
                <a:extLst>
                  <a:ext uri="{FF2B5EF4-FFF2-40B4-BE49-F238E27FC236}">
                    <a16:creationId xmlns:a16="http://schemas.microsoft.com/office/drawing/2014/main" id="{9C8C64AA-5ADC-699C-D194-C4CA180A6304}"/>
                  </a:ext>
                </a:extLst>
              </p:cNvPr>
              <p:cNvPicPr/>
              <p:nvPr/>
            </p:nvPicPr>
            <p:blipFill>
              <a:blip r:embed="rId45"/>
              <a:stretch>
                <a:fillRect/>
              </a:stretch>
            </p:blipFill>
            <p:spPr>
              <a:xfrm>
                <a:off x="117220" y="4646950"/>
                <a:ext cx="402120" cy="14382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46">
            <p14:nvContentPartPr>
              <p14:cNvPr id="99" name="Entrada de lápiz 98">
                <a:extLst>
                  <a:ext uri="{FF2B5EF4-FFF2-40B4-BE49-F238E27FC236}">
                    <a16:creationId xmlns:a16="http://schemas.microsoft.com/office/drawing/2014/main" id="{C876BD02-6EC7-587C-FB11-75A4C66F31FC}"/>
                  </a:ext>
                </a:extLst>
              </p14:cNvPr>
              <p14:cNvContentPartPr/>
              <p14:nvPr/>
            </p14:nvContentPartPr>
            <p14:xfrm>
              <a:off x="399460" y="4500070"/>
              <a:ext cx="1184760" cy="2324520"/>
            </p14:xfrm>
          </p:contentPart>
        </mc:Choice>
        <mc:Fallback xmlns="">
          <p:pic>
            <p:nvPicPr>
              <p:cNvPr id="99" name="Entrada de lápiz 98">
                <a:extLst>
                  <a:ext uri="{FF2B5EF4-FFF2-40B4-BE49-F238E27FC236}">
                    <a16:creationId xmlns:a16="http://schemas.microsoft.com/office/drawing/2014/main" id="{C876BD02-6EC7-587C-FB11-75A4C66F31FC}"/>
                  </a:ext>
                </a:extLst>
              </p:cNvPr>
              <p:cNvPicPr/>
              <p:nvPr/>
            </p:nvPicPr>
            <p:blipFill>
              <a:blip r:embed="rId47"/>
              <a:stretch>
                <a:fillRect/>
              </a:stretch>
            </p:blipFill>
            <p:spPr>
              <a:xfrm>
                <a:off x="309820" y="4410070"/>
                <a:ext cx="1364400" cy="25041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48">
            <p14:nvContentPartPr>
              <p14:cNvPr id="103" name="Entrada de lápiz 102">
                <a:extLst>
                  <a:ext uri="{FF2B5EF4-FFF2-40B4-BE49-F238E27FC236}">
                    <a16:creationId xmlns:a16="http://schemas.microsoft.com/office/drawing/2014/main" id="{99AD4DB1-EFDC-EF41-2FC6-955DFEDD2FCC}"/>
                  </a:ext>
                </a:extLst>
              </p14:cNvPr>
              <p14:cNvContentPartPr/>
              <p14:nvPr/>
            </p14:nvContentPartPr>
            <p14:xfrm>
              <a:off x="44140" y="5625070"/>
              <a:ext cx="1347840" cy="977400"/>
            </p14:xfrm>
          </p:contentPart>
        </mc:Choice>
        <mc:Fallback xmlns="">
          <p:pic>
            <p:nvPicPr>
              <p:cNvPr id="103" name="Entrada de lápiz 102">
                <a:extLst>
                  <a:ext uri="{FF2B5EF4-FFF2-40B4-BE49-F238E27FC236}">
                    <a16:creationId xmlns:a16="http://schemas.microsoft.com/office/drawing/2014/main" id="{99AD4DB1-EFDC-EF41-2FC6-955DFEDD2FCC}"/>
                  </a:ext>
                </a:extLst>
              </p:cNvPr>
              <p:cNvPicPr/>
              <p:nvPr/>
            </p:nvPicPr>
            <p:blipFill>
              <a:blip r:embed="rId49"/>
              <a:stretch>
                <a:fillRect/>
              </a:stretch>
            </p:blipFill>
            <p:spPr>
              <a:xfrm>
                <a:off x="-45524" y="5535430"/>
                <a:ext cx="1527528" cy="11570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50">
            <p14:nvContentPartPr>
              <p14:cNvPr id="106" name="Entrada de lápiz 105">
                <a:extLst>
                  <a:ext uri="{FF2B5EF4-FFF2-40B4-BE49-F238E27FC236}">
                    <a16:creationId xmlns:a16="http://schemas.microsoft.com/office/drawing/2014/main" id="{7B6F147F-11CB-EB93-A0E2-E73A7EB22162}"/>
                  </a:ext>
                </a:extLst>
              </p14:cNvPr>
              <p14:cNvContentPartPr/>
              <p14:nvPr/>
            </p14:nvContentPartPr>
            <p14:xfrm>
              <a:off x="601060" y="5180830"/>
              <a:ext cx="2581920" cy="696240"/>
            </p14:xfrm>
          </p:contentPart>
        </mc:Choice>
        <mc:Fallback xmlns="">
          <p:pic>
            <p:nvPicPr>
              <p:cNvPr id="106" name="Entrada de lápiz 105">
                <a:extLst>
                  <a:ext uri="{FF2B5EF4-FFF2-40B4-BE49-F238E27FC236}">
                    <a16:creationId xmlns:a16="http://schemas.microsoft.com/office/drawing/2014/main" id="{7B6F147F-11CB-EB93-A0E2-E73A7EB22162}"/>
                  </a:ext>
                </a:extLst>
              </p:cNvPr>
              <p:cNvPicPr/>
              <p:nvPr/>
            </p:nvPicPr>
            <p:blipFill>
              <a:blip r:embed="rId51"/>
              <a:stretch>
                <a:fillRect/>
              </a:stretch>
            </p:blipFill>
            <p:spPr>
              <a:xfrm>
                <a:off x="511060" y="5091190"/>
                <a:ext cx="2761560" cy="8758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52">
            <p14:nvContentPartPr>
              <p14:cNvPr id="109" name="Entrada de lápiz 108">
                <a:extLst>
                  <a:ext uri="{FF2B5EF4-FFF2-40B4-BE49-F238E27FC236}">
                    <a16:creationId xmlns:a16="http://schemas.microsoft.com/office/drawing/2014/main" id="{E1EF31D9-00F6-ECF2-E388-018BAF12CAF9}"/>
                  </a:ext>
                </a:extLst>
              </p14:cNvPr>
              <p14:cNvContentPartPr/>
              <p14:nvPr/>
            </p14:nvContentPartPr>
            <p14:xfrm>
              <a:off x="1465420" y="5018110"/>
              <a:ext cx="3168360" cy="666360"/>
            </p14:xfrm>
          </p:contentPart>
        </mc:Choice>
        <mc:Fallback xmlns="">
          <p:pic>
            <p:nvPicPr>
              <p:cNvPr id="109" name="Entrada de lápiz 108">
                <a:extLst>
                  <a:ext uri="{FF2B5EF4-FFF2-40B4-BE49-F238E27FC236}">
                    <a16:creationId xmlns:a16="http://schemas.microsoft.com/office/drawing/2014/main" id="{E1EF31D9-00F6-ECF2-E388-018BAF12CAF9}"/>
                  </a:ext>
                </a:extLst>
              </p:cNvPr>
              <p:cNvPicPr/>
              <p:nvPr/>
            </p:nvPicPr>
            <p:blipFill>
              <a:blip r:embed="rId53"/>
              <a:stretch>
                <a:fillRect/>
              </a:stretch>
            </p:blipFill>
            <p:spPr>
              <a:xfrm>
                <a:off x="1375420" y="4928470"/>
                <a:ext cx="3348000" cy="846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54">
            <p14:nvContentPartPr>
              <p14:cNvPr id="112" name="Entrada de lápiz 111">
                <a:extLst>
                  <a:ext uri="{FF2B5EF4-FFF2-40B4-BE49-F238E27FC236}">
                    <a16:creationId xmlns:a16="http://schemas.microsoft.com/office/drawing/2014/main" id="{4E7F7A05-E771-813F-A7AD-C34802B5A167}"/>
                  </a:ext>
                </a:extLst>
              </p14:cNvPr>
              <p14:cNvContentPartPr/>
              <p14:nvPr/>
            </p14:nvContentPartPr>
            <p14:xfrm>
              <a:off x="4070740" y="5566030"/>
              <a:ext cx="622080" cy="1170000"/>
            </p14:xfrm>
          </p:contentPart>
        </mc:Choice>
        <mc:Fallback xmlns="">
          <p:pic>
            <p:nvPicPr>
              <p:cNvPr id="112" name="Entrada de lápiz 111">
                <a:extLst>
                  <a:ext uri="{FF2B5EF4-FFF2-40B4-BE49-F238E27FC236}">
                    <a16:creationId xmlns:a16="http://schemas.microsoft.com/office/drawing/2014/main" id="{4E7F7A05-E771-813F-A7AD-C34802B5A167}"/>
                  </a:ext>
                </a:extLst>
              </p:cNvPr>
              <p:cNvPicPr/>
              <p:nvPr/>
            </p:nvPicPr>
            <p:blipFill>
              <a:blip r:embed="rId55"/>
              <a:stretch>
                <a:fillRect/>
              </a:stretch>
            </p:blipFill>
            <p:spPr>
              <a:xfrm>
                <a:off x="3980740" y="5476030"/>
                <a:ext cx="801720" cy="13496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56">
            <p14:nvContentPartPr>
              <p14:cNvPr id="115" name="Entrada de lápiz 114">
                <a:extLst>
                  <a:ext uri="{FF2B5EF4-FFF2-40B4-BE49-F238E27FC236}">
                    <a16:creationId xmlns:a16="http://schemas.microsoft.com/office/drawing/2014/main" id="{FC7FCE3F-7A0B-A98C-B3C4-524C5DAF8402}"/>
                  </a:ext>
                </a:extLst>
              </p14:cNvPr>
              <p14:cNvContentPartPr/>
              <p14:nvPr/>
            </p14:nvContentPartPr>
            <p14:xfrm>
              <a:off x="4559260" y="5491870"/>
              <a:ext cx="340920" cy="1486800"/>
            </p14:xfrm>
          </p:contentPart>
        </mc:Choice>
        <mc:Fallback xmlns="">
          <p:pic>
            <p:nvPicPr>
              <p:cNvPr id="115" name="Entrada de lápiz 114">
                <a:extLst>
                  <a:ext uri="{FF2B5EF4-FFF2-40B4-BE49-F238E27FC236}">
                    <a16:creationId xmlns:a16="http://schemas.microsoft.com/office/drawing/2014/main" id="{FC7FCE3F-7A0B-A98C-B3C4-524C5DAF8402}"/>
                  </a:ext>
                </a:extLst>
              </p:cNvPr>
              <p:cNvPicPr/>
              <p:nvPr/>
            </p:nvPicPr>
            <p:blipFill>
              <a:blip r:embed="rId57"/>
              <a:stretch>
                <a:fillRect/>
              </a:stretch>
            </p:blipFill>
            <p:spPr>
              <a:xfrm>
                <a:off x="4469260" y="5401870"/>
                <a:ext cx="520560" cy="16664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58">
            <p14:nvContentPartPr>
              <p14:cNvPr id="121" name="Entrada de lápiz 120">
                <a:extLst>
                  <a:ext uri="{FF2B5EF4-FFF2-40B4-BE49-F238E27FC236}">
                    <a16:creationId xmlns:a16="http://schemas.microsoft.com/office/drawing/2014/main" id="{E642EFCF-8F8A-C3E5-5FAC-9C10AE968BA3}"/>
                  </a:ext>
                </a:extLst>
              </p14:cNvPr>
              <p14:cNvContentPartPr/>
              <p14:nvPr/>
            </p14:nvContentPartPr>
            <p14:xfrm>
              <a:off x="1865020" y="5432470"/>
              <a:ext cx="2901600" cy="1436400"/>
            </p14:xfrm>
          </p:contentPart>
        </mc:Choice>
        <mc:Fallback xmlns="">
          <p:pic>
            <p:nvPicPr>
              <p:cNvPr id="121" name="Entrada de lápiz 120">
                <a:extLst>
                  <a:ext uri="{FF2B5EF4-FFF2-40B4-BE49-F238E27FC236}">
                    <a16:creationId xmlns:a16="http://schemas.microsoft.com/office/drawing/2014/main" id="{E642EFCF-8F8A-C3E5-5FAC-9C10AE968BA3}"/>
                  </a:ext>
                </a:extLst>
              </p:cNvPr>
              <p:cNvPicPr/>
              <p:nvPr/>
            </p:nvPicPr>
            <p:blipFill>
              <a:blip r:embed="rId59"/>
              <a:stretch>
                <a:fillRect/>
              </a:stretch>
            </p:blipFill>
            <p:spPr>
              <a:xfrm>
                <a:off x="1775391" y="5342830"/>
                <a:ext cx="3081218" cy="16160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0">
            <p14:nvContentPartPr>
              <p14:cNvPr id="130" name="Entrada de lápiz 129">
                <a:extLst>
                  <a:ext uri="{FF2B5EF4-FFF2-40B4-BE49-F238E27FC236}">
                    <a16:creationId xmlns:a16="http://schemas.microsoft.com/office/drawing/2014/main" id="{0EB35BEC-9749-3B96-817B-6FE717B5E617}"/>
                  </a:ext>
                </a:extLst>
              </p14:cNvPr>
              <p14:cNvContentPartPr/>
              <p14:nvPr/>
            </p14:nvContentPartPr>
            <p14:xfrm>
              <a:off x="1059340" y="5151310"/>
              <a:ext cx="3636720" cy="1761840"/>
            </p14:xfrm>
          </p:contentPart>
        </mc:Choice>
        <mc:Fallback xmlns="">
          <p:pic>
            <p:nvPicPr>
              <p:cNvPr id="130" name="Entrada de lápiz 129">
                <a:extLst>
                  <a:ext uri="{FF2B5EF4-FFF2-40B4-BE49-F238E27FC236}">
                    <a16:creationId xmlns:a16="http://schemas.microsoft.com/office/drawing/2014/main" id="{0EB35BEC-9749-3B96-817B-6FE717B5E617}"/>
                  </a:ext>
                </a:extLst>
              </p:cNvPr>
              <p:cNvPicPr/>
              <p:nvPr/>
            </p:nvPicPr>
            <p:blipFill>
              <a:blip r:embed="rId61"/>
              <a:stretch>
                <a:fillRect/>
              </a:stretch>
            </p:blipFill>
            <p:spPr>
              <a:xfrm>
                <a:off x="969700" y="5061670"/>
                <a:ext cx="3816360" cy="19414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2">
            <p14:nvContentPartPr>
              <p14:cNvPr id="133" name="Entrada de lápiz 132">
                <a:extLst>
                  <a:ext uri="{FF2B5EF4-FFF2-40B4-BE49-F238E27FC236}">
                    <a16:creationId xmlns:a16="http://schemas.microsoft.com/office/drawing/2014/main" id="{1E01A6A5-8A9C-B32F-47E0-1E0221113549}"/>
                  </a:ext>
                </a:extLst>
              </p14:cNvPr>
              <p14:cNvContentPartPr/>
              <p14:nvPr/>
            </p14:nvContentPartPr>
            <p14:xfrm>
              <a:off x="887980" y="6169750"/>
              <a:ext cx="1036440" cy="640080"/>
            </p14:xfrm>
          </p:contentPart>
        </mc:Choice>
        <mc:Fallback xmlns="">
          <p:pic>
            <p:nvPicPr>
              <p:cNvPr id="133" name="Entrada de lápiz 132">
                <a:extLst>
                  <a:ext uri="{FF2B5EF4-FFF2-40B4-BE49-F238E27FC236}">
                    <a16:creationId xmlns:a16="http://schemas.microsoft.com/office/drawing/2014/main" id="{1E01A6A5-8A9C-B32F-47E0-1E0221113549}"/>
                  </a:ext>
                </a:extLst>
              </p:cNvPr>
              <p:cNvPicPr/>
              <p:nvPr/>
            </p:nvPicPr>
            <p:blipFill>
              <a:blip r:embed="rId63"/>
              <a:stretch>
                <a:fillRect/>
              </a:stretch>
            </p:blipFill>
            <p:spPr>
              <a:xfrm>
                <a:off x="798340" y="6080110"/>
                <a:ext cx="1216080" cy="8197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4">
            <p14:nvContentPartPr>
              <p14:cNvPr id="134" name="Entrada de lápiz 133">
                <a:extLst>
                  <a:ext uri="{FF2B5EF4-FFF2-40B4-BE49-F238E27FC236}">
                    <a16:creationId xmlns:a16="http://schemas.microsoft.com/office/drawing/2014/main" id="{D731FF09-37B8-F1FC-1B2F-CFDFE1F71938}"/>
                  </a:ext>
                </a:extLst>
              </p14:cNvPr>
              <p14:cNvContentPartPr/>
              <p14:nvPr/>
            </p14:nvContentPartPr>
            <p14:xfrm>
              <a:off x="2027740" y="5417710"/>
              <a:ext cx="2709360" cy="1406520"/>
            </p14:xfrm>
          </p:contentPart>
        </mc:Choice>
        <mc:Fallback xmlns="">
          <p:pic>
            <p:nvPicPr>
              <p:cNvPr id="134" name="Entrada de lápiz 133">
                <a:extLst>
                  <a:ext uri="{FF2B5EF4-FFF2-40B4-BE49-F238E27FC236}">
                    <a16:creationId xmlns:a16="http://schemas.microsoft.com/office/drawing/2014/main" id="{D731FF09-37B8-F1FC-1B2F-CFDFE1F71938}"/>
                  </a:ext>
                </a:extLst>
              </p:cNvPr>
              <p:cNvPicPr/>
              <p:nvPr/>
            </p:nvPicPr>
            <p:blipFill>
              <a:blip r:embed="rId65"/>
              <a:stretch>
                <a:fillRect/>
              </a:stretch>
            </p:blipFill>
            <p:spPr>
              <a:xfrm>
                <a:off x="1938100" y="5328070"/>
                <a:ext cx="2889000" cy="15861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6">
            <p14:nvContentPartPr>
              <p14:cNvPr id="139" name="Entrada de lápiz 138">
                <a:extLst>
                  <a:ext uri="{FF2B5EF4-FFF2-40B4-BE49-F238E27FC236}">
                    <a16:creationId xmlns:a16="http://schemas.microsoft.com/office/drawing/2014/main" id="{33157BDB-EB64-99C1-C498-1424B63E6AF3}"/>
                  </a:ext>
                </a:extLst>
              </p14:cNvPr>
              <p14:cNvContentPartPr/>
              <p14:nvPr/>
            </p14:nvContentPartPr>
            <p14:xfrm>
              <a:off x="58900" y="3167710"/>
              <a:ext cx="474120" cy="1954440"/>
            </p14:xfrm>
          </p:contentPart>
        </mc:Choice>
        <mc:Fallback xmlns="">
          <p:pic>
            <p:nvPicPr>
              <p:cNvPr id="139" name="Entrada de lápiz 138">
                <a:extLst>
                  <a:ext uri="{FF2B5EF4-FFF2-40B4-BE49-F238E27FC236}">
                    <a16:creationId xmlns:a16="http://schemas.microsoft.com/office/drawing/2014/main" id="{33157BDB-EB64-99C1-C498-1424B63E6AF3}"/>
                  </a:ext>
                </a:extLst>
              </p:cNvPr>
              <p:cNvPicPr/>
              <p:nvPr/>
            </p:nvPicPr>
            <p:blipFill>
              <a:blip r:embed="rId67"/>
              <a:stretch>
                <a:fillRect/>
              </a:stretch>
            </p:blipFill>
            <p:spPr>
              <a:xfrm>
                <a:off x="-30740" y="3078070"/>
                <a:ext cx="653760" cy="21340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8">
            <p14:nvContentPartPr>
              <p14:cNvPr id="140" name="Entrada de lápiz 139">
                <a:extLst>
                  <a:ext uri="{FF2B5EF4-FFF2-40B4-BE49-F238E27FC236}">
                    <a16:creationId xmlns:a16="http://schemas.microsoft.com/office/drawing/2014/main" id="{FB6E9E2A-9FFC-03AA-A19F-DD9846A8C652}"/>
                  </a:ext>
                </a:extLst>
              </p14:cNvPr>
              <p14:cNvContentPartPr/>
              <p14:nvPr/>
            </p14:nvContentPartPr>
            <p14:xfrm>
              <a:off x="858460" y="1065670"/>
              <a:ext cx="1395000" cy="1528200"/>
            </p14:xfrm>
          </p:contentPart>
        </mc:Choice>
        <mc:Fallback xmlns="">
          <p:pic>
            <p:nvPicPr>
              <p:cNvPr id="140" name="Entrada de lápiz 139">
                <a:extLst>
                  <a:ext uri="{FF2B5EF4-FFF2-40B4-BE49-F238E27FC236}">
                    <a16:creationId xmlns:a16="http://schemas.microsoft.com/office/drawing/2014/main" id="{FB6E9E2A-9FFC-03AA-A19F-DD9846A8C652}"/>
                  </a:ext>
                </a:extLst>
              </p:cNvPr>
              <p:cNvPicPr/>
              <p:nvPr/>
            </p:nvPicPr>
            <p:blipFill>
              <a:blip r:embed="rId69"/>
              <a:stretch>
                <a:fillRect/>
              </a:stretch>
            </p:blipFill>
            <p:spPr>
              <a:xfrm>
                <a:off x="768460" y="975670"/>
                <a:ext cx="1574640" cy="17078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70">
            <p14:nvContentPartPr>
              <p14:cNvPr id="141" name="Entrada de lápiz 140">
                <a:extLst>
                  <a:ext uri="{FF2B5EF4-FFF2-40B4-BE49-F238E27FC236}">
                    <a16:creationId xmlns:a16="http://schemas.microsoft.com/office/drawing/2014/main" id="{BD91AD92-0D4E-B03C-EF8C-6F094B9765BF}"/>
                  </a:ext>
                </a:extLst>
              </p14:cNvPr>
              <p14:cNvContentPartPr/>
              <p14:nvPr/>
            </p14:nvContentPartPr>
            <p14:xfrm>
              <a:off x="5713780" y="4359310"/>
              <a:ext cx="1945800" cy="2205720"/>
            </p14:xfrm>
          </p:contentPart>
        </mc:Choice>
        <mc:Fallback xmlns="">
          <p:pic>
            <p:nvPicPr>
              <p:cNvPr id="141" name="Entrada de lápiz 140">
                <a:extLst>
                  <a:ext uri="{FF2B5EF4-FFF2-40B4-BE49-F238E27FC236}">
                    <a16:creationId xmlns:a16="http://schemas.microsoft.com/office/drawing/2014/main" id="{BD91AD92-0D4E-B03C-EF8C-6F094B9765BF}"/>
                  </a:ext>
                </a:extLst>
              </p:cNvPr>
              <p:cNvPicPr/>
              <p:nvPr/>
            </p:nvPicPr>
            <p:blipFill>
              <a:blip r:embed="rId71"/>
              <a:stretch>
                <a:fillRect/>
              </a:stretch>
            </p:blipFill>
            <p:spPr>
              <a:xfrm>
                <a:off x="5624140" y="4269670"/>
                <a:ext cx="2125440" cy="23853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72">
            <p14:nvContentPartPr>
              <p14:cNvPr id="142" name="Entrada de lápiz 141">
                <a:extLst>
                  <a:ext uri="{FF2B5EF4-FFF2-40B4-BE49-F238E27FC236}">
                    <a16:creationId xmlns:a16="http://schemas.microsoft.com/office/drawing/2014/main" id="{57312B2F-5EA4-89BD-A79E-07EC1DCE6865}"/>
                  </a:ext>
                </a:extLst>
              </p14:cNvPr>
              <p14:cNvContentPartPr/>
              <p14:nvPr/>
            </p14:nvContentPartPr>
            <p14:xfrm>
              <a:off x="3256420" y="2471830"/>
              <a:ext cx="610560" cy="681480"/>
            </p14:xfrm>
          </p:contentPart>
        </mc:Choice>
        <mc:Fallback xmlns="">
          <p:pic>
            <p:nvPicPr>
              <p:cNvPr id="142" name="Entrada de lápiz 141">
                <a:extLst>
                  <a:ext uri="{FF2B5EF4-FFF2-40B4-BE49-F238E27FC236}">
                    <a16:creationId xmlns:a16="http://schemas.microsoft.com/office/drawing/2014/main" id="{57312B2F-5EA4-89BD-A79E-07EC1DCE6865}"/>
                  </a:ext>
                </a:extLst>
              </p:cNvPr>
              <p:cNvPicPr/>
              <p:nvPr/>
            </p:nvPicPr>
            <p:blipFill>
              <a:blip r:embed="rId73"/>
              <a:stretch>
                <a:fillRect/>
              </a:stretch>
            </p:blipFill>
            <p:spPr>
              <a:xfrm>
                <a:off x="3166780" y="2382190"/>
                <a:ext cx="790200" cy="8611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74">
            <p14:nvContentPartPr>
              <p14:cNvPr id="143" name="Entrada de lápiz 142">
                <a:extLst>
                  <a:ext uri="{FF2B5EF4-FFF2-40B4-BE49-F238E27FC236}">
                    <a16:creationId xmlns:a16="http://schemas.microsoft.com/office/drawing/2014/main" id="{2A816539-69A6-2294-C09A-3B6D8E3979FF}"/>
                  </a:ext>
                </a:extLst>
              </p14:cNvPr>
              <p14:cNvContentPartPr/>
              <p14:nvPr/>
            </p14:nvContentPartPr>
            <p14:xfrm>
              <a:off x="3182620" y="1065670"/>
              <a:ext cx="360" cy="360"/>
            </p14:xfrm>
          </p:contentPart>
        </mc:Choice>
        <mc:Fallback xmlns="">
          <p:pic>
            <p:nvPicPr>
              <p:cNvPr id="143" name="Entrada de lápiz 142">
                <a:extLst>
                  <a:ext uri="{FF2B5EF4-FFF2-40B4-BE49-F238E27FC236}">
                    <a16:creationId xmlns:a16="http://schemas.microsoft.com/office/drawing/2014/main" id="{2A816539-69A6-2294-C09A-3B6D8E3979FF}"/>
                  </a:ext>
                </a:extLst>
              </p:cNvPr>
              <p:cNvPicPr/>
              <p:nvPr/>
            </p:nvPicPr>
            <p:blipFill>
              <a:blip r:embed="rId75"/>
              <a:stretch>
                <a:fillRect/>
              </a:stretch>
            </p:blipFill>
            <p:spPr>
              <a:xfrm>
                <a:off x="3092620" y="975670"/>
                <a:ext cx="180000" cy="180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76">
            <p14:nvContentPartPr>
              <p14:cNvPr id="144" name="Entrada de lápiz 143">
                <a:extLst>
                  <a:ext uri="{FF2B5EF4-FFF2-40B4-BE49-F238E27FC236}">
                    <a16:creationId xmlns:a16="http://schemas.microsoft.com/office/drawing/2014/main" id="{F688EE97-5661-1824-5097-66AB12B0A3A6}"/>
                  </a:ext>
                </a:extLst>
              </p14:cNvPr>
              <p14:cNvContentPartPr/>
              <p14:nvPr/>
            </p14:nvContentPartPr>
            <p14:xfrm>
              <a:off x="4662940" y="4026310"/>
              <a:ext cx="360" cy="360"/>
            </p14:xfrm>
          </p:contentPart>
        </mc:Choice>
        <mc:Fallback xmlns="">
          <p:pic>
            <p:nvPicPr>
              <p:cNvPr id="144" name="Entrada de lápiz 143">
                <a:extLst>
                  <a:ext uri="{FF2B5EF4-FFF2-40B4-BE49-F238E27FC236}">
                    <a16:creationId xmlns:a16="http://schemas.microsoft.com/office/drawing/2014/main" id="{F688EE97-5661-1824-5097-66AB12B0A3A6}"/>
                  </a:ext>
                </a:extLst>
              </p:cNvPr>
              <p:cNvPicPr/>
              <p:nvPr/>
            </p:nvPicPr>
            <p:blipFill>
              <a:blip r:embed="rId75"/>
              <a:stretch>
                <a:fillRect/>
              </a:stretch>
            </p:blipFill>
            <p:spPr>
              <a:xfrm>
                <a:off x="4572940" y="3936670"/>
                <a:ext cx="180000" cy="180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77">
            <p14:nvContentPartPr>
              <p14:cNvPr id="145" name="Entrada de lápiz 144">
                <a:extLst>
                  <a:ext uri="{FF2B5EF4-FFF2-40B4-BE49-F238E27FC236}">
                    <a16:creationId xmlns:a16="http://schemas.microsoft.com/office/drawing/2014/main" id="{3D4839A1-E788-F656-AC6C-04F9D2DEE3C4}"/>
                  </a:ext>
                </a:extLst>
              </p14:cNvPr>
              <p14:cNvContentPartPr/>
              <p14:nvPr/>
            </p14:nvContentPartPr>
            <p14:xfrm>
              <a:off x="4899820" y="2101750"/>
              <a:ext cx="360" cy="360"/>
            </p14:xfrm>
          </p:contentPart>
        </mc:Choice>
        <mc:Fallback xmlns="">
          <p:pic>
            <p:nvPicPr>
              <p:cNvPr id="145" name="Entrada de lápiz 144">
                <a:extLst>
                  <a:ext uri="{FF2B5EF4-FFF2-40B4-BE49-F238E27FC236}">
                    <a16:creationId xmlns:a16="http://schemas.microsoft.com/office/drawing/2014/main" id="{3D4839A1-E788-F656-AC6C-04F9D2DEE3C4}"/>
                  </a:ext>
                </a:extLst>
              </p:cNvPr>
              <p:cNvPicPr/>
              <p:nvPr/>
            </p:nvPicPr>
            <p:blipFill>
              <a:blip r:embed="rId75"/>
              <a:stretch>
                <a:fillRect/>
              </a:stretch>
            </p:blipFill>
            <p:spPr>
              <a:xfrm>
                <a:off x="4809820" y="2012110"/>
                <a:ext cx="180000" cy="180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78">
            <p14:nvContentPartPr>
              <p14:cNvPr id="146" name="Entrada de lápiz 145">
                <a:extLst>
                  <a:ext uri="{FF2B5EF4-FFF2-40B4-BE49-F238E27FC236}">
                    <a16:creationId xmlns:a16="http://schemas.microsoft.com/office/drawing/2014/main" id="{D36AFA76-1352-2B72-CB04-5B3D0A71C72A}"/>
                  </a:ext>
                </a:extLst>
              </p14:cNvPr>
              <p14:cNvContentPartPr/>
              <p14:nvPr/>
            </p14:nvContentPartPr>
            <p14:xfrm>
              <a:off x="3744940" y="1983310"/>
              <a:ext cx="360" cy="360"/>
            </p14:xfrm>
          </p:contentPart>
        </mc:Choice>
        <mc:Fallback xmlns="">
          <p:pic>
            <p:nvPicPr>
              <p:cNvPr id="146" name="Entrada de lápiz 145">
                <a:extLst>
                  <a:ext uri="{FF2B5EF4-FFF2-40B4-BE49-F238E27FC236}">
                    <a16:creationId xmlns:a16="http://schemas.microsoft.com/office/drawing/2014/main" id="{D36AFA76-1352-2B72-CB04-5B3D0A71C72A}"/>
                  </a:ext>
                </a:extLst>
              </p:cNvPr>
              <p:cNvPicPr/>
              <p:nvPr/>
            </p:nvPicPr>
            <p:blipFill>
              <a:blip r:embed="rId75"/>
              <a:stretch>
                <a:fillRect/>
              </a:stretch>
            </p:blipFill>
            <p:spPr>
              <a:xfrm>
                <a:off x="3655300" y="1893670"/>
                <a:ext cx="180000" cy="180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79">
            <p14:nvContentPartPr>
              <p14:cNvPr id="147" name="Entrada de lápiz 146">
                <a:extLst>
                  <a:ext uri="{FF2B5EF4-FFF2-40B4-BE49-F238E27FC236}">
                    <a16:creationId xmlns:a16="http://schemas.microsoft.com/office/drawing/2014/main" id="{2767FC8E-0271-37C5-3269-73566D09C8D7}"/>
                  </a:ext>
                </a:extLst>
              </p14:cNvPr>
              <p14:cNvContentPartPr/>
              <p14:nvPr/>
            </p14:nvContentPartPr>
            <p14:xfrm>
              <a:off x="2279380" y="2857030"/>
              <a:ext cx="360" cy="360"/>
            </p14:xfrm>
          </p:contentPart>
        </mc:Choice>
        <mc:Fallback xmlns="">
          <p:pic>
            <p:nvPicPr>
              <p:cNvPr id="147" name="Entrada de lápiz 146">
                <a:extLst>
                  <a:ext uri="{FF2B5EF4-FFF2-40B4-BE49-F238E27FC236}">
                    <a16:creationId xmlns:a16="http://schemas.microsoft.com/office/drawing/2014/main" id="{2767FC8E-0271-37C5-3269-73566D09C8D7}"/>
                  </a:ext>
                </a:extLst>
              </p:cNvPr>
              <p:cNvPicPr/>
              <p:nvPr/>
            </p:nvPicPr>
            <p:blipFill>
              <a:blip r:embed="rId75"/>
              <a:stretch>
                <a:fillRect/>
              </a:stretch>
            </p:blipFill>
            <p:spPr>
              <a:xfrm>
                <a:off x="2189740" y="2767030"/>
                <a:ext cx="180000" cy="180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0">
            <p14:nvContentPartPr>
              <p14:cNvPr id="148" name="Entrada de lápiz 147">
                <a:extLst>
                  <a:ext uri="{FF2B5EF4-FFF2-40B4-BE49-F238E27FC236}">
                    <a16:creationId xmlns:a16="http://schemas.microsoft.com/office/drawing/2014/main" id="{5A8C346C-EA5E-6DAB-36BF-6FF859878BA2}"/>
                  </a:ext>
                </a:extLst>
              </p14:cNvPr>
              <p14:cNvContentPartPr/>
              <p14:nvPr/>
            </p14:nvContentPartPr>
            <p14:xfrm>
              <a:off x="962140" y="917710"/>
              <a:ext cx="29880" cy="15120"/>
            </p14:xfrm>
          </p:contentPart>
        </mc:Choice>
        <mc:Fallback xmlns="">
          <p:pic>
            <p:nvPicPr>
              <p:cNvPr id="148" name="Entrada de lápiz 147">
                <a:extLst>
                  <a:ext uri="{FF2B5EF4-FFF2-40B4-BE49-F238E27FC236}">
                    <a16:creationId xmlns:a16="http://schemas.microsoft.com/office/drawing/2014/main" id="{5A8C346C-EA5E-6DAB-36BF-6FF859878BA2}"/>
                  </a:ext>
                </a:extLst>
              </p:cNvPr>
              <p:cNvPicPr/>
              <p:nvPr/>
            </p:nvPicPr>
            <p:blipFill>
              <a:blip r:embed="rId81"/>
              <a:stretch>
                <a:fillRect/>
              </a:stretch>
            </p:blipFill>
            <p:spPr>
              <a:xfrm>
                <a:off x="872140" y="827710"/>
                <a:ext cx="209520" cy="1947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2">
            <p14:nvContentPartPr>
              <p14:cNvPr id="149" name="Entrada de lápiz 148">
                <a:extLst>
                  <a:ext uri="{FF2B5EF4-FFF2-40B4-BE49-F238E27FC236}">
                    <a16:creationId xmlns:a16="http://schemas.microsoft.com/office/drawing/2014/main" id="{96150D9A-CB50-1934-6BAC-ECEBAC82E17F}"/>
                  </a:ext>
                </a:extLst>
              </p14:cNvPr>
              <p14:cNvContentPartPr/>
              <p14:nvPr/>
            </p14:nvContentPartPr>
            <p14:xfrm>
              <a:off x="1702300" y="532870"/>
              <a:ext cx="360" cy="360"/>
            </p14:xfrm>
          </p:contentPart>
        </mc:Choice>
        <mc:Fallback xmlns="">
          <p:pic>
            <p:nvPicPr>
              <p:cNvPr id="149" name="Entrada de lápiz 148">
                <a:extLst>
                  <a:ext uri="{FF2B5EF4-FFF2-40B4-BE49-F238E27FC236}">
                    <a16:creationId xmlns:a16="http://schemas.microsoft.com/office/drawing/2014/main" id="{96150D9A-CB50-1934-6BAC-ECEBAC82E17F}"/>
                  </a:ext>
                </a:extLst>
              </p:cNvPr>
              <p:cNvPicPr/>
              <p:nvPr/>
            </p:nvPicPr>
            <p:blipFill>
              <a:blip r:embed="rId75"/>
              <a:stretch>
                <a:fillRect/>
              </a:stretch>
            </p:blipFill>
            <p:spPr>
              <a:xfrm>
                <a:off x="1612300" y="442870"/>
                <a:ext cx="180000" cy="180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3">
            <p14:nvContentPartPr>
              <p14:cNvPr id="153" name="Entrada de lápiz 152">
                <a:extLst>
                  <a:ext uri="{FF2B5EF4-FFF2-40B4-BE49-F238E27FC236}">
                    <a16:creationId xmlns:a16="http://schemas.microsoft.com/office/drawing/2014/main" id="{C644DCCC-32BA-05BD-FBBC-1CB6E6685A50}"/>
                  </a:ext>
                </a:extLst>
              </p14:cNvPr>
              <p14:cNvContentPartPr/>
              <p14:nvPr/>
            </p14:nvContentPartPr>
            <p14:xfrm>
              <a:off x="9903100" y="177550"/>
              <a:ext cx="2149920" cy="3937680"/>
            </p14:xfrm>
          </p:contentPart>
        </mc:Choice>
        <mc:Fallback xmlns="">
          <p:pic>
            <p:nvPicPr>
              <p:cNvPr id="153" name="Entrada de lápiz 152">
                <a:extLst>
                  <a:ext uri="{FF2B5EF4-FFF2-40B4-BE49-F238E27FC236}">
                    <a16:creationId xmlns:a16="http://schemas.microsoft.com/office/drawing/2014/main" id="{C644DCCC-32BA-05BD-FBBC-1CB6E6685A50}"/>
                  </a:ext>
                </a:extLst>
              </p:cNvPr>
              <p:cNvPicPr/>
              <p:nvPr/>
            </p:nvPicPr>
            <p:blipFill>
              <a:blip r:embed="rId84"/>
              <a:stretch>
                <a:fillRect/>
              </a:stretch>
            </p:blipFill>
            <p:spPr>
              <a:xfrm>
                <a:off x="9813460" y="87558"/>
                <a:ext cx="2329560" cy="4117304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5">
            <p14:nvContentPartPr>
              <p14:cNvPr id="156" name="Entrada de lápiz 155">
                <a:extLst>
                  <a:ext uri="{FF2B5EF4-FFF2-40B4-BE49-F238E27FC236}">
                    <a16:creationId xmlns:a16="http://schemas.microsoft.com/office/drawing/2014/main" id="{70DB3E7A-2211-1E88-9194-BBF0717AED1B}"/>
                  </a:ext>
                </a:extLst>
              </p14:cNvPr>
              <p14:cNvContentPartPr/>
              <p14:nvPr/>
            </p14:nvContentPartPr>
            <p14:xfrm>
              <a:off x="8955940" y="1494790"/>
              <a:ext cx="311400" cy="59400"/>
            </p14:xfrm>
          </p:contentPart>
        </mc:Choice>
        <mc:Fallback xmlns="">
          <p:pic>
            <p:nvPicPr>
              <p:cNvPr id="156" name="Entrada de lápiz 155">
                <a:extLst>
                  <a:ext uri="{FF2B5EF4-FFF2-40B4-BE49-F238E27FC236}">
                    <a16:creationId xmlns:a16="http://schemas.microsoft.com/office/drawing/2014/main" id="{70DB3E7A-2211-1E88-9194-BBF0717AED1B}"/>
                  </a:ext>
                </a:extLst>
              </p:cNvPr>
              <p:cNvPicPr/>
              <p:nvPr/>
            </p:nvPicPr>
            <p:blipFill>
              <a:blip r:embed="rId86"/>
              <a:stretch>
                <a:fillRect/>
              </a:stretch>
            </p:blipFill>
            <p:spPr>
              <a:xfrm>
                <a:off x="8865940" y="1405150"/>
                <a:ext cx="491040" cy="2390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7">
            <p14:nvContentPartPr>
              <p14:cNvPr id="157" name="Entrada de lápiz 156">
                <a:extLst>
                  <a:ext uri="{FF2B5EF4-FFF2-40B4-BE49-F238E27FC236}">
                    <a16:creationId xmlns:a16="http://schemas.microsoft.com/office/drawing/2014/main" id="{3399D957-1696-9145-9BC9-F19B2BE038B1}"/>
                  </a:ext>
                </a:extLst>
              </p14:cNvPr>
              <p14:cNvContentPartPr/>
              <p14:nvPr/>
            </p14:nvContentPartPr>
            <p14:xfrm>
              <a:off x="8348980" y="399670"/>
              <a:ext cx="1006920" cy="44640"/>
            </p14:xfrm>
          </p:contentPart>
        </mc:Choice>
        <mc:Fallback xmlns="">
          <p:pic>
            <p:nvPicPr>
              <p:cNvPr id="157" name="Entrada de lápiz 156">
                <a:extLst>
                  <a:ext uri="{FF2B5EF4-FFF2-40B4-BE49-F238E27FC236}">
                    <a16:creationId xmlns:a16="http://schemas.microsoft.com/office/drawing/2014/main" id="{3399D957-1696-9145-9BC9-F19B2BE038B1}"/>
                  </a:ext>
                </a:extLst>
              </p:cNvPr>
              <p:cNvPicPr/>
              <p:nvPr/>
            </p:nvPicPr>
            <p:blipFill>
              <a:blip r:embed="rId88"/>
              <a:stretch>
                <a:fillRect/>
              </a:stretch>
            </p:blipFill>
            <p:spPr>
              <a:xfrm>
                <a:off x="8258980" y="309670"/>
                <a:ext cx="1186560" cy="2242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9">
            <p14:nvContentPartPr>
              <p14:cNvPr id="158" name="Entrada de lápiz 157">
                <a:extLst>
                  <a:ext uri="{FF2B5EF4-FFF2-40B4-BE49-F238E27FC236}">
                    <a16:creationId xmlns:a16="http://schemas.microsoft.com/office/drawing/2014/main" id="{4B8FD840-55ED-E08B-E8D9-6840196F2C11}"/>
                  </a:ext>
                </a:extLst>
              </p14:cNvPr>
              <p14:cNvContentPartPr/>
              <p14:nvPr/>
            </p14:nvContentPartPr>
            <p14:xfrm>
              <a:off x="11901820" y="2797630"/>
              <a:ext cx="89280" cy="311400"/>
            </p14:xfrm>
          </p:contentPart>
        </mc:Choice>
        <mc:Fallback xmlns="">
          <p:pic>
            <p:nvPicPr>
              <p:cNvPr id="158" name="Entrada de lápiz 157">
                <a:extLst>
                  <a:ext uri="{FF2B5EF4-FFF2-40B4-BE49-F238E27FC236}">
                    <a16:creationId xmlns:a16="http://schemas.microsoft.com/office/drawing/2014/main" id="{4B8FD840-55ED-E08B-E8D9-6840196F2C11}"/>
                  </a:ext>
                </a:extLst>
              </p:cNvPr>
              <p:cNvPicPr/>
              <p:nvPr/>
            </p:nvPicPr>
            <p:blipFill>
              <a:blip r:embed="rId90"/>
              <a:stretch>
                <a:fillRect/>
              </a:stretch>
            </p:blipFill>
            <p:spPr>
              <a:xfrm>
                <a:off x="11811820" y="2707990"/>
                <a:ext cx="268920" cy="4910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91">
            <p14:nvContentPartPr>
              <p14:cNvPr id="159" name="Entrada de lápiz 158">
                <a:extLst>
                  <a:ext uri="{FF2B5EF4-FFF2-40B4-BE49-F238E27FC236}">
                    <a16:creationId xmlns:a16="http://schemas.microsoft.com/office/drawing/2014/main" id="{DC7B7F31-9AA6-47A2-6282-C491D34C0A5A}"/>
                  </a:ext>
                </a:extLst>
              </p14:cNvPr>
              <p14:cNvContentPartPr/>
              <p14:nvPr/>
            </p14:nvContentPartPr>
            <p14:xfrm>
              <a:off x="8807620" y="2338630"/>
              <a:ext cx="1791720" cy="592560"/>
            </p14:xfrm>
          </p:contentPart>
        </mc:Choice>
        <mc:Fallback xmlns="">
          <p:pic>
            <p:nvPicPr>
              <p:cNvPr id="159" name="Entrada de lápiz 158">
                <a:extLst>
                  <a:ext uri="{FF2B5EF4-FFF2-40B4-BE49-F238E27FC236}">
                    <a16:creationId xmlns:a16="http://schemas.microsoft.com/office/drawing/2014/main" id="{DC7B7F31-9AA6-47A2-6282-C491D34C0A5A}"/>
                  </a:ext>
                </a:extLst>
              </p:cNvPr>
              <p:cNvPicPr/>
              <p:nvPr/>
            </p:nvPicPr>
            <p:blipFill>
              <a:blip r:embed="rId92"/>
              <a:stretch>
                <a:fillRect/>
              </a:stretch>
            </p:blipFill>
            <p:spPr>
              <a:xfrm>
                <a:off x="8717980" y="2248990"/>
                <a:ext cx="1971360" cy="7722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93">
            <p14:nvContentPartPr>
              <p14:cNvPr id="166" name="Entrada de lápiz 165">
                <a:extLst>
                  <a:ext uri="{FF2B5EF4-FFF2-40B4-BE49-F238E27FC236}">
                    <a16:creationId xmlns:a16="http://schemas.microsoft.com/office/drawing/2014/main" id="{AA649176-6079-2B6A-32D4-5C9A2AEB50A2}"/>
                  </a:ext>
                </a:extLst>
              </p14:cNvPr>
              <p14:cNvContentPartPr/>
              <p14:nvPr/>
            </p14:nvContentPartPr>
            <p14:xfrm>
              <a:off x="10095700" y="399670"/>
              <a:ext cx="414720" cy="1006920"/>
            </p14:xfrm>
          </p:contentPart>
        </mc:Choice>
        <mc:Fallback xmlns="">
          <p:pic>
            <p:nvPicPr>
              <p:cNvPr id="166" name="Entrada de lápiz 165">
                <a:extLst>
                  <a:ext uri="{FF2B5EF4-FFF2-40B4-BE49-F238E27FC236}">
                    <a16:creationId xmlns:a16="http://schemas.microsoft.com/office/drawing/2014/main" id="{AA649176-6079-2B6A-32D4-5C9A2AEB50A2}"/>
                  </a:ext>
                </a:extLst>
              </p:cNvPr>
              <p:cNvPicPr/>
              <p:nvPr/>
            </p:nvPicPr>
            <p:blipFill>
              <a:blip r:embed="rId94"/>
              <a:stretch>
                <a:fillRect/>
              </a:stretch>
            </p:blipFill>
            <p:spPr>
              <a:xfrm>
                <a:off x="10005700" y="309670"/>
                <a:ext cx="594360" cy="11865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95">
            <p14:nvContentPartPr>
              <p14:cNvPr id="170" name="Entrada de lápiz 169">
                <a:extLst>
                  <a:ext uri="{FF2B5EF4-FFF2-40B4-BE49-F238E27FC236}">
                    <a16:creationId xmlns:a16="http://schemas.microsoft.com/office/drawing/2014/main" id="{C0D2D903-89DF-3036-6929-BCF6D32F9AC6}"/>
                  </a:ext>
                </a:extLst>
              </p14:cNvPr>
              <p14:cNvContentPartPr/>
              <p14:nvPr/>
            </p14:nvContentPartPr>
            <p14:xfrm>
              <a:off x="9956020" y="-148250"/>
              <a:ext cx="2271600" cy="2546640"/>
            </p14:xfrm>
          </p:contentPart>
        </mc:Choice>
        <mc:Fallback xmlns="">
          <p:pic>
            <p:nvPicPr>
              <p:cNvPr id="170" name="Entrada de lápiz 169">
                <a:extLst>
                  <a:ext uri="{FF2B5EF4-FFF2-40B4-BE49-F238E27FC236}">
                    <a16:creationId xmlns:a16="http://schemas.microsoft.com/office/drawing/2014/main" id="{C0D2D903-89DF-3036-6929-BCF6D32F9AC6}"/>
                  </a:ext>
                </a:extLst>
              </p:cNvPr>
              <p:cNvPicPr/>
              <p:nvPr/>
            </p:nvPicPr>
            <p:blipFill>
              <a:blip r:embed="rId96"/>
              <a:stretch>
                <a:fillRect/>
              </a:stretch>
            </p:blipFill>
            <p:spPr>
              <a:xfrm>
                <a:off x="9866380" y="-237890"/>
                <a:ext cx="2451240" cy="27262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97">
            <p14:nvContentPartPr>
              <p14:cNvPr id="173" name="Entrada de lápiz 172">
                <a:extLst>
                  <a:ext uri="{FF2B5EF4-FFF2-40B4-BE49-F238E27FC236}">
                    <a16:creationId xmlns:a16="http://schemas.microsoft.com/office/drawing/2014/main" id="{81437C05-06A5-63BE-6A4C-1834841F036E}"/>
                  </a:ext>
                </a:extLst>
              </p14:cNvPr>
              <p14:cNvContentPartPr/>
              <p14:nvPr/>
            </p14:nvContentPartPr>
            <p14:xfrm>
              <a:off x="10199380" y="14470"/>
              <a:ext cx="1983960" cy="2147040"/>
            </p14:xfrm>
          </p:contentPart>
        </mc:Choice>
        <mc:Fallback xmlns="">
          <p:pic>
            <p:nvPicPr>
              <p:cNvPr id="173" name="Entrada de lápiz 172">
                <a:extLst>
                  <a:ext uri="{FF2B5EF4-FFF2-40B4-BE49-F238E27FC236}">
                    <a16:creationId xmlns:a16="http://schemas.microsoft.com/office/drawing/2014/main" id="{81437C05-06A5-63BE-6A4C-1834841F036E}"/>
                  </a:ext>
                </a:extLst>
              </p:cNvPr>
              <p:cNvPicPr/>
              <p:nvPr/>
            </p:nvPicPr>
            <p:blipFill>
              <a:blip r:embed="rId98"/>
              <a:stretch>
                <a:fillRect/>
              </a:stretch>
            </p:blipFill>
            <p:spPr>
              <a:xfrm>
                <a:off x="10109380" y="-75185"/>
                <a:ext cx="2163600" cy="232671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99">
            <p14:nvContentPartPr>
              <p14:cNvPr id="174" name="Entrada de lápiz 173">
                <a:extLst>
                  <a:ext uri="{FF2B5EF4-FFF2-40B4-BE49-F238E27FC236}">
                    <a16:creationId xmlns:a16="http://schemas.microsoft.com/office/drawing/2014/main" id="{DD335A35-3CFC-F830-BBF9-473436F925A8}"/>
                  </a:ext>
                </a:extLst>
              </p14:cNvPr>
              <p14:cNvContentPartPr/>
              <p14:nvPr/>
            </p14:nvContentPartPr>
            <p14:xfrm>
              <a:off x="10924780" y="414430"/>
              <a:ext cx="1273320" cy="2019600"/>
            </p14:xfrm>
          </p:contentPart>
        </mc:Choice>
        <mc:Fallback xmlns="">
          <p:pic>
            <p:nvPicPr>
              <p:cNvPr id="174" name="Entrada de lápiz 173">
                <a:extLst>
                  <a:ext uri="{FF2B5EF4-FFF2-40B4-BE49-F238E27FC236}">
                    <a16:creationId xmlns:a16="http://schemas.microsoft.com/office/drawing/2014/main" id="{DD335A35-3CFC-F830-BBF9-473436F925A8}"/>
                  </a:ext>
                </a:extLst>
              </p:cNvPr>
              <p:cNvPicPr/>
              <p:nvPr/>
            </p:nvPicPr>
            <p:blipFill>
              <a:blip r:embed="rId100"/>
              <a:stretch>
                <a:fillRect/>
              </a:stretch>
            </p:blipFill>
            <p:spPr>
              <a:xfrm>
                <a:off x="10834780" y="324430"/>
                <a:ext cx="1452960" cy="21992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01">
            <p14:nvContentPartPr>
              <p14:cNvPr id="177" name="Entrada de lápiz 176">
                <a:extLst>
                  <a:ext uri="{FF2B5EF4-FFF2-40B4-BE49-F238E27FC236}">
                    <a16:creationId xmlns:a16="http://schemas.microsoft.com/office/drawing/2014/main" id="{B752C9EF-3873-D4CD-6A46-21580C9A4A74}"/>
                  </a:ext>
                </a:extLst>
              </p14:cNvPr>
              <p14:cNvContentPartPr/>
              <p14:nvPr/>
            </p14:nvContentPartPr>
            <p14:xfrm>
              <a:off x="10791580" y="399670"/>
              <a:ext cx="592560" cy="607320"/>
            </p14:xfrm>
          </p:contentPart>
        </mc:Choice>
        <mc:Fallback xmlns="">
          <p:pic>
            <p:nvPicPr>
              <p:cNvPr id="177" name="Entrada de lápiz 176">
                <a:extLst>
                  <a:ext uri="{FF2B5EF4-FFF2-40B4-BE49-F238E27FC236}">
                    <a16:creationId xmlns:a16="http://schemas.microsoft.com/office/drawing/2014/main" id="{B752C9EF-3873-D4CD-6A46-21580C9A4A74}"/>
                  </a:ext>
                </a:extLst>
              </p:cNvPr>
              <p:cNvPicPr/>
              <p:nvPr/>
            </p:nvPicPr>
            <p:blipFill>
              <a:blip r:embed="rId102"/>
              <a:stretch>
                <a:fillRect/>
              </a:stretch>
            </p:blipFill>
            <p:spPr>
              <a:xfrm>
                <a:off x="10755580" y="363670"/>
                <a:ext cx="664200" cy="6789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03">
            <p14:nvContentPartPr>
              <p14:cNvPr id="178" name="Entrada de lápiz 177">
                <a:extLst>
                  <a:ext uri="{FF2B5EF4-FFF2-40B4-BE49-F238E27FC236}">
                    <a16:creationId xmlns:a16="http://schemas.microsoft.com/office/drawing/2014/main" id="{5A1780D0-7F14-931B-7056-13B7921B60AE}"/>
                  </a:ext>
                </a:extLst>
              </p14:cNvPr>
              <p14:cNvContentPartPr/>
              <p14:nvPr/>
            </p14:nvContentPartPr>
            <p14:xfrm>
              <a:off x="10406380" y="562390"/>
              <a:ext cx="1658160" cy="1170000"/>
            </p14:xfrm>
          </p:contentPart>
        </mc:Choice>
        <mc:Fallback xmlns="">
          <p:pic>
            <p:nvPicPr>
              <p:cNvPr id="178" name="Entrada de lápiz 177">
                <a:extLst>
                  <a:ext uri="{FF2B5EF4-FFF2-40B4-BE49-F238E27FC236}">
                    <a16:creationId xmlns:a16="http://schemas.microsoft.com/office/drawing/2014/main" id="{5A1780D0-7F14-931B-7056-13B7921B60AE}"/>
                  </a:ext>
                </a:extLst>
              </p:cNvPr>
              <p:cNvPicPr/>
              <p:nvPr/>
            </p:nvPicPr>
            <p:blipFill>
              <a:blip r:embed="rId104"/>
              <a:stretch>
                <a:fillRect/>
              </a:stretch>
            </p:blipFill>
            <p:spPr>
              <a:xfrm>
                <a:off x="10370740" y="526390"/>
                <a:ext cx="1729800" cy="12416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05">
            <p14:nvContentPartPr>
              <p14:cNvPr id="181" name="Entrada de lápiz 180">
                <a:extLst>
                  <a:ext uri="{FF2B5EF4-FFF2-40B4-BE49-F238E27FC236}">
                    <a16:creationId xmlns:a16="http://schemas.microsoft.com/office/drawing/2014/main" id="{1B9A93F6-EDF9-52BD-AED2-596282F75907}"/>
                  </a:ext>
                </a:extLst>
              </p14:cNvPr>
              <p14:cNvContentPartPr/>
              <p14:nvPr/>
            </p14:nvContentPartPr>
            <p14:xfrm>
              <a:off x="932260" y="3952150"/>
              <a:ext cx="1406520" cy="1273320"/>
            </p14:xfrm>
          </p:contentPart>
        </mc:Choice>
        <mc:Fallback xmlns="">
          <p:pic>
            <p:nvPicPr>
              <p:cNvPr id="181" name="Entrada de lápiz 180">
                <a:extLst>
                  <a:ext uri="{FF2B5EF4-FFF2-40B4-BE49-F238E27FC236}">
                    <a16:creationId xmlns:a16="http://schemas.microsoft.com/office/drawing/2014/main" id="{1B9A93F6-EDF9-52BD-AED2-596282F75907}"/>
                  </a:ext>
                </a:extLst>
              </p:cNvPr>
              <p:cNvPicPr/>
              <p:nvPr/>
            </p:nvPicPr>
            <p:blipFill>
              <a:blip r:embed="rId106"/>
              <a:stretch>
                <a:fillRect/>
              </a:stretch>
            </p:blipFill>
            <p:spPr>
              <a:xfrm>
                <a:off x="896620" y="3916510"/>
                <a:ext cx="1478160" cy="13449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07">
            <p14:nvContentPartPr>
              <p14:cNvPr id="182" name="Entrada de lápiz 181">
                <a:extLst>
                  <a:ext uri="{FF2B5EF4-FFF2-40B4-BE49-F238E27FC236}">
                    <a16:creationId xmlns:a16="http://schemas.microsoft.com/office/drawing/2014/main" id="{099FDA27-DE41-573D-25A4-7D20B1B6A99B}"/>
                  </a:ext>
                </a:extLst>
              </p14:cNvPr>
              <p14:cNvContentPartPr/>
              <p14:nvPr/>
            </p14:nvContentPartPr>
            <p14:xfrm>
              <a:off x="1850260" y="5530030"/>
              <a:ext cx="474120" cy="480600"/>
            </p14:xfrm>
          </p:contentPart>
        </mc:Choice>
        <mc:Fallback xmlns="">
          <p:pic>
            <p:nvPicPr>
              <p:cNvPr id="182" name="Entrada de lápiz 181">
                <a:extLst>
                  <a:ext uri="{FF2B5EF4-FFF2-40B4-BE49-F238E27FC236}">
                    <a16:creationId xmlns:a16="http://schemas.microsoft.com/office/drawing/2014/main" id="{099FDA27-DE41-573D-25A4-7D20B1B6A99B}"/>
                  </a:ext>
                </a:extLst>
              </p:cNvPr>
              <p:cNvPicPr/>
              <p:nvPr/>
            </p:nvPicPr>
            <p:blipFill>
              <a:blip r:embed="rId108"/>
              <a:stretch>
                <a:fillRect/>
              </a:stretch>
            </p:blipFill>
            <p:spPr>
              <a:xfrm>
                <a:off x="1814260" y="5494030"/>
                <a:ext cx="545760" cy="5522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09">
            <p14:nvContentPartPr>
              <p14:cNvPr id="186" name="Entrada de lápiz 185">
                <a:extLst>
                  <a:ext uri="{FF2B5EF4-FFF2-40B4-BE49-F238E27FC236}">
                    <a16:creationId xmlns:a16="http://schemas.microsoft.com/office/drawing/2014/main" id="{2DE0D96A-892D-2098-0F2A-04CCB2829B0F}"/>
                  </a:ext>
                </a:extLst>
              </p14:cNvPr>
              <p14:cNvContentPartPr/>
              <p14:nvPr/>
            </p14:nvContentPartPr>
            <p14:xfrm>
              <a:off x="6439180" y="3345190"/>
              <a:ext cx="360" cy="0"/>
            </p14:xfrm>
          </p:contentPart>
        </mc:Choice>
        <mc:Fallback xmlns="">
          <p:pic>
            <p:nvPicPr>
              <p:cNvPr id="186" name="Entrada de lápiz 185">
                <a:extLst>
                  <a:ext uri="{FF2B5EF4-FFF2-40B4-BE49-F238E27FC236}">
                    <a16:creationId xmlns:a16="http://schemas.microsoft.com/office/drawing/2014/main" id="{2DE0D96A-892D-2098-0F2A-04CCB2829B0F}"/>
                  </a:ext>
                </a:extLst>
              </p:cNvPr>
              <p:cNvPicPr/>
              <p:nvPr/>
            </p:nvPicPr>
            <p:blipFill>
              <a:blip r:embed="rId110"/>
              <a:stretch>
                <a:fillRect/>
              </a:stretch>
            </p:blipFill>
            <p:spPr>
              <a:xfrm>
                <a:off x="6403540" y="3345190"/>
                <a:ext cx="72000" cy="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40036066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7DEA397-0749-183B-191D-4847A85B44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93479" y="350322"/>
            <a:ext cx="10515600" cy="1325563"/>
          </a:xfr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/>
          <a:lstStyle/>
          <a:p>
            <a:r>
              <a:rPr lang="es-US" dirty="0">
                <a:latin typeface="Agency FB" panose="020B0503020202020204" pitchFamily="34" charset="0"/>
              </a:rPr>
              <a:t>¿Qué es la geografía?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849A6D1-EA25-8CB7-A7A6-2973A080AF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17183" y="2055813"/>
            <a:ext cx="9468193" cy="4590288"/>
          </a:xfrm>
        </p:spPr>
        <p:txBody>
          <a:bodyPr>
            <a:normAutofit fontScale="70000" lnSpcReduction="20000"/>
          </a:bodyPr>
          <a:lstStyle/>
          <a:p>
            <a:r>
              <a:rPr lang="es-US" sz="4800" dirty="0">
                <a:latin typeface="Aldhabi" pitchFamily="2" charset="-78"/>
                <a:cs typeface="Aldhabi" pitchFamily="2" charset="-78"/>
              </a:rPr>
              <a:t>La geografía es la ciencia que estudia la superficie terrestre, los fenómenos que ocurren en ella y su relación con la sociedad. 
¿Qué estudia la geografía?
Analiza los elementos físicos, biológicos, sociales, económicos y culturales de la Tierra 
Considera las causas que originan los fenómenos y su relación con otros fenómenos 
Describe, ubica, analiza e interpreta el territorio 
Comprende los procesos temporales y espaciales que se desarrollan en diversas esferas y niveles </a:t>
            </a:r>
          </a:p>
        </p:txBody>
      </p:sp>
    </p:spTree>
    <p:extLst>
      <p:ext uri="{BB962C8B-B14F-4D97-AF65-F5344CB8AC3E}">
        <p14:creationId xmlns:p14="http://schemas.microsoft.com/office/powerpoint/2010/main" val="7205349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327D73B4-9F5C-4A64-A179-51B9500CB8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2BDD83CC-2C06-526A-652C-51D66A9B4F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57715" y="467271"/>
            <a:ext cx="4195674" cy="2052522"/>
          </a:xfrm>
        </p:spPr>
        <p:txBody>
          <a:bodyPr anchor="b">
            <a:normAutofit/>
          </a:bodyPr>
          <a:lstStyle/>
          <a:p>
            <a:r>
              <a:rPr lang="es-US" sz="5600">
                <a:latin typeface="Agency FB" panose="020B0503020202020204" pitchFamily="34" charset="0"/>
              </a:rPr>
              <a:t>¿Para qué es?</a:t>
            </a: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C1F06963-6374-4B48-844F-071A9BAAAE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22965" y="554152"/>
            <a:ext cx="5742189" cy="5742189"/>
          </a:xfrm>
          <a:prstGeom prst="ellipse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accent2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!!plus graphic">
            <a:extLst>
              <a:ext uri="{FF2B5EF4-FFF2-40B4-BE49-F238E27FC236}">
                <a16:creationId xmlns:a16="http://schemas.microsoft.com/office/drawing/2014/main" id="{6CB927A4-E432-4310-9CD5-E89FF50631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04956" y="703679"/>
            <a:ext cx="171515" cy="171515"/>
          </a:xfrm>
          <a:custGeom>
            <a:avLst/>
            <a:gdLst>
              <a:gd name="connsiteX0" fmla="*/ 159874 w 171515"/>
              <a:gd name="connsiteY0" fmla="*/ 74116 h 171515"/>
              <a:gd name="connsiteX1" fmla="*/ 97399 w 171515"/>
              <a:gd name="connsiteY1" fmla="*/ 74116 h 171515"/>
              <a:gd name="connsiteX2" fmla="*/ 97399 w 171515"/>
              <a:gd name="connsiteY2" fmla="*/ 11641 h 171515"/>
              <a:gd name="connsiteX3" fmla="*/ 85758 w 171515"/>
              <a:gd name="connsiteY3" fmla="*/ 0 h 171515"/>
              <a:gd name="connsiteX4" fmla="*/ 74116 w 171515"/>
              <a:gd name="connsiteY4" fmla="*/ 11641 h 171515"/>
              <a:gd name="connsiteX5" fmla="*/ 74116 w 171515"/>
              <a:gd name="connsiteY5" fmla="*/ 74116 h 171515"/>
              <a:gd name="connsiteX6" fmla="*/ 11641 w 171515"/>
              <a:gd name="connsiteY6" fmla="*/ 74116 h 171515"/>
              <a:gd name="connsiteX7" fmla="*/ 0 w 171515"/>
              <a:gd name="connsiteY7" fmla="*/ 85758 h 171515"/>
              <a:gd name="connsiteX8" fmla="*/ 11641 w 171515"/>
              <a:gd name="connsiteY8" fmla="*/ 97399 h 171515"/>
              <a:gd name="connsiteX9" fmla="*/ 74116 w 171515"/>
              <a:gd name="connsiteY9" fmla="*/ 97399 h 171515"/>
              <a:gd name="connsiteX10" fmla="*/ 74116 w 171515"/>
              <a:gd name="connsiteY10" fmla="*/ 159874 h 171515"/>
              <a:gd name="connsiteX11" fmla="*/ 85758 w 171515"/>
              <a:gd name="connsiteY11" fmla="*/ 171515 h 171515"/>
              <a:gd name="connsiteX12" fmla="*/ 97399 w 171515"/>
              <a:gd name="connsiteY12" fmla="*/ 159874 h 171515"/>
              <a:gd name="connsiteX13" fmla="*/ 97399 w 171515"/>
              <a:gd name="connsiteY13" fmla="*/ 97399 h 171515"/>
              <a:gd name="connsiteX14" fmla="*/ 159874 w 171515"/>
              <a:gd name="connsiteY14" fmla="*/ 97399 h 171515"/>
              <a:gd name="connsiteX15" fmla="*/ 171515 w 171515"/>
              <a:gd name="connsiteY15" fmla="*/ 85758 h 171515"/>
              <a:gd name="connsiteX16" fmla="*/ 159874 w 171515"/>
              <a:gd name="connsiteY16" fmla="*/ 74116 h 1715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71515" h="171515">
                <a:moveTo>
                  <a:pt x="159874" y="74116"/>
                </a:moveTo>
                <a:lnTo>
                  <a:pt x="97399" y="74116"/>
                </a:lnTo>
                <a:lnTo>
                  <a:pt x="97399" y="11641"/>
                </a:lnTo>
                <a:cubicBezTo>
                  <a:pt x="97399" y="5212"/>
                  <a:pt x="92187" y="0"/>
                  <a:pt x="85758" y="0"/>
                </a:cubicBezTo>
                <a:cubicBezTo>
                  <a:pt x="79328" y="0"/>
                  <a:pt x="74116" y="5212"/>
                  <a:pt x="74116" y="11641"/>
                </a:cubicBezTo>
                <a:lnTo>
                  <a:pt x="74116" y="74116"/>
                </a:lnTo>
                <a:lnTo>
                  <a:pt x="11641" y="74116"/>
                </a:lnTo>
                <a:cubicBezTo>
                  <a:pt x="5212" y="74116"/>
                  <a:pt x="0" y="79328"/>
                  <a:pt x="0" y="85758"/>
                </a:cubicBezTo>
                <a:cubicBezTo>
                  <a:pt x="0" y="92187"/>
                  <a:pt x="5212" y="97399"/>
                  <a:pt x="11641" y="97399"/>
                </a:cubicBezTo>
                <a:lnTo>
                  <a:pt x="74116" y="97399"/>
                </a:lnTo>
                <a:lnTo>
                  <a:pt x="74116" y="159874"/>
                </a:lnTo>
                <a:cubicBezTo>
                  <a:pt x="74116" y="166303"/>
                  <a:pt x="79328" y="171515"/>
                  <a:pt x="85758" y="171515"/>
                </a:cubicBezTo>
                <a:cubicBezTo>
                  <a:pt x="92187" y="171515"/>
                  <a:pt x="97399" y="166303"/>
                  <a:pt x="97399" y="159874"/>
                </a:cubicBezTo>
                <a:lnTo>
                  <a:pt x="97399" y="97399"/>
                </a:lnTo>
                <a:lnTo>
                  <a:pt x="159874" y="97399"/>
                </a:lnTo>
                <a:cubicBezTo>
                  <a:pt x="166303" y="97399"/>
                  <a:pt x="171515" y="92187"/>
                  <a:pt x="171515" y="85758"/>
                </a:cubicBezTo>
                <a:cubicBezTo>
                  <a:pt x="171515" y="79328"/>
                  <a:pt x="166303" y="74116"/>
                  <a:pt x="159874" y="74116"/>
                </a:cubicBezTo>
                <a:close/>
              </a:path>
            </a:pathLst>
          </a:custGeom>
          <a:solidFill>
            <a:schemeClr val="accent1"/>
          </a:solidFill>
          <a:ln w="776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5" name="!!circle graphic">
            <a:extLst>
              <a:ext uri="{FF2B5EF4-FFF2-40B4-BE49-F238E27FC236}">
                <a16:creationId xmlns:a16="http://schemas.microsoft.com/office/drawing/2014/main" id="{1453BF6C-B012-48B7-B4E8-6D7AC7C27D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2753" y="1562696"/>
            <a:ext cx="157545" cy="157545"/>
          </a:xfrm>
          <a:custGeom>
            <a:avLst/>
            <a:gdLst>
              <a:gd name="connsiteX0" fmla="*/ 78773 w 157545"/>
              <a:gd name="connsiteY0" fmla="*/ 23283 h 157545"/>
              <a:gd name="connsiteX1" fmla="*/ 134262 w 157545"/>
              <a:gd name="connsiteY1" fmla="*/ 78773 h 157545"/>
              <a:gd name="connsiteX2" fmla="*/ 78773 w 157545"/>
              <a:gd name="connsiteY2" fmla="*/ 134262 h 157545"/>
              <a:gd name="connsiteX3" fmla="*/ 23283 w 157545"/>
              <a:gd name="connsiteY3" fmla="*/ 78773 h 157545"/>
              <a:gd name="connsiteX4" fmla="*/ 78773 w 157545"/>
              <a:gd name="connsiteY4" fmla="*/ 23283 h 157545"/>
              <a:gd name="connsiteX5" fmla="*/ 78773 w 157545"/>
              <a:gd name="connsiteY5" fmla="*/ 0 h 157545"/>
              <a:gd name="connsiteX6" fmla="*/ 0 w 157545"/>
              <a:gd name="connsiteY6" fmla="*/ 78773 h 157545"/>
              <a:gd name="connsiteX7" fmla="*/ 78773 w 157545"/>
              <a:gd name="connsiteY7" fmla="*/ 157545 h 157545"/>
              <a:gd name="connsiteX8" fmla="*/ 157545 w 157545"/>
              <a:gd name="connsiteY8" fmla="*/ 78773 h 157545"/>
              <a:gd name="connsiteX9" fmla="*/ 78773 w 157545"/>
              <a:gd name="connsiteY9" fmla="*/ 0 h 1575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7545" h="157545">
                <a:moveTo>
                  <a:pt x="78773" y="23283"/>
                </a:moveTo>
                <a:cubicBezTo>
                  <a:pt x="109419" y="23283"/>
                  <a:pt x="134262" y="48126"/>
                  <a:pt x="134262" y="78773"/>
                </a:cubicBezTo>
                <a:cubicBezTo>
                  <a:pt x="134262" y="109419"/>
                  <a:pt x="109419" y="134262"/>
                  <a:pt x="78773" y="134262"/>
                </a:cubicBezTo>
                <a:cubicBezTo>
                  <a:pt x="48126" y="134262"/>
                  <a:pt x="23283" y="109419"/>
                  <a:pt x="23283" y="78773"/>
                </a:cubicBezTo>
                <a:cubicBezTo>
                  <a:pt x="23312" y="48139"/>
                  <a:pt x="48139" y="23312"/>
                  <a:pt x="78773" y="23283"/>
                </a:cubicBezTo>
                <a:moveTo>
                  <a:pt x="78773" y="0"/>
                </a:moveTo>
                <a:cubicBezTo>
                  <a:pt x="35268" y="0"/>
                  <a:pt x="0" y="35268"/>
                  <a:pt x="0" y="78773"/>
                </a:cubicBezTo>
                <a:cubicBezTo>
                  <a:pt x="0" y="122277"/>
                  <a:pt x="35268" y="157545"/>
                  <a:pt x="78773" y="157545"/>
                </a:cubicBezTo>
                <a:cubicBezTo>
                  <a:pt x="122277" y="157545"/>
                  <a:pt x="157545" y="122277"/>
                  <a:pt x="157545" y="78773"/>
                </a:cubicBezTo>
                <a:cubicBezTo>
                  <a:pt x="157545" y="35268"/>
                  <a:pt x="122277" y="0"/>
                  <a:pt x="78773" y="0"/>
                </a:cubicBezTo>
                <a:close/>
              </a:path>
            </a:pathLst>
          </a:custGeom>
          <a:solidFill>
            <a:schemeClr val="accent1"/>
          </a:solidFill>
          <a:ln w="751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8CECEBA-8AAF-459C-E3A6-7A583A035E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30273" y="3212317"/>
            <a:ext cx="5073436" cy="2926748"/>
          </a:xfrm>
        </p:spPr>
        <p:txBody>
          <a:bodyPr anchor="t">
            <a:noAutofit/>
          </a:bodyPr>
          <a:lstStyle/>
          <a:p>
            <a:r>
              <a:rPr lang="es-US" sz="4400">
                <a:solidFill>
                  <a:schemeClr val="tx1">
                    <a:alpha val="80000"/>
                  </a:schemeClr>
                </a:solidFill>
                <a:latin typeface="Aldhabi" pitchFamily="2" charset="-78"/>
                <a:ea typeface="Abadi Extra Light" panose="02000000000000000000" pitchFamily="2" charset="0"/>
                <a:cs typeface="Aldhabi" pitchFamily="2" charset="-78"/>
              </a:rPr>
              <a:t>La geografía es para Comprender cómo se ha construido el paisaje y cómo los humanos interactúan con él. </a:t>
            </a:r>
          </a:p>
        </p:txBody>
      </p:sp>
      <p:sp>
        <p:nvSpPr>
          <p:cNvPr id="17" name="!!dot graphic">
            <a:extLst>
              <a:ext uri="{FF2B5EF4-FFF2-40B4-BE49-F238E27FC236}">
                <a16:creationId xmlns:a16="http://schemas.microsoft.com/office/drawing/2014/main" id="{E3020543-B24B-4EC4-8FFC-8DD88EEA91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454149" y="5775082"/>
            <a:ext cx="112426" cy="112426"/>
          </a:xfrm>
          <a:custGeom>
            <a:avLst/>
            <a:gdLst>
              <a:gd name="connsiteX0" fmla="*/ 112426 w 112426"/>
              <a:gd name="connsiteY0" fmla="*/ 56213 h 112426"/>
              <a:gd name="connsiteX1" fmla="*/ 56213 w 112426"/>
              <a:gd name="connsiteY1" fmla="*/ 112426 h 112426"/>
              <a:gd name="connsiteX2" fmla="*/ 0 w 112426"/>
              <a:gd name="connsiteY2" fmla="*/ 56213 h 112426"/>
              <a:gd name="connsiteX3" fmla="*/ 56213 w 112426"/>
              <a:gd name="connsiteY3" fmla="*/ 0 h 112426"/>
              <a:gd name="connsiteX4" fmla="*/ 112426 w 112426"/>
              <a:gd name="connsiteY4" fmla="*/ 56213 h 1124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2426" h="112426">
                <a:moveTo>
                  <a:pt x="112426" y="56213"/>
                </a:moveTo>
                <a:cubicBezTo>
                  <a:pt x="112426" y="87259"/>
                  <a:pt x="87259" y="112426"/>
                  <a:pt x="56213" y="112426"/>
                </a:cubicBezTo>
                <a:cubicBezTo>
                  <a:pt x="25167" y="112426"/>
                  <a:pt x="0" y="87259"/>
                  <a:pt x="0" y="56213"/>
                </a:cubicBezTo>
                <a:cubicBezTo>
                  <a:pt x="0" y="25167"/>
                  <a:pt x="25167" y="0"/>
                  <a:pt x="56213" y="0"/>
                </a:cubicBezTo>
                <a:cubicBezTo>
                  <a:pt x="87259" y="0"/>
                  <a:pt x="112426" y="25167"/>
                  <a:pt x="112426" y="56213"/>
                </a:cubicBezTo>
                <a:close/>
              </a:path>
            </a:pathLst>
          </a:custGeom>
          <a:solidFill>
            <a:schemeClr val="accent1"/>
          </a:solidFill>
          <a:ln w="516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cxnSp>
        <p:nvCxnSpPr>
          <p:cNvPr id="19" name="!!Straight Connector">
            <a:extLst>
              <a:ext uri="{FF2B5EF4-FFF2-40B4-BE49-F238E27FC236}">
                <a16:creationId xmlns:a16="http://schemas.microsoft.com/office/drawing/2014/main" id="{C49DA8F6-BCC1-4447-B54C-57856834B9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1586162" y="3619272"/>
            <a:ext cx="0" cy="3238728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5" name="Entrada de lápiz 4">
                <a:extLst>
                  <a:ext uri="{FF2B5EF4-FFF2-40B4-BE49-F238E27FC236}">
                    <a16:creationId xmlns:a16="http://schemas.microsoft.com/office/drawing/2014/main" id="{40E50F3D-E92E-B480-DA95-588B09F16505}"/>
                  </a:ext>
                </a:extLst>
              </p14:cNvPr>
              <p14:cNvContentPartPr/>
              <p14:nvPr/>
            </p14:nvContentPartPr>
            <p14:xfrm>
              <a:off x="5151460" y="6468910"/>
              <a:ext cx="360" cy="360"/>
            </p14:xfrm>
          </p:contentPart>
        </mc:Choice>
        <mc:Fallback xmlns="">
          <p:pic>
            <p:nvPicPr>
              <p:cNvPr id="5" name="Entrada de lápiz 4">
                <a:extLst>
                  <a:ext uri="{FF2B5EF4-FFF2-40B4-BE49-F238E27FC236}">
                    <a16:creationId xmlns:a16="http://schemas.microsoft.com/office/drawing/2014/main" id="{40E50F3D-E92E-B480-DA95-588B09F16505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5142460" y="6459910"/>
                <a:ext cx="18000" cy="18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18" name="Entrada de lápiz 17">
                <a:extLst>
                  <a:ext uri="{FF2B5EF4-FFF2-40B4-BE49-F238E27FC236}">
                    <a16:creationId xmlns:a16="http://schemas.microsoft.com/office/drawing/2014/main" id="{2185003B-95BC-477D-9F63-FC79AF236C7B}"/>
                  </a:ext>
                </a:extLst>
              </p14:cNvPr>
              <p14:cNvContentPartPr/>
              <p14:nvPr/>
            </p14:nvContentPartPr>
            <p14:xfrm>
              <a:off x="11220700" y="902950"/>
              <a:ext cx="360" cy="360"/>
            </p14:xfrm>
          </p:contentPart>
        </mc:Choice>
        <mc:Fallback xmlns="">
          <p:pic>
            <p:nvPicPr>
              <p:cNvPr id="18" name="Entrada de lápiz 17">
                <a:extLst>
                  <a:ext uri="{FF2B5EF4-FFF2-40B4-BE49-F238E27FC236}">
                    <a16:creationId xmlns:a16="http://schemas.microsoft.com/office/drawing/2014/main" id="{2185003B-95BC-477D-9F63-FC79AF236C7B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11158060" y="839950"/>
                <a:ext cx="126000" cy="126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20" name="Entrada de lápiz 19">
                <a:extLst>
                  <a:ext uri="{FF2B5EF4-FFF2-40B4-BE49-F238E27FC236}">
                    <a16:creationId xmlns:a16="http://schemas.microsoft.com/office/drawing/2014/main" id="{67081466-AADC-D5D1-3AC9-B3DB35539A1E}"/>
                  </a:ext>
                </a:extLst>
              </p14:cNvPr>
              <p14:cNvContentPartPr/>
              <p14:nvPr/>
            </p14:nvContentPartPr>
            <p14:xfrm>
              <a:off x="7179340" y="6246790"/>
              <a:ext cx="360" cy="360"/>
            </p14:xfrm>
          </p:contentPart>
        </mc:Choice>
        <mc:Fallback xmlns="">
          <p:pic>
            <p:nvPicPr>
              <p:cNvPr id="20" name="Entrada de lápiz 19">
                <a:extLst>
                  <a:ext uri="{FF2B5EF4-FFF2-40B4-BE49-F238E27FC236}">
                    <a16:creationId xmlns:a16="http://schemas.microsoft.com/office/drawing/2014/main" id="{67081466-AADC-D5D1-3AC9-B3DB35539A1E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7116700" y="6184150"/>
                <a:ext cx="126000" cy="126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7">
            <p14:nvContentPartPr>
              <p14:cNvPr id="21" name="Entrada de lápiz 20">
                <a:extLst>
                  <a:ext uri="{FF2B5EF4-FFF2-40B4-BE49-F238E27FC236}">
                    <a16:creationId xmlns:a16="http://schemas.microsoft.com/office/drawing/2014/main" id="{176E666F-CA6C-D427-A339-38565CB2ADA8}"/>
                  </a:ext>
                </a:extLst>
              </p14:cNvPr>
              <p14:cNvContentPartPr/>
              <p14:nvPr/>
            </p14:nvContentPartPr>
            <p14:xfrm>
              <a:off x="10110460" y="6276310"/>
              <a:ext cx="360" cy="360"/>
            </p14:xfrm>
          </p:contentPart>
        </mc:Choice>
        <mc:Fallback xmlns="">
          <p:pic>
            <p:nvPicPr>
              <p:cNvPr id="21" name="Entrada de lápiz 20">
                <a:extLst>
                  <a:ext uri="{FF2B5EF4-FFF2-40B4-BE49-F238E27FC236}">
                    <a16:creationId xmlns:a16="http://schemas.microsoft.com/office/drawing/2014/main" id="{176E666F-CA6C-D427-A339-38565CB2ADA8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10047820" y="6213670"/>
                <a:ext cx="126000" cy="126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">
            <p14:nvContentPartPr>
              <p14:cNvPr id="22" name="Entrada de lápiz 21">
                <a:extLst>
                  <a:ext uri="{FF2B5EF4-FFF2-40B4-BE49-F238E27FC236}">
                    <a16:creationId xmlns:a16="http://schemas.microsoft.com/office/drawing/2014/main" id="{988BB59D-04F8-8238-7FE6-7098F631DD5C}"/>
                  </a:ext>
                </a:extLst>
              </p14:cNvPr>
              <p14:cNvContentPartPr/>
              <p14:nvPr/>
            </p14:nvContentPartPr>
            <p14:xfrm>
              <a:off x="10998580" y="3019750"/>
              <a:ext cx="360" cy="360"/>
            </p14:xfrm>
          </p:contentPart>
        </mc:Choice>
        <mc:Fallback xmlns="">
          <p:pic>
            <p:nvPicPr>
              <p:cNvPr id="22" name="Entrada de lápiz 21">
                <a:extLst>
                  <a:ext uri="{FF2B5EF4-FFF2-40B4-BE49-F238E27FC236}">
                    <a16:creationId xmlns:a16="http://schemas.microsoft.com/office/drawing/2014/main" id="{988BB59D-04F8-8238-7FE6-7098F631DD5C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10935940" y="2956750"/>
                <a:ext cx="126000" cy="126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9">
            <p14:nvContentPartPr>
              <p14:cNvPr id="23" name="Entrada de lápiz 22">
                <a:extLst>
                  <a:ext uri="{FF2B5EF4-FFF2-40B4-BE49-F238E27FC236}">
                    <a16:creationId xmlns:a16="http://schemas.microsoft.com/office/drawing/2014/main" id="{A9BD95F7-D45A-577F-D2DF-60DD547982F7}"/>
                  </a:ext>
                </a:extLst>
              </p14:cNvPr>
              <p14:cNvContentPartPr/>
              <p14:nvPr/>
            </p14:nvContentPartPr>
            <p14:xfrm>
              <a:off x="9829300" y="2738590"/>
              <a:ext cx="360" cy="360"/>
            </p14:xfrm>
          </p:contentPart>
        </mc:Choice>
        <mc:Fallback xmlns="">
          <p:pic>
            <p:nvPicPr>
              <p:cNvPr id="23" name="Entrada de lápiz 22">
                <a:extLst>
                  <a:ext uri="{FF2B5EF4-FFF2-40B4-BE49-F238E27FC236}">
                    <a16:creationId xmlns:a16="http://schemas.microsoft.com/office/drawing/2014/main" id="{A9BD95F7-D45A-577F-D2DF-60DD547982F7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9766300" y="2675590"/>
                <a:ext cx="126000" cy="126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0">
            <p14:nvContentPartPr>
              <p14:cNvPr id="24" name="Entrada de lápiz 23">
                <a:extLst>
                  <a:ext uri="{FF2B5EF4-FFF2-40B4-BE49-F238E27FC236}">
                    <a16:creationId xmlns:a16="http://schemas.microsoft.com/office/drawing/2014/main" id="{62111CEE-93E3-8552-6B9C-292CDA758D2A}"/>
                  </a:ext>
                </a:extLst>
              </p14:cNvPr>
              <p14:cNvContentPartPr/>
              <p14:nvPr/>
            </p14:nvContentPartPr>
            <p14:xfrm>
              <a:off x="8571100" y="888190"/>
              <a:ext cx="360" cy="360"/>
            </p14:xfrm>
          </p:contentPart>
        </mc:Choice>
        <mc:Fallback xmlns="">
          <p:pic>
            <p:nvPicPr>
              <p:cNvPr id="24" name="Entrada de lápiz 23">
                <a:extLst>
                  <a:ext uri="{FF2B5EF4-FFF2-40B4-BE49-F238E27FC236}">
                    <a16:creationId xmlns:a16="http://schemas.microsoft.com/office/drawing/2014/main" id="{62111CEE-93E3-8552-6B9C-292CDA758D2A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8508100" y="825190"/>
                <a:ext cx="126000" cy="126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1">
            <p14:nvContentPartPr>
              <p14:cNvPr id="25" name="Entrada de lápiz 24">
                <a:extLst>
                  <a:ext uri="{FF2B5EF4-FFF2-40B4-BE49-F238E27FC236}">
                    <a16:creationId xmlns:a16="http://schemas.microsoft.com/office/drawing/2014/main" id="{98C52F57-BC3D-AA10-EBC1-F6BF51DCAE67}"/>
                  </a:ext>
                </a:extLst>
              </p14:cNvPr>
              <p14:cNvContentPartPr/>
              <p14:nvPr/>
            </p14:nvContentPartPr>
            <p14:xfrm>
              <a:off x="7964140" y="2723470"/>
              <a:ext cx="360" cy="360"/>
            </p14:xfrm>
          </p:contentPart>
        </mc:Choice>
        <mc:Fallback xmlns="">
          <p:pic>
            <p:nvPicPr>
              <p:cNvPr id="25" name="Entrada de lápiz 24">
                <a:extLst>
                  <a:ext uri="{FF2B5EF4-FFF2-40B4-BE49-F238E27FC236}">
                    <a16:creationId xmlns:a16="http://schemas.microsoft.com/office/drawing/2014/main" id="{98C52F57-BC3D-AA10-EBC1-F6BF51DCAE67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7901140" y="2660830"/>
                <a:ext cx="126000" cy="126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2">
            <p14:nvContentPartPr>
              <p14:cNvPr id="26" name="Entrada de lápiz 25">
                <a:extLst>
                  <a:ext uri="{FF2B5EF4-FFF2-40B4-BE49-F238E27FC236}">
                    <a16:creationId xmlns:a16="http://schemas.microsoft.com/office/drawing/2014/main" id="{F015603A-B04F-444F-4F89-25F1451F8530}"/>
                  </a:ext>
                </a:extLst>
              </p14:cNvPr>
              <p14:cNvContentPartPr/>
              <p14:nvPr/>
            </p14:nvContentPartPr>
            <p14:xfrm>
              <a:off x="6439180" y="591910"/>
              <a:ext cx="360" cy="15120"/>
            </p14:xfrm>
          </p:contentPart>
        </mc:Choice>
        <mc:Fallback xmlns="">
          <p:pic>
            <p:nvPicPr>
              <p:cNvPr id="26" name="Entrada de lápiz 25">
                <a:extLst>
                  <a:ext uri="{FF2B5EF4-FFF2-40B4-BE49-F238E27FC236}">
                    <a16:creationId xmlns:a16="http://schemas.microsoft.com/office/drawing/2014/main" id="{F015603A-B04F-444F-4F89-25F1451F8530}"/>
                  </a:ext>
                </a:extLst>
              </p:cNvPr>
              <p:cNvPicPr/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6376540" y="529270"/>
                <a:ext cx="126000" cy="1407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4">
            <p14:nvContentPartPr>
              <p14:cNvPr id="27" name="Entrada de lápiz 26">
                <a:extLst>
                  <a:ext uri="{FF2B5EF4-FFF2-40B4-BE49-F238E27FC236}">
                    <a16:creationId xmlns:a16="http://schemas.microsoft.com/office/drawing/2014/main" id="{93A37723-222F-630E-3F3C-C7F26134CF18}"/>
                  </a:ext>
                </a:extLst>
              </p14:cNvPr>
              <p14:cNvContentPartPr/>
              <p14:nvPr/>
            </p14:nvContentPartPr>
            <p14:xfrm>
              <a:off x="10214140" y="814030"/>
              <a:ext cx="360" cy="360"/>
            </p14:xfrm>
          </p:contentPart>
        </mc:Choice>
        <mc:Fallback xmlns="">
          <p:pic>
            <p:nvPicPr>
              <p:cNvPr id="27" name="Entrada de lápiz 26">
                <a:extLst>
                  <a:ext uri="{FF2B5EF4-FFF2-40B4-BE49-F238E27FC236}">
                    <a16:creationId xmlns:a16="http://schemas.microsoft.com/office/drawing/2014/main" id="{93A37723-222F-630E-3F3C-C7F26134CF18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10151140" y="751030"/>
                <a:ext cx="126000" cy="126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5">
            <p14:nvContentPartPr>
              <p14:cNvPr id="28" name="Entrada de lápiz 27">
                <a:extLst>
                  <a:ext uri="{FF2B5EF4-FFF2-40B4-BE49-F238E27FC236}">
                    <a16:creationId xmlns:a16="http://schemas.microsoft.com/office/drawing/2014/main" id="{DB29CBEF-13B9-FBB2-54A0-3F967F534278}"/>
                  </a:ext>
                </a:extLst>
              </p14:cNvPr>
              <p14:cNvContentPartPr/>
              <p14:nvPr/>
            </p14:nvContentPartPr>
            <p14:xfrm>
              <a:off x="3419500" y="6320950"/>
              <a:ext cx="360" cy="360"/>
            </p14:xfrm>
          </p:contentPart>
        </mc:Choice>
        <mc:Fallback xmlns="">
          <p:pic>
            <p:nvPicPr>
              <p:cNvPr id="28" name="Entrada de lápiz 27">
                <a:extLst>
                  <a:ext uri="{FF2B5EF4-FFF2-40B4-BE49-F238E27FC236}">
                    <a16:creationId xmlns:a16="http://schemas.microsoft.com/office/drawing/2014/main" id="{DB29CBEF-13B9-FBB2-54A0-3F967F534278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3356500" y="6257950"/>
                <a:ext cx="126000" cy="126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6">
            <p14:nvContentPartPr>
              <p14:cNvPr id="29" name="Entrada de lápiz 28">
                <a:extLst>
                  <a:ext uri="{FF2B5EF4-FFF2-40B4-BE49-F238E27FC236}">
                    <a16:creationId xmlns:a16="http://schemas.microsoft.com/office/drawing/2014/main" id="{467E14E3-6BED-18AF-2BE5-BA3C706A903C}"/>
                  </a:ext>
                </a:extLst>
              </p14:cNvPr>
              <p14:cNvContentPartPr/>
              <p14:nvPr/>
            </p14:nvContentPartPr>
            <p14:xfrm>
              <a:off x="1450660" y="6232030"/>
              <a:ext cx="360" cy="360"/>
            </p14:xfrm>
          </p:contentPart>
        </mc:Choice>
        <mc:Fallback xmlns="">
          <p:pic>
            <p:nvPicPr>
              <p:cNvPr id="29" name="Entrada de lápiz 28">
                <a:extLst>
                  <a:ext uri="{FF2B5EF4-FFF2-40B4-BE49-F238E27FC236}">
                    <a16:creationId xmlns:a16="http://schemas.microsoft.com/office/drawing/2014/main" id="{467E14E3-6BED-18AF-2BE5-BA3C706A903C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1387660" y="6169030"/>
                <a:ext cx="126000" cy="126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7">
            <p14:nvContentPartPr>
              <p14:cNvPr id="30" name="Entrada de lápiz 29">
                <a:extLst>
                  <a:ext uri="{FF2B5EF4-FFF2-40B4-BE49-F238E27FC236}">
                    <a16:creationId xmlns:a16="http://schemas.microsoft.com/office/drawing/2014/main" id="{8AAFA4FE-3805-01F7-753C-6EB0E5720137}"/>
                  </a:ext>
                </a:extLst>
              </p14:cNvPr>
              <p14:cNvContentPartPr/>
              <p14:nvPr/>
            </p14:nvContentPartPr>
            <p14:xfrm>
              <a:off x="281020" y="4929190"/>
              <a:ext cx="360" cy="360"/>
            </p14:xfrm>
          </p:contentPart>
        </mc:Choice>
        <mc:Fallback xmlns="">
          <p:pic>
            <p:nvPicPr>
              <p:cNvPr id="30" name="Entrada de lápiz 29">
                <a:extLst>
                  <a:ext uri="{FF2B5EF4-FFF2-40B4-BE49-F238E27FC236}">
                    <a16:creationId xmlns:a16="http://schemas.microsoft.com/office/drawing/2014/main" id="{8AAFA4FE-3805-01F7-753C-6EB0E5720137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218380" y="4866550"/>
                <a:ext cx="126000" cy="126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8">
            <p14:nvContentPartPr>
              <p14:cNvPr id="31" name="Entrada de lápiz 30">
                <a:extLst>
                  <a:ext uri="{FF2B5EF4-FFF2-40B4-BE49-F238E27FC236}">
                    <a16:creationId xmlns:a16="http://schemas.microsoft.com/office/drawing/2014/main" id="{3C042550-1AF5-46E8-BAFB-58530174056D}"/>
                  </a:ext>
                </a:extLst>
              </p14:cNvPr>
              <p14:cNvContentPartPr/>
              <p14:nvPr/>
            </p14:nvContentPartPr>
            <p14:xfrm>
              <a:off x="458860" y="6379990"/>
              <a:ext cx="360" cy="360"/>
            </p14:xfrm>
          </p:contentPart>
        </mc:Choice>
        <mc:Fallback xmlns="">
          <p:pic>
            <p:nvPicPr>
              <p:cNvPr id="31" name="Entrada de lápiz 30">
                <a:extLst>
                  <a:ext uri="{FF2B5EF4-FFF2-40B4-BE49-F238E27FC236}">
                    <a16:creationId xmlns:a16="http://schemas.microsoft.com/office/drawing/2014/main" id="{3C042550-1AF5-46E8-BAFB-58530174056D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395860" y="6317350"/>
                <a:ext cx="126000" cy="126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9">
            <p14:nvContentPartPr>
              <p14:cNvPr id="32" name="Entrada de lápiz 31">
                <a:extLst>
                  <a:ext uri="{FF2B5EF4-FFF2-40B4-BE49-F238E27FC236}">
                    <a16:creationId xmlns:a16="http://schemas.microsoft.com/office/drawing/2014/main" id="{B62CE4B1-CB13-BD22-DAD1-7B69894E3260}"/>
                  </a:ext>
                </a:extLst>
              </p14:cNvPr>
              <p14:cNvContentPartPr/>
              <p14:nvPr/>
            </p14:nvContentPartPr>
            <p14:xfrm>
              <a:off x="976900" y="5477110"/>
              <a:ext cx="360" cy="360"/>
            </p14:xfrm>
          </p:contentPart>
        </mc:Choice>
        <mc:Fallback xmlns="">
          <p:pic>
            <p:nvPicPr>
              <p:cNvPr id="32" name="Entrada de lápiz 31">
                <a:extLst>
                  <a:ext uri="{FF2B5EF4-FFF2-40B4-BE49-F238E27FC236}">
                    <a16:creationId xmlns:a16="http://schemas.microsoft.com/office/drawing/2014/main" id="{B62CE4B1-CB13-BD22-DAD1-7B69894E3260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913900" y="5414110"/>
                <a:ext cx="126000" cy="126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0">
            <p14:nvContentPartPr>
              <p14:cNvPr id="33" name="Entrada de lápiz 32">
                <a:extLst>
                  <a:ext uri="{FF2B5EF4-FFF2-40B4-BE49-F238E27FC236}">
                    <a16:creationId xmlns:a16="http://schemas.microsoft.com/office/drawing/2014/main" id="{AD32923A-D965-5C15-47D0-D4C9CEBDE398}"/>
                  </a:ext>
                </a:extLst>
              </p14:cNvPr>
              <p14:cNvContentPartPr/>
              <p14:nvPr/>
            </p14:nvContentPartPr>
            <p14:xfrm>
              <a:off x="236740" y="2782870"/>
              <a:ext cx="360" cy="360"/>
            </p14:xfrm>
          </p:contentPart>
        </mc:Choice>
        <mc:Fallback xmlns="">
          <p:pic>
            <p:nvPicPr>
              <p:cNvPr id="33" name="Entrada de lápiz 32">
                <a:extLst>
                  <a:ext uri="{FF2B5EF4-FFF2-40B4-BE49-F238E27FC236}">
                    <a16:creationId xmlns:a16="http://schemas.microsoft.com/office/drawing/2014/main" id="{AD32923A-D965-5C15-47D0-D4C9CEBDE398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173740" y="2719870"/>
                <a:ext cx="126000" cy="126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1">
            <p14:nvContentPartPr>
              <p14:cNvPr id="34" name="Entrada de lápiz 33">
                <a:extLst>
                  <a:ext uri="{FF2B5EF4-FFF2-40B4-BE49-F238E27FC236}">
                    <a16:creationId xmlns:a16="http://schemas.microsoft.com/office/drawing/2014/main" id="{E6076C0E-6E10-CD8F-B586-4C6768F3F224}"/>
                  </a:ext>
                </a:extLst>
              </p14:cNvPr>
              <p14:cNvContentPartPr/>
              <p14:nvPr/>
            </p14:nvContentPartPr>
            <p14:xfrm>
              <a:off x="1524460" y="710350"/>
              <a:ext cx="360" cy="360"/>
            </p14:xfrm>
          </p:contentPart>
        </mc:Choice>
        <mc:Fallback xmlns="">
          <p:pic>
            <p:nvPicPr>
              <p:cNvPr id="34" name="Entrada de lápiz 33">
                <a:extLst>
                  <a:ext uri="{FF2B5EF4-FFF2-40B4-BE49-F238E27FC236}">
                    <a16:creationId xmlns:a16="http://schemas.microsoft.com/office/drawing/2014/main" id="{E6076C0E-6E10-CD8F-B586-4C6768F3F224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1461820" y="647710"/>
                <a:ext cx="126000" cy="126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2">
            <p14:nvContentPartPr>
              <p14:cNvPr id="35" name="Entrada de lápiz 34">
                <a:extLst>
                  <a:ext uri="{FF2B5EF4-FFF2-40B4-BE49-F238E27FC236}">
                    <a16:creationId xmlns:a16="http://schemas.microsoft.com/office/drawing/2014/main" id="{9AEA2350-A7DD-A008-E9E9-5C3FEDBAA85C}"/>
                  </a:ext>
                </a:extLst>
              </p14:cNvPr>
              <p14:cNvContentPartPr/>
              <p14:nvPr/>
            </p14:nvContentPartPr>
            <p14:xfrm>
              <a:off x="414220" y="562390"/>
              <a:ext cx="360" cy="360"/>
            </p14:xfrm>
          </p:contentPart>
        </mc:Choice>
        <mc:Fallback xmlns="">
          <p:pic>
            <p:nvPicPr>
              <p:cNvPr id="35" name="Entrada de lápiz 34">
                <a:extLst>
                  <a:ext uri="{FF2B5EF4-FFF2-40B4-BE49-F238E27FC236}">
                    <a16:creationId xmlns:a16="http://schemas.microsoft.com/office/drawing/2014/main" id="{9AEA2350-A7DD-A008-E9E9-5C3FEDBAA85C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351580" y="499390"/>
                <a:ext cx="126000" cy="126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3">
            <p14:nvContentPartPr>
              <p14:cNvPr id="36" name="Entrada de lápiz 35">
                <a:extLst>
                  <a:ext uri="{FF2B5EF4-FFF2-40B4-BE49-F238E27FC236}">
                    <a16:creationId xmlns:a16="http://schemas.microsoft.com/office/drawing/2014/main" id="{A10C485E-552C-2DF8-E52E-2580746FF9B9}"/>
                  </a:ext>
                </a:extLst>
              </p14:cNvPr>
              <p14:cNvContentPartPr/>
              <p14:nvPr/>
            </p14:nvContentPartPr>
            <p14:xfrm>
              <a:off x="3093700" y="355030"/>
              <a:ext cx="360" cy="360"/>
            </p14:xfrm>
          </p:contentPart>
        </mc:Choice>
        <mc:Fallback xmlns="">
          <p:pic>
            <p:nvPicPr>
              <p:cNvPr id="36" name="Entrada de lápiz 35">
                <a:extLst>
                  <a:ext uri="{FF2B5EF4-FFF2-40B4-BE49-F238E27FC236}">
                    <a16:creationId xmlns:a16="http://schemas.microsoft.com/office/drawing/2014/main" id="{A10C485E-552C-2DF8-E52E-2580746FF9B9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3031060" y="292390"/>
                <a:ext cx="126000" cy="126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4">
            <p14:nvContentPartPr>
              <p14:cNvPr id="37" name="Entrada de lápiz 36">
                <a:extLst>
                  <a:ext uri="{FF2B5EF4-FFF2-40B4-BE49-F238E27FC236}">
                    <a16:creationId xmlns:a16="http://schemas.microsoft.com/office/drawing/2014/main" id="{533A7D70-D796-08C5-B659-69210903DE6E}"/>
                  </a:ext>
                </a:extLst>
              </p14:cNvPr>
              <p14:cNvContentPartPr/>
              <p14:nvPr/>
            </p14:nvContentPartPr>
            <p14:xfrm>
              <a:off x="5906380" y="1391470"/>
              <a:ext cx="360" cy="360"/>
            </p14:xfrm>
          </p:contentPart>
        </mc:Choice>
        <mc:Fallback xmlns="">
          <p:pic>
            <p:nvPicPr>
              <p:cNvPr id="37" name="Entrada de lápiz 36">
                <a:extLst>
                  <a:ext uri="{FF2B5EF4-FFF2-40B4-BE49-F238E27FC236}">
                    <a16:creationId xmlns:a16="http://schemas.microsoft.com/office/drawing/2014/main" id="{533A7D70-D796-08C5-B659-69210903DE6E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5843380" y="1328470"/>
                <a:ext cx="126000" cy="126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5">
            <p14:nvContentPartPr>
              <p14:cNvPr id="38" name="Entrada de lápiz 37">
                <a:extLst>
                  <a:ext uri="{FF2B5EF4-FFF2-40B4-BE49-F238E27FC236}">
                    <a16:creationId xmlns:a16="http://schemas.microsoft.com/office/drawing/2014/main" id="{7D15085D-959B-9403-A94E-76D6836AE5AC}"/>
                  </a:ext>
                </a:extLst>
              </p14:cNvPr>
              <p14:cNvContentPartPr/>
              <p14:nvPr/>
            </p14:nvContentPartPr>
            <p14:xfrm>
              <a:off x="8689180" y="5980390"/>
              <a:ext cx="360" cy="360"/>
            </p14:xfrm>
          </p:contentPart>
        </mc:Choice>
        <mc:Fallback xmlns="">
          <p:pic>
            <p:nvPicPr>
              <p:cNvPr id="38" name="Entrada de lápiz 37">
                <a:extLst>
                  <a:ext uri="{FF2B5EF4-FFF2-40B4-BE49-F238E27FC236}">
                    <a16:creationId xmlns:a16="http://schemas.microsoft.com/office/drawing/2014/main" id="{7D15085D-959B-9403-A94E-76D6836AE5AC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8626540" y="5917390"/>
                <a:ext cx="126000" cy="126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6">
            <p14:nvContentPartPr>
              <p14:cNvPr id="39" name="Entrada de lápiz 38">
                <a:extLst>
                  <a:ext uri="{FF2B5EF4-FFF2-40B4-BE49-F238E27FC236}">
                    <a16:creationId xmlns:a16="http://schemas.microsoft.com/office/drawing/2014/main" id="{9922B36C-D5EF-8ACF-6B19-D3458930211F}"/>
                  </a:ext>
                </a:extLst>
              </p14:cNvPr>
              <p14:cNvContentPartPr/>
              <p14:nvPr/>
            </p14:nvContentPartPr>
            <p14:xfrm>
              <a:off x="10850620" y="3893110"/>
              <a:ext cx="360" cy="360"/>
            </p14:xfrm>
          </p:contentPart>
        </mc:Choice>
        <mc:Fallback xmlns="">
          <p:pic>
            <p:nvPicPr>
              <p:cNvPr id="39" name="Entrada de lápiz 38">
                <a:extLst>
                  <a:ext uri="{FF2B5EF4-FFF2-40B4-BE49-F238E27FC236}">
                    <a16:creationId xmlns:a16="http://schemas.microsoft.com/office/drawing/2014/main" id="{9922B36C-D5EF-8ACF-6B19-D3458930211F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10787980" y="3830110"/>
                <a:ext cx="126000" cy="126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7">
            <p14:nvContentPartPr>
              <p14:cNvPr id="40" name="Entrada de lápiz 39">
                <a:extLst>
                  <a:ext uri="{FF2B5EF4-FFF2-40B4-BE49-F238E27FC236}">
                    <a16:creationId xmlns:a16="http://schemas.microsoft.com/office/drawing/2014/main" id="{071E7BEA-6F34-6AE2-8496-962DA90C8241}"/>
                  </a:ext>
                </a:extLst>
              </p14:cNvPr>
              <p14:cNvContentPartPr/>
              <p14:nvPr/>
            </p14:nvContentPartPr>
            <p14:xfrm>
              <a:off x="11946100" y="5284510"/>
              <a:ext cx="360" cy="360"/>
            </p14:xfrm>
          </p:contentPart>
        </mc:Choice>
        <mc:Fallback xmlns="">
          <p:pic>
            <p:nvPicPr>
              <p:cNvPr id="40" name="Entrada de lápiz 39">
                <a:extLst>
                  <a:ext uri="{FF2B5EF4-FFF2-40B4-BE49-F238E27FC236}">
                    <a16:creationId xmlns:a16="http://schemas.microsoft.com/office/drawing/2014/main" id="{071E7BEA-6F34-6AE2-8496-962DA90C8241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11883100" y="5221870"/>
                <a:ext cx="126000" cy="126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8">
            <p14:nvContentPartPr>
              <p14:cNvPr id="41" name="Entrada de lápiz 40">
                <a:extLst>
                  <a:ext uri="{FF2B5EF4-FFF2-40B4-BE49-F238E27FC236}">
                    <a16:creationId xmlns:a16="http://schemas.microsoft.com/office/drawing/2014/main" id="{B74A1B7F-D521-15FC-FDC1-9E121FCF98A1}"/>
                  </a:ext>
                </a:extLst>
              </p14:cNvPr>
              <p14:cNvContentPartPr/>
              <p14:nvPr/>
            </p14:nvContentPartPr>
            <p14:xfrm>
              <a:off x="11886700" y="3167710"/>
              <a:ext cx="360" cy="360"/>
            </p14:xfrm>
          </p:contentPart>
        </mc:Choice>
        <mc:Fallback xmlns="">
          <p:pic>
            <p:nvPicPr>
              <p:cNvPr id="41" name="Entrada de lápiz 40">
                <a:extLst>
                  <a:ext uri="{FF2B5EF4-FFF2-40B4-BE49-F238E27FC236}">
                    <a16:creationId xmlns:a16="http://schemas.microsoft.com/office/drawing/2014/main" id="{B74A1B7F-D521-15FC-FDC1-9E121FCF98A1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11824060" y="3105070"/>
                <a:ext cx="126000" cy="126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9">
            <p14:nvContentPartPr>
              <p14:cNvPr id="42" name="Entrada de lápiz 41">
                <a:extLst>
                  <a:ext uri="{FF2B5EF4-FFF2-40B4-BE49-F238E27FC236}">
                    <a16:creationId xmlns:a16="http://schemas.microsoft.com/office/drawing/2014/main" id="{810F234B-F32C-A31F-31E0-A656F32B7C99}"/>
                  </a:ext>
                </a:extLst>
              </p14:cNvPr>
              <p14:cNvContentPartPr/>
              <p14:nvPr/>
            </p14:nvContentPartPr>
            <p14:xfrm>
              <a:off x="11650180" y="2116870"/>
              <a:ext cx="360" cy="360"/>
            </p14:xfrm>
          </p:contentPart>
        </mc:Choice>
        <mc:Fallback xmlns="">
          <p:pic>
            <p:nvPicPr>
              <p:cNvPr id="42" name="Entrada de lápiz 41">
                <a:extLst>
                  <a:ext uri="{FF2B5EF4-FFF2-40B4-BE49-F238E27FC236}">
                    <a16:creationId xmlns:a16="http://schemas.microsoft.com/office/drawing/2014/main" id="{810F234B-F32C-A31F-31E0-A656F32B7C99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11587180" y="2053870"/>
                <a:ext cx="126000" cy="126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30">
            <p14:nvContentPartPr>
              <p14:cNvPr id="43" name="Entrada de lápiz 42">
                <a:extLst>
                  <a:ext uri="{FF2B5EF4-FFF2-40B4-BE49-F238E27FC236}">
                    <a16:creationId xmlns:a16="http://schemas.microsoft.com/office/drawing/2014/main" id="{BAC11FFD-3036-7988-8457-5E4D82DB1FD8}"/>
                  </a:ext>
                </a:extLst>
              </p14:cNvPr>
              <p14:cNvContentPartPr/>
              <p14:nvPr/>
            </p14:nvContentPartPr>
            <p14:xfrm>
              <a:off x="10880140" y="1805830"/>
              <a:ext cx="360" cy="360"/>
            </p14:xfrm>
          </p:contentPart>
        </mc:Choice>
        <mc:Fallback xmlns="">
          <p:pic>
            <p:nvPicPr>
              <p:cNvPr id="43" name="Entrada de lápiz 42">
                <a:extLst>
                  <a:ext uri="{FF2B5EF4-FFF2-40B4-BE49-F238E27FC236}">
                    <a16:creationId xmlns:a16="http://schemas.microsoft.com/office/drawing/2014/main" id="{BAC11FFD-3036-7988-8457-5E4D82DB1FD8}"/>
                  </a:ext>
                </a:extLst>
              </p:cNvPr>
              <p:cNvPicPr/>
              <p:nvPr/>
            </p:nvPicPr>
            <p:blipFill>
              <a:blip r:embed="rId31"/>
              <a:stretch>
                <a:fillRect/>
              </a:stretch>
            </p:blipFill>
            <p:spPr>
              <a:xfrm>
                <a:off x="10817500" y="1742830"/>
                <a:ext cx="126000" cy="126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32">
            <p14:nvContentPartPr>
              <p14:cNvPr id="44" name="Entrada de lápiz 43">
                <a:extLst>
                  <a:ext uri="{FF2B5EF4-FFF2-40B4-BE49-F238E27FC236}">
                    <a16:creationId xmlns:a16="http://schemas.microsoft.com/office/drawing/2014/main" id="{7CD9B6C7-203D-3F17-110F-CEDD76A2994D}"/>
                  </a:ext>
                </a:extLst>
              </p14:cNvPr>
              <p14:cNvContentPartPr/>
              <p14:nvPr/>
            </p14:nvContentPartPr>
            <p14:xfrm>
              <a:off x="10539940" y="2501710"/>
              <a:ext cx="360" cy="360"/>
            </p14:xfrm>
          </p:contentPart>
        </mc:Choice>
        <mc:Fallback xmlns="">
          <p:pic>
            <p:nvPicPr>
              <p:cNvPr id="44" name="Entrada de lápiz 43">
                <a:extLst>
                  <a:ext uri="{FF2B5EF4-FFF2-40B4-BE49-F238E27FC236}">
                    <a16:creationId xmlns:a16="http://schemas.microsoft.com/office/drawing/2014/main" id="{7CD9B6C7-203D-3F17-110F-CEDD76A2994D}"/>
                  </a:ext>
                </a:extLst>
              </p:cNvPr>
              <p:cNvPicPr/>
              <p:nvPr/>
            </p:nvPicPr>
            <p:blipFill>
              <a:blip r:embed="rId31"/>
              <a:stretch>
                <a:fillRect/>
              </a:stretch>
            </p:blipFill>
            <p:spPr>
              <a:xfrm>
                <a:off x="10476940" y="2438710"/>
                <a:ext cx="126000" cy="126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33">
            <p14:nvContentPartPr>
              <p14:cNvPr id="45" name="Entrada de lápiz 44">
                <a:extLst>
                  <a:ext uri="{FF2B5EF4-FFF2-40B4-BE49-F238E27FC236}">
                    <a16:creationId xmlns:a16="http://schemas.microsoft.com/office/drawing/2014/main" id="{BEB928F8-3F8F-3C41-6E8B-E86DCBDE6546}"/>
                  </a:ext>
                </a:extLst>
              </p14:cNvPr>
              <p14:cNvContentPartPr/>
              <p14:nvPr/>
            </p14:nvContentPartPr>
            <p14:xfrm>
              <a:off x="10362100" y="3597190"/>
              <a:ext cx="29880" cy="29880"/>
            </p14:xfrm>
          </p:contentPart>
        </mc:Choice>
        <mc:Fallback xmlns="">
          <p:pic>
            <p:nvPicPr>
              <p:cNvPr id="45" name="Entrada de lápiz 44">
                <a:extLst>
                  <a:ext uri="{FF2B5EF4-FFF2-40B4-BE49-F238E27FC236}">
                    <a16:creationId xmlns:a16="http://schemas.microsoft.com/office/drawing/2014/main" id="{BEB928F8-3F8F-3C41-6E8B-E86DCBDE6546}"/>
                  </a:ext>
                </a:extLst>
              </p:cNvPr>
              <p:cNvPicPr/>
              <p:nvPr/>
            </p:nvPicPr>
            <p:blipFill>
              <a:blip r:embed="rId34"/>
              <a:stretch>
                <a:fillRect/>
              </a:stretch>
            </p:blipFill>
            <p:spPr>
              <a:xfrm>
                <a:off x="10299460" y="3534190"/>
                <a:ext cx="155520" cy="1555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35">
            <p14:nvContentPartPr>
              <p14:cNvPr id="46" name="Entrada de lápiz 45">
                <a:extLst>
                  <a:ext uri="{FF2B5EF4-FFF2-40B4-BE49-F238E27FC236}">
                    <a16:creationId xmlns:a16="http://schemas.microsoft.com/office/drawing/2014/main" id="{B146D169-15C8-9489-1308-42BD86548681}"/>
                  </a:ext>
                </a:extLst>
              </p14:cNvPr>
              <p14:cNvContentPartPr/>
              <p14:nvPr/>
            </p14:nvContentPartPr>
            <p14:xfrm>
              <a:off x="11235460" y="2649670"/>
              <a:ext cx="29880" cy="44640"/>
            </p14:xfrm>
          </p:contentPart>
        </mc:Choice>
        <mc:Fallback xmlns="">
          <p:pic>
            <p:nvPicPr>
              <p:cNvPr id="46" name="Entrada de lápiz 45">
                <a:extLst>
                  <a:ext uri="{FF2B5EF4-FFF2-40B4-BE49-F238E27FC236}">
                    <a16:creationId xmlns:a16="http://schemas.microsoft.com/office/drawing/2014/main" id="{B146D169-15C8-9489-1308-42BD86548681}"/>
                  </a:ext>
                </a:extLst>
              </p:cNvPr>
              <p:cNvPicPr/>
              <p:nvPr/>
            </p:nvPicPr>
            <p:blipFill>
              <a:blip r:embed="rId36"/>
              <a:stretch>
                <a:fillRect/>
              </a:stretch>
            </p:blipFill>
            <p:spPr>
              <a:xfrm>
                <a:off x="11172820" y="2586670"/>
                <a:ext cx="155520" cy="1702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37">
            <p14:nvContentPartPr>
              <p14:cNvPr id="47" name="Entrada de lápiz 46">
                <a:extLst>
                  <a:ext uri="{FF2B5EF4-FFF2-40B4-BE49-F238E27FC236}">
                    <a16:creationId xmlns:a16="http://schemas.microsoft.com/office/drawing/2014/main" id="{94AB09BC-ED5C-6D4D-8B1A-622408CD153D}"/>
                  </a:ext>
                </a:extLst>
              </p14:cNvPr>
              <p14:cNvContentPartPr/>
              <p14:nvPr/>
            </p14:nvContentPartPr>
            <p14:xfrm>
              <a:off x="11576020" y="1258270"/>
              <a:ext cx="360" cy="360"/>
            </p14:xfrm>
          </p:contentPart>
        </mc:Choice>
        <mc:Fallback xmlns="">
          <p:pic>
            <p:nvPicPr>
              <p:cNvPr id="47" name="Entrada de lápiz 46">
                <a:extLst>
                  <a:ext uri="{FF2B5EF4-FFF2-40B4-BE49-F238E27FC236}">
                    <a16:creationId xmlns:a16="http://schemas.microsoft.com/office/drawing/2014/main" id="{94AB09BC-ED5C-6D4D-8B1A-622408CD153D}"/>
                  </a:ext>
                </a:extLst>
              </p:cNvPr>
              <p:cNvPicPr/>
              <p:nvPr/>
            </p:nvPicPr>
            <p:blipFill>
              <a:blip r:embed="rId31"/>
              <a:stretch>
                <a:fillRect/>
              </a:stretch>
            </p:blipFill>
            <p:spPr>
              <a:xfrm>
                <a:off x="11513020" y="1195270"/>
                <a:ext cx="126000" cy="126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38">
            <p14:nvContentPartPr>
              <p14:cNvPr id="48" name="Entrada de lápiz 47">
                <a:extLst>
                  <a:ext uri="{FF2B5EF4-FFF2-40B4-BE49-F238E27FC236}">
                    <a16:creationId xmlns:a16="http://schemas.microsoft.com/office/drawing/2014/main" id="{A390D545-E1D7-FB79-8B66-EA663A8F13FD}"/>
                  </a:ext>
                </a:extLst>
              </p14:cNvPr>
              <p14:cNvContentPartPr/>
              <p14:nvPr/>
            </p14:nvContentPartPr>
            <p14:xfrm>
              <a:off x="9725620" y="1243150"/>
              <a:ext cx="360" cy="360"/>
            </p14:xfrm>
          </p:contentPart>
        </mc:Choice>
        <mc:Fallback xmlns="">
          <p:pic>
            <p:nvPicPr>
              <p:cNvPr id="48" name="Entrada de lápiz 47">
                <a:extLst>
                  <a:ext uri="{FF2B5EF4-FFF2-40B4-BE49-F238E27FC236}">
                    <a16:creationId xmlns:a16="http://schemas.microsoft.com/office/drawing/2014/main" id="{A390D545-E1D7-FB79-8B66-EA663A8F13FD}"/>
                  </a:ext>
                </a:extLst>
              </p:cNvPr>
              <p:cNvPicPr/>
              <p:nvPr/>
            </p:nvPicPr>
            <p:blipFill>
              <a:blip r:embed="rId31"/>
              <a:stretch>
                <a:fillRect/>
              </a:stretch>
            </p:blipFill>
            <p:spPr>
              <a:xfrm>
                <a:off x="9662620" y="1180510"/>
                <a:ext cx="126000" cy="126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39">
            <p14:nvContentPartPr>
              <p14:cNvPr id="49" name="Entrada de lápiz 48">
                <a:extLst>
                  <a:ext uri="{FF2B5EF4-FFF2-40B4-BE49-F238E27FC236}">
                    <a16:creationId xmlns:a16="http://schemas.microsoft.com/office/drawing/2014/main" id="{F3BC829F-ED9F-1820-0C4A-FE52FD10C9D0}"/>
                  </a:ext>
                </a:extLst>
              </p14:cNvPr>
              <p14:cNvContentPartPr/>
              <p14:nvPr/>
            </p14:nvContentPartPr>
            <p14:xfrm>
              <a:off x="9962500" y="547630"/>
              <a:ext cx="360" cy="360"/>
            </p14:xfrm>
          </p:contentPart>
        </mc:Choice>
        <mc:Fallback xmlns="">
          <p:pic>
            <p:nvPicPr>
              <p:cNvPr id="49" name="Entrada de lápiz 48">
                <a:extLst>
                  <a:ext uri="{FF2B5EF4-FFF2-40B4-BE49-F238E27FC236}">
                    <a16:creationId xmlns:a16="http://schemas.microsoft.com/office/drawing/2014/main" id="{F3BC829F-ED9F-1820-0C4A-FE52FD10C9D0}"/>
                  </a:ext>
                </a:extLst>
              </p:cNvPr>
              <p:cNvPicPr/>
              <p:nvPr/>
            </p:nvPicPr>
            <p:blipFill>
              <a:blip r:embed="rId31"/>
              <a:stretch>
                <a:fillRect/>
              </a:stretch>
            </p:blipFill>
            <p:spPr>
              <a:xfrm>
                <a:off x="9899500" y="484630"/>
                <a:ext cx="126000" cy="126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40">
            <p14:nvContentPartPr>
              <p14:cNvPr id="50" name="Entrada de lápiz 49">
                <a:extLst>
                  <a:ext uri="{FF2B5EF4-FFF2-40B4-BE49-F238E27FC236}">
                    <a16:creationId xmlns:a16="http://schemas.microsoft.com/office/drawing/2014/main" id="{3E83C42F-482B-F9D1-2960-ED5BCDC250F2}"/>
                  </a:ext>
                </a:extLst>
              </p14:cNvPr>
              <p14:cNvContentPartPr/>
              <p14:nvPr/>
            </p14:nvContentPartPr>
            <p14:xfrm>
              <a:off x="8319100" y="1391470"/>
              <a:ext cx="360" cy="360"/>
            </p14:xfrm>
          </p:contentPart>
        </mc:Choice>
        <mc:Fallback xmlns="">
          <p:pic>
            <p:nvPicPr>
              <p:cNvPr id="50" name="Entrada de lápiz 49">
                <a:extLst>
                  <a:ext uri="{FF2B5EF4-FFF2-40B4-BE49-F238E27FC236}">
                    <a16:creationId xmlns:a16="http://schemas.microsoft.com/office/drawing/2014/main" id="{3E83C42F-482B-F9D1-2960-ED5BCDC250F2}"/>
                  </a:ext>
                </a:extLst>
              </p:cNvPr>
              <p:cNvPicPr/>
              <p:nvPr/>
            </p:nvPicPr>
            <p:blipFill>
              <a:blip r:embed="rId31"/>
              <a:stretch>
                <a:fillRect/>
              </a:stretch>
            </p:blipFill>
            <p:spPr>
              <a:xfrm>
                <a:off x="8256460" y="1328470"/>
                <a:ext cx="126000" cy="126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41">
            <p14:nvContentPartPr>
              <p14:cNvPr id="51" name="Entrada de lápiz 50">
                <a:extLst>
                  <a:ext uri="{FF2B5EF4-FFF2-40B4-BE49-F238E27FC236}">
                    <a16:creationId xmlns:a16="http://schemas.microsoft.com/office/drawing/2014/main" id="{5D4E2F79-3434-9578-B09E-A220E2ADA4A0}"/>
                  </a:ext>
                </a:extLst>
              </p14:cNvPr>
              <p14:cNvContentPartPr/>
              <p14:nvPr/>
            </p14:nvContentPartPr>
            <p14:xfrm>
              <a:off x="7564180" y="651310"/>
              <a:ext cx="360" cy="360"/>
            </p14:xfrm>
          </p:contentPart>
        </mc:Choice>
        <mc:Fallback xmlns="">
          <p:pic>
            <p:nvPicPr>
              <p:cNvPr id="51" name="Entrada de lápiz 50">
                <a:extLst>
                  <a:ext uri="{FF2B5EF4-FFF2-40B4-BE49-F238E27FC236}">
                    <a16:creationId xmlns:a16="http://schemas.microsoft.com/office/drawing/2014/main" id="{5D4E2F79-3434-9578-B09E-A220E2ADA4A0}"/>
                  </a:ext>
                </a:extLst>
              </p:cNvPr>
              <p:cNvPicPr/>
              <p:nvPr/>
            </p:nvPicPr>
            <p:blipFill>
              <a:blip r:embed="rId31"/>
              <a:stretch>
                <a:fillRect/>
              </a:stretch>
            </p:blipFill>
            <p:spPr>
              <a:xfrm>
                <a:off x="7501540" y="588310"/>
                <a:ext cx="126000" cy="126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42">
            <p14:nvContentPartPr>
              <p14:cNvPr id="52" name="Entrada de lápiz 51">
                <a:extLst>
                  <a:ext uri="{FF2B5EF4-FFF2-40B4-BE49-F238E27FC236}">
                    <a16:creationId xmlns:a16="http://schemas.microsoft.com/office/drawing/2014/main" id="{B80B7BA5-2060-6D2E-4542-A59A247320BB}"/>
                  </a:ext>
                </a:extLst>
              </p14:cNvPr>
              <p14:cNvContentPartPr/>
              <p14:nvPr/>
            </p14:nvContentPartPr>
            <p14:xfrm>
              <a:off x="7105540" y="1509910"/>
              <a:ext cx="360" cy="360"/>
            </p14:xfrm>
          </p:contentPart>
        </mc:Choice>
        <mc:Fallback xmlns="">
          <p:pic>
            <p:nvPicPr>
              <p:cNvPr id="52" name="Entrada de lápiz 51">
                <a:extLst>
                  <a:ext uri="{FF2B5EF4-FFF2-40B4-BE49-F238E27FC236}">
                    <a16:creationId xmlns:a16="http://schemas.microsoft.com/office/drawing/2014/main" id="{B80B7BA5-2060-6D2E-4542-A59A247320BB}"/>
                  </a:ext>
                </a:extLst>
              </p:cNvPr>
              <p:cNvPicPr/>
              <p:nvPr/>
            </p:nvPicPr>
            <p:blipFill>
              <a:blip r:embed="rId31"/>
              <a:stretch>
                <a:fillRect/>
              </a:stretch>
            </p:blipFill>
            <p:spPr>
              <a:xfrm>
                <a:off x="7042540" y="1446910"/>
                <a:ext cx="126000" cy="126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43">
            <p14:nvContentPartPr>
              <p14:cNvPr id="53" name="Entrada de lápiz 52">
                <a:extLst>
                  <a:ext uri="{FF2B5EF4-FFF2-40B4-BE49-F238E27FC236}">
                    <a16:creationId xmlns:a16="http://schemas.microsoft.com/office/drawing/2014/main" id="{64A6427B-C0B2-59AC-B4CE-4BC43606F3C1}"/>
                  </a:ext>
                </a:extLst>
              </p14:cNvPr>
              <p14:cNvContentPartPr/>
              <p14:nvPr/>
            </p14:nvContentPartPr>
            <p14:xfrm>
              <a:off x="5492020" y="621430"/>
              <a:ext cx="360" cy="360"/>
            </p14:xfrm>
          </p:contentPart>
        </mc:Choice>
        <mc:Fallback xmlns="">
          <p:pic>
            <p:nvPicPr>
              <p:cNvPr id="53" name="Entrada de lápiz 52">
                <a:extLst>
                  <a:ext uri="{FF2B5EF4-FFF2-40B4-BE49-F238E27FC236}">
                    <a16:creationId xmlns:a16="http://schemas.microsoft.com/office/drawing/2014/main" id="{64A6427B-C0B2-59AC-B4CE-4BC43606F3C1}"/>
                  </a:ext>
                </a:extLst>
              </p:cNvPr>
              <p:cNvPicPr/>
              <p:nvPr/>
            </p:nvPicPr>
            <p:blipFill>
              <a:blip r:embed="rId31"/>
              <a:stretch>
                <a:fillRect/>
              </a:stretch>
            </p:blipFill>
            <p:spPr>
              <a:xfrm>
                <a:off x="5429020" y="558790"/>
                <a:ext cx="126000" cy="126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44">
            <p14:nvContentPartPr>
              <p14:cNvPr id="54" name="Entrada de lápiz 53">
                <a:extLst>
                  <a:ext uri="{FF2B5EF4-FFF2-40B4-BE49-F238E27FC236}">
                    <a16:creationId xmlns:a16="http://schemas.microsoft.com/office/drawing/2014/main" id="{2BE4E528-9853-EF15-2FF6-BD6C2A54D2E2}"/>
                  </a:ext>
                </a:extLst>
              </p14:cNvPr>
              <p14:cNvContentPartPr/>
              <p14:nvPr/>
            </p14:nvContentPartPr>
            <p14:xfrm>
              <a:off x="991660" y="562390"/>
              <a:ext cx="360" cy="360"/>
            </p14:xfrm>
          </p:contentPart>
        </mc:Choice>
        <mc:Fallback xmlns="">
          <p:pic>
            <p:nvPicPr>
              <p:cNvPr id="54" name="Entrada de lápiz 53">
                <a:extLst>
                  <a:ext uri="{FF2B5EF4-FFF2-40B4-BE49-F238E27FC236}">
                    <a16:creationId xmlns:a16="http://schemas.microsoft.com/office/drawing/2014/main" id="{2BE4E528-9853-EF15-2FF6-BD6C2A54D2E2}"/>
                  </a:ext>
                </a:extLst>
              </p:cNvPr>
              <p:cNvPicPr/>
              <p:nvPr/>
            </p:nvPicPr>
            <p:blipFill>
              <a:blip r:embed="rId31"/>
              <a:stretch>
                <a:fillRect/>
              </a:stretch>
            </p:blipFill>
            <p:spPr>
              <a:xfrm>
                <a:off x="928660" y="499390"/>
                <a:ext cx="126000" cy="126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45">
            <p14:nvContentPartPr>
              <p14:cNvPr id="55" name="Entrada de lápiz 54">
                <a:extLst>
                  <a:ext uri="{FF2B5EF4-FFF2-40B4-BE49-F238E27FC236}">
                    <a16:creationId xmlns:a16="http://schemas.microsoft.com/office/drawing/2014/main" id="{4C51BD34-E85D-39B7-4E8E-99F5433FF0D8}"/>
                  </a:ext>
                </a:extLst>
              </p14:cNvPr>
              <p14:cNvContentPartPr/>
              <p14:nvPr/>
            </p14:nvContentPartPr>
            <p14:xfrm>
              <a:off x="384700" y="1628350"/>
              <a:ext cx="360" cy="360"/>
            </p14:xfrm>
          </p:contentPart>
        </mc:Choice>
        <mc:Fallback xmlns="">
          <p:pic>
            <p:nvPicPr>
              <p:cNvPr id="55" name="Entrada de lápiz 54">
                <a:extLst>
                  <a:ext uri="{FF2B5EF4-FFF2-40B4-BE49-F238E27FC236}">
                    <a16:creationId xmlns:a16="http://schemas.microsoft.com/office/drawing/2014/main" id="{4C51BD34-E85D-39B7-4E8E-99F5433FF0D8}"/>
                  </a:ext>
                </a:extLst>
              </p:cNvPr>
              <p:cNvPicPr/>
              <p:nvPr/>
            </p:nvPicPr>
            <p:blipFill>
              <a:blip r:embed="rId31"/>
              <a:stretch>
                <a:fillRect/>
              </a:stretch>
            </p:blipFill>
            <p:spPr>
              <a:xfrm>
                <a:off x="322060" y="1565350"/>
                <a:ext cx="126000" cy="126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46">
            <p14:nvContentPartPr>
              <p14:cNvPr id="56" name="Entrada de lápiz 55">
                <a:extLst>
                  <a:ext uri="{FF2B5EF4-FFF2-40B4-BE49-F238E27FC236}">
                    <a16:creationId xmlns:a16="http://schemas.microsoft.com/office/drawing/2014/main" id="{74038B42-0FDB-FF36-7715-3E70FD59823B}"/>
                  </a:ext>
                </a:extLst>
              </p14:cNvPr>
              <p14:cNvContentPartPr/>
              <p14:nvPr/>
            </p14:nvContentPartPr>
            <p14:xfrm>
              <a:off x="443740" y="4411150"/>
              <a:ext cx="360" cy="360"/>
            </p14:xfrm>
          </p:contentPart>
        </mc:Choice>
        <mc:Fallback xmlns="">
          <p:pic>
            <p:nvPicPr>
              <p:cNvPr id="56" name="Entrada de lápiz 55">
                <a:extLst>
                  <a:ext uri="{FF2B5EF4-FFF2-40B4-BE49-F238E27FC236}">
                    <a16:creationId xmlns:a16="http://schemas.microsoft.com/office/drawing/2014/main" id="{74038B42-0FDB-FF36-7715-3E70FD59823B}"/>
                  </a:ext>
                </a:extLst>
              </p:cNvPr>
              <p:cNvPicPr/>
              <p:nvPr/>
            </p:nvPicPr>
            <p:blipFill>
              <a:blip r:embed="rId31"/>
              <a:stretch>
                <a:fillRect/>
              </a:stretch>
            </p:blipFill>
            <p:spPr>
              <a:xfrm>
                <a:off x="381100" y="4348510"/>
                <a:ext cx="126000" cy="126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47">
            <p14:nvContentPartPr>
              <p14:cNvPr id="57" name="Entrada de lápiz 56">
                <a:extLst>
                  <a:ext uri="{FF2B5EF4-FFF2-40B4-BE49-F238E27FC236}">
                    <a16:creationId xmlns:a16="http://schemas.microsoft.com/office/drawing/2014/main" id="{C46501C4-936E-918E-348D-B7830208B0F3}"/>
                  </a:ext>
                </a:extLst>
              </p14:cNvPr>
              <p14:cNvContentPartPr/>
              <p14:nvPr/>
            </p14:nvContentPartPr>
            <p14:xfrm>
              <a:off x="532660" y="5950870"/>
              <a:ext cx="360" cy="360"/>
            </p14:xfrm>
          </p:contentPart>
        </mc:Choice>
        <mc:Fallback xmlns="">
          <p:pic>
            <p:nvPicPr>
              <p:cNvPr id="57" name="Entrada de lápiz 56">
                <a:extLst>
                  <a:ext uri="{FF2B5EF4-FFF2-40B4-BE49-F238E27FC236}">
                    <a16:creationId xmlns:a16="http://schemas.microsoft.com/office/drawing/2014/main" id="{C46501C4-936E-918E-348D-B7830208B0F3}"/>
                  </a:ext>
                </a:extLst>
              </p:cNvPr>
              <p:cNvPicPr/>
              <p:nvPr/>
            </p:nvPicPr>
            <p:blipFill>
              <a:blip r:embed="rId31"/>
              <a:stretch>
                <a:fillRect/>
              </a:stretch>
            </p:blipFill>
            <p:spPr>
              <a:xfrm>
                <a:off x="470020" y="5887870"/>
                <a:ext cx="126000" cy="126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48">
            <p14:nvContentPartPr>
              <p14:cNvPr id="58" name="Entrada de lápiz 57">
                <a:extLst>
                  <a:ext uri="{FF2B5EF4-FFF2-40B4-BE49-F238E27FC236}">
                    <a16:creationId xmlns:a16="http://schemas.microsoft.com/office/drawing/2014/main" id="{9C9EFEE5-7706-664A-7F5C-DB5D29A6B2E6}"/>
                  </a:ext>
                </a:extLst>
              </p14:cNvPr>
              <p14:cNvContentPartPr/>
              <p14:nvPr/>
            </p14:nvContentPartPr>
            <p14:xfrm>
              <a:off x="1154380" y="6527950"/>
              <a:ext cx="59400" cy="360"/>
            </p14:xfrm>
          </p:contentPart>
        </mc:Choice>
        <mc:Fallback xmlns="">
          <p:pic>
            <p:nvPicPr>
              <p:cNvPr id="58" name="Entrada de lápiz 57">
                <a:extLst>
                  <a:ext uri="{FF2B5EF4-FFF2-40B4-BE49-F238E27FC236}">
                    <a16:creationId xmlns:a16="http://schemas.microsoft.com/office/drawing/2014/main" id="{9C9EFEE5-7706-664A-7F5C-DB5D29A6B2E6}"/>
                  </a:ext>
                </a:extLst>
              </p:cNvPr>
              <p:cNvPicPr/>
              <p:nvPr/>
            </p:nvPicPr>
            <p:blipFill>
              <a:blip r:embed="rId49"/>
              <a:stretch>
                <a:fillRect/>
              </a:stretch>
            </p:blipFill>
            <p:spPr>
              <a:xfrm>
                <a:off x="1091740" y="6465310"/>
                <a:ext cx="185040" cy="126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50">
            <p14:nvContentPartPr>
              <p14:cNvPr id="59" name="Entrada de lápiz 58">
                <a:extLst>
                  <a:ext uri="{FF2B5EF4-FFF2-40B4-BE49-F238E27FC236}">
                    <a16:creationId xmlns:a16="http://schemas.microsoft.com/office/drawing/2014/main" id="{162A91DA-4BF9-D55B-509A-A417F2AC1A4F}"/>
                  </a:ext>
                </a:extLst>
              </p14:cNvPr>
              <p14:cNvContentPartPr/>
              <p14:nvPr/>
            </p14:nvContentPartPr>
            <p14:xfrm>
              <a:off x="2856820" y="5876710"/>
              <a:ext cx="2694600" cy="844200"/>
            </p14:xfrm>
          </p:contentPart>
        </mc:Choice>
        <mc:Fallback xmlns="">
          <p:pic>
            <p:nvPicPr>
              <p:cNvPr id="59" name="Entrada de lápiz 58">
                <a:extLst>
                  <a:ext uri="{FF2B5EF4-FFF2-40B4-BE49-F238E27FC236}">
                    <a16:creationId xmlns:a16="http://schemas.microsoft.com/office/drawing/2014/main" id="{162A91DA-4BF9-D55B-509A-A417F2AC1A4F}"/>
                  </a:ext>
                </a:extLst>
              </p:cNvPr>
              <p:cNvPicPr/>
              <p:nvPr/>
            </p:nvPicPr>
            <p:blipFill>
              <a:blip r:embed="rId51"/>
              <a:stretch>
                <a:fillRect/>
              </a:stretch>
            </p:blipFill>
            <p:spPr>
              <a:xfrm>
                <a:off x="2794180" y="5814070"/>
                <a:ext cx="2820240" cy="9698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52">
            <p14:nvContentPartPr>
              <p14:cNvPr id="60" name="Entrada de lápiz 59">
                <a:extLst>
                  <a:ext uri="{FF2B5EF4-FFF2-40B4-BE49-F238E27FC236}">
                    <a16:creationId xmlns:a16="http://schemas.microsoft.com/office/drawing/2014/main" id="{54E8316F-C52A-80B4-8D93-216BD8AA3E0E}"/>
                  </a:ext>
                </a:extLst>
              </p14:cNvPr>
              <p14:cNvContentPartPr/>
              <p14:nvPr/>
            </p14:nvContentPartPr>
            <p14:xfrm>
              <a:off x="6069100" y="6394750"/>
              <a:ext cx="360" cy="360"/>
            </p14:xfrm>
          </p:contentPart>
        </mc:Choice>
        <mc:Fallback xmlns="">
          <p:pic>
            <p:nvPicPr>
              <p:cNvPr id="60" name="Entrada de lápiz 59">
                <a:extLst>
                  <a:ext uri="{FF2B5EF4-FFF2-40B4-BE49-F238E27FC236}">
                    <a16:creationId xmlns:a16="http://schemas.microsoft.com/office/drawing/2014/main" id="{54E8316F-C52A-80B4-8D93-216BD8AA3E0E}"/>
                  </a:ext>
                </a:extLst>
              </p:cNvPr>
              <p:cNvPicPr/>
              <p:nvPr/>
            </p:nvPicPr>
            <p:blipFill>
              <a:blip r:embed="rId31"/>
              <a:stretch>
                <a:fillRect/>
              </a:stretch>
            </p:blipFill>
            <p:spPr>
              <a:xfrm>
                <a:off x="6006460" y="6332110"/>
                <a:ext cx="126000" cy="126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53">
            <p14:nvContentPartPr>
              <p14:cNvPr id="61" name="Entrada de lápiz 60">
                <a:extLst>
                  <a:ext uri="{FF2B5EF4-FFF2-40B4-BE49-F238E27FC236}">
                    <a16:creationId xmlns:a16="http://schemas.microsoft.com/office/drawing/2014/main" id="{13641B8C-C5BC-5315-D576-BD115BBE804D}"/>
                  </a:ext>
                </a:extLst>
              </p14:cNvPr>
              <p14:cNvContentPartPr/>
              <p14:nvPr/>
            </p14:nvContentPartPr>
            <p14:xfrm>
              <a:off x="6083860" y="5077510"/>
              <a:ext cx="360" cy="360"/>
            </p14:xfrm>
          </p:contentPart>
        </mc:Choice>
        <mc:Fallback xmlns="">
          <p:pic>
            <p:nvPicPr>
              <p:cNvPr id="61" name="Entrada de lápiz 60">
                <a:extLst>
                  <a:ext uri="{FF2B5EF4-FFF2-40B4-BE49-F238E27FC236}">
                    <a16:creationId xmlns:a16="http://schemas.microsoft.com/office/drawing/2014/main" id="{13641B8C-C5BC-5315-D576-BD115BBE804D}"/>
                  </a:ext>
                </a:extLst>
              </p:cNvPr>
              <p:cNvPicPr/>
              <p:nvPr/>
            </p:nvPicPr>
            <p:blipFill>
              <a:blip r:embed="rId31"/>
              <a:stretch>
                <a:fillRect/>
              </a:stretch>
            </p:blipFill>
            <p:spPr>
              <a:xfrm>
                <a:off x="6021220" y="5014510"/>
                <a:ext cx="126000" cy="126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54">
            <p14:nvContentPartPr>
              <p14:cNvPr id="62" name="Entrada de lápiz 61">
                <a:extLst>
                  <a:ext uri="{FF2B5EF4-FFF2-40B4-BE49-F238E27FC236}">
                    <a16:creationId xmlns:a16="http://schemas.microsoft.com/office/drawing/2014/main" id="{E0F09159-C629-886A-DB8F-F04ABCD9BBE1}"/>
                  </a:ext>
                </a:extLst>
              </p14:cNvPr>
              <p14:cNvContentPartPr/>
              <p14:nvPr/>
            </p14:nvContentPartPr>
            <p14:xfrm>
              <a:off x="6705580" y="2901310"/>
              <a:ext cx="360" cy="360"/>
            </p14:xfrm>
          </p:contentPart>
        </mc:Choice>
        <mc:Fallback xmlns="">
          <p:pic>
            <p:nvPicPr>
              <p:cNvPr id="62" name="Entrada de lápiz 61">
                <a:extLst>
                  <a:ext uri="{FF2B5EF4-FFF2-40B4-BE49-F238E27FC236}">
                    <a16:creationId xmlns:a16="http://schemas.microsoft.com/office/drawing/2014/main" id="{E0F09159-C629-886A-DB8F-F04ABCD9BBE1}"/>
                  </a:ext>
                </a:extLst>
              </p:cNvPr>
              <p:cNvPicPr/>
              <p:nvPr/>
            </p:nvPicPr>
            <p:blipFill>
              <a:blip r:embed="rId31"/>
              <a:stretch>
                <a:fillRect/>
              </a:stretch>
            </p:blipFill>
            <p:spPr>
              <a:xfrm>
                <a:off x="6642940" y="2838310"/>
                <a:ext cx="126000" cy="126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55">
            <p14:nvContentPartPr>
              <p14:cNvPr id="63" name="Entrada de lápiz 62">
                <a:extLst>
                  <a:ext uri="{FF2B5EF4-FFF2-40B4-BE49-F238E27FC236}">
                    <a16:creationId xmlns:a16="http://schemas.microsoft.com/office/drawing/2014/main" id="{FC5B5356-B752-7895-B35E-F035CEF63FC6}"/>
                  </a:ext>
                </a:extLst>
              </p14:cNvPr>
              <p14:cNvContentPartPr/>
              <p14:nvPr/>
            </p14:nvContentPartPr>
            <p14:xfrm>
              <a:off x="8941180" y="2901310"/>
              <a:ext cx="29880" cy="15120"/>
            </p14:xfrm>
          </p:contentPart>
        </mc:Choice>
        <mc:Fallback xmlns="">
          <p:pic>
            <p:nvPicPr>
              <p:cNvPr id="63" name="Entrada de lápiz 62">
                <a:extLst>
                  <a:ext uri="{FF2B5EF4-FFF2-40B4-BE49-F238E27FC236}">
                    <a16:creationId xmlns:a16="http://schemas.microsoft.com/office/drawing/2014/main" id="{FC5B5356-B752-7895-B35E-F035CEF63FC6}"/>
                  </a:ext>
                </a:extLst>
              </p:cNvPr>
              <p:cNvPicPr/>
              <p:nvPr/>
            </p:nvPicPr>
            <p:blipFill>
              <a:blip r:embed="rId56"/>
              <a:stretch>
                <a:fillRect/>
              </a:stretch>
            </p:blipFill>
            <p:spPr>
              <a:xfrm>
                <a:off x="8878180" y="2838310"/>
                <a:ext cx="155520" cy="1407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57">
            <p14:nvContentPartPr>
              <p14:cNvPr id="64" name="Entrada de lápiz 63">
                <a:extLst>
                  <a:ext uri="{FF2B5EF4-FFF2-40B4-BE49-F238E27FC236}">
                    <a16:creationId xmlns:a16="http://schemas.microsoft.com/office/drawing/2014/main" id="{66602536-B6FC-B4D5-5F98-3735C9882C3E}"/>
                  </a:ext>
                </a:extLst>
              </p14:cNvPr>
              <p14:cNvContentPartPr/>
              <p14:nvPr/>
            </p14:nvContentPartPr>
            <p14:xfrm>
              <a:off x="7653100" y="6261550"/>
              <a:ext cx="360" cy="360"/>
            </p14:xfrm>
          </p:contentPart>
        </mc:Choice>
        <mc:Fallback xmlns="">
          <p:pic>
            <p:nvPicPr>
              <p:cNvPr id="64" name="Entrada de lápiz 63">
                <a:extLst>
                  <a:ext uri="{FF2B5EF4-FFF2-40B4-BE49-F238E27FC236}">
                    <a16:creationId xmlns:a16="http://schemas.microsoft.com/office/drawing/2014/main" id="{66602536-B6FC-B4D5-5F98-3735C9882C3E}"/>
                  </a:ext>
                </a:extLst>
              </p:cNvPr>
              <p:cNvPicPr/>
              <p:nvPr/>
            </p:nvPicPr>
            <p:blipFill>
              <a:blip r:embed="rId58"/>
              <a:stretch>
                <a:fillRect/>
              </a:stretch>
            </p:blipFill>
            <p:spPr>
              <a:xfrm>
                <a:off x="7590460" y="6198910"/>
                <a:ext cx="126000" cy="126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59">
            <p14:nvContentPartPr>
              <p14:cNvPr id="65" name="Entrada de lápiz 64">
                <a:extLst>
                  <a:ext uri="{FF2B5EF4-FFF2-40B4-BE49-F238E27FC236}">
                    <a16:creationId xmlns:a16="http://schemas.microsoft.com/office/drawing/2014/main" id="{CF95B43D-E0CB-38DF-DEC5-013A13CDC27A}"/>
                  </a:ext>
                </a:extLst>
              </p14:cNvPr>
              <p14:cNvContentPartPr/>
              <p14:nvPr/>
            </p14:nvContentPartPr>
            <p14:xfrm>
              <a:off x="9769900" y="6113590"/>
              <a:ext cx="360" cy="360"/>
            </p14:xfrm>
          </p:contentPart>
        </mc:Choice>
        <mc:Fallback xmlns="">
          <p:pic>
            <p:nvPicPr>
              <p:cNvPr id="65" name="Entrada de lápiz 64">
                <a:extLst>
                  <a:ext uri="{FF2B5EF4-FFF2-40B4-BE49-F238E27FC236}">
                    <a16:creationId xmlns:a16="http://schemas.microsoft.com/office/drawing/2014/main" id="{CF95B43D-E0CB-38DF-DEC5-013A13CDC27A}"/>
                  </a:ext>
                </a:extLst>
              </p:cNvPr>
              <p:cNvPicPr/>
              <p:nvPr/>
            </p:nvPicPr>
            <p:blipFill>
              <a:blip r:embed="rId58"/>
              <a:stretch>
                <a:fillRect/>
              </a:stretch>
            </p:blipFill>
            <p:spPr>
              <a:xfrm>
                <a:off x="9707260" y="6050590"/>
                <a:ext cx="126000" cy="126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0">
            <p14:nvContentPartPr>
              <p14:cNvPr id="66" name="Entrada de lápiz 65">
                <a:extLst>
                  <a:ext uri="{FF2B5EF4-FFF2-40B4-BE49-F238E27FC236}">
                    <a16:creationId xmlns:a16="http://schemas.microsoft.com/office/drawing/2014/main" id="{88525262-429D-E1AA-16C2-1CCC7D30E30A}"/>
                  </a:ext>
                </a:extLst>
              </p14:cNvPr>
              <p14:cNvContentPartPr/>
              <p14:nvPr/>
            </p14:nvContentPartPr>
            <p14:xfrm>
              <a:off x="10791580" y="5847190"/>
              <a:ext cx="360" cy="360"/>
            </p14:xfrm>
          </p:contentPart>
        </mc:Choice>
        <mc:Fallback xmlns="">
          <p:pic>
            <p:nvPicPr>
              <p:cNvPr id="66" name="Entrada de lápiz 65">
                <a:extLst>
                  <a:ext uri="{FF2B5EF4-FFF2-40B4-BE49-F238E27FC236}">
                    <a16:creationId xmlns:a16="http://schemas.microsoft.com/office/drawing/2014/main" id="{88525262-429D-E1AA-16C2-1CCC7D30E30A}"/>
                  </a:ext>
                </a:extLst>
              </p:cNvPr>
              <p:cNvPicPr/>
              <p:nvPr/>
            </p:nvPicPr>
            <p:blipFill>
              <a:blip r:embed="rId58"/>
              <a:stretch>
                <a:fillRect/>
              </a:stretch>
            </p:blipFill>
            <p:spPr>
              <a:xfrm>
                <a:off x="10728580" y="5784190"/>
                <a:ext cx="126000" cy="126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1">
            <p14:nvContentPartPr>
              <p14:cNvPr id="67" name="Entrada de lápiz 66">
                <a:extLst>
                  <a:ext uri="{FF2B5EF4-FFF2-40B4-BE49-F238E27FC236}">
                    <a16:creationId xmlns:a16="http://schemas.microsoft.com/office/drawing/2014/main" id="{5172307C-2FF5-FA1B-0F30-318C8DE7E1C6}"/>
                  </a:ext>
                </a:extLst>
              </p14:cNvPr>
              <p14:cNvContentPartPr/>
              <p14:nvPr/>
            </p14:nvContentPartPr>
            <p14:xfrm>
              <a:off x="10317820" y="6631630"/>
              <a:ext cx="360" cy="360"/>
            </p14:xfrm>
          </p:contentPart>
        </mc:Choice>
        <mc:Fallback xmlns="">
          <p:pic>
            <p:nvPicPr>
              <p:cNvPr id="67" name="Entrada de lápiz 66">
                <a:extLst>
                  <a:ext uri="{FF2B5EF4-FFF2-40B4-BE49-F238E27FC236}">
                    <a16:creationId xmlns:a16="http://schemas.microsoft.com/office/drawing/2014/main" id="{5172307C-2FF5-FA1B-0F30-318C8DE7E1C6}"/>
                  </a:ext>
                </a:extLst>
              </p:cNvPr>
              <p:cNvPicPr/>
              <p:nvPr/>
            </p:nvPicPr>
            <p:blipFill>
              <a:blip r:embed="rId58"/>
              <a:stretch>
                <a:fillRect/>
              </a:stretch>
            </p:blipFill>
            <p:spPr>
              <a:xfrm>
                <a:off x="10254820" y="6568990"/>
                <a:ext cx="126000" cy="126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2">
            <p14:nvContentPartPr>
              <p14:cNvPr id="68" name="Entrada de lápiz 67">
                <a:extLst>
                  <a:ext uri="{FF2B5EF4-FFF2-40B4-BE49-F238E27FC236}">
                    <a16:creationId xmlns:a16="http://schemas.microsoft.com/office/drawing/2014/main" id="{A92F8C0A-993C-6DE0-2A35-2A5194B3A233}"/>
                  </a:ext>
                </a:extLst>
              </p14:cNvPr>
              <p14:cNvContentPartPr/>
              <p14:nvPr/>
            </p14:nvContentPartPr>
            <p14:xfrm>
              <a:off x="6039580" y="5003350"/>
              <a:ext cx="360" cy="360"/>
            </p14:xfrm>
          </p:contentPart>
        </mc:Choice>
        <mc:Fallback xmlns="">
          <p:pic>
            <p:nvPicPr>
              <p:cNvPr id="68" name="Entrada de lápiz 67">
                <a:extLst>
                  <a:ext uri="{FF2B5EF4-FFF2-40B4-BE49-F238E27FC236}">
                    <a16:creationId xmlns:a16="http://schemas.microsoft.com/office/drawing/2014/main" id="{A92F8C0A-993C-6DE0-2A35-2A5194B3A233}"/>
                  </a:ext>
                </a:extLst>
              </p:cNvPr>
              <p:cNvPicPr/>
              <p:nvPr/>
            </p:nvPicPr>
            <p:blipFill>
              <a:blip r:embed="rId58"/>
              <a:stretch>
                <a:fillRect/>
              </a:stretch>
            </p:blipFill>
            <p:spPr>
              <a:xfrm>
                <a:off x="5976580" y="4940350"/>
                <a:ext cx="126000" cy="126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3">
            <p14:nvContentPartPr>
              <p14:cNvPr id="69" name="Entrada de lápiz 68">
                <a:extLst>
                  <a:ext uri="{FF2B5EF4-FFF2-40B4-BE49-F238E27FC236}">
                    <a16:creationId xmlns:a16="http://schemas.microsoft.com/office/drawing/2014/main" id="{65944026-2AD5-7CA5-A36A-570A5CC57481}"/>
                  </a:ext>
                </a:extLst>
              </p14:cNvPr>
              <p14:cNvContentPartPr/>
              <p14:nvPr/>
            </p14:nvContentPartPr>
            <p14:xfrm>
              <a:off x="6617020" y="2990230"/>
              <a:ext cx="360" cy="360"/>
            </p14:xfrm>
          </p:contentPart>
        </mc:Choice>
        <mc:Fallback xmlns="">
          <p:pic>
            <p:nvPicPr>
              <p:cNvPr id="69" name="Entrada de lápiz 68">
                <a:extLst>
                  <a:ext uri="{FF2B5EF4-FFF2-40B4-BE49-F238E27FC236}">
                    <a16:creationId xmlns:a16="http://schemas.microsoft.com/office/drawing/2014/main" id="{65944026-2AD5-7CA5-A36A-570A5CC57481}"/>
                  </a:ext>
                </a:extLst>
              </p:cNvPr>
              <p:cNvPicPr/>
              <p:nvPr/>
            </p:nvPicPr>
            <p:blipFill>
              <a:blip r:embed="rId58"/>
              <a:stretch>
                <a:fillRect/>
              </a:stretch>
            </p:blipFill>
            <p:spPr>
              <a:xfrm>
                <a:off x="6554020" y="2927230"/>
                <a:ext cx="126000" cy="126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4">
            <p14:nvContentPartPr>
              <p14:cNvPr id="70" name="Entrada de lápiz 69">
                <a:extLst>
                  <a:ext uri="{FF2B5EF4-FFF2-40B4-BE49-F238E27FC236}">
                    <a16:creationId xmlns:a16="http://schemas.microsoft.com/office/drawing/2014/main" id="{F9B71FC8-B5C1-1307-2695-B2918A7E3504}"/>
                  </a:ext>
                </a:extLst>
              </p14:cNvPr>
              <p14:cNvContentPartPr/>
              <p14:nvPr/>
            </p14:nvContentPartPr>
            <p14:xfrm>
              <a:off x="8630140" y="2841910"/>
              <a:ext cx="360" cy="360"/>
            </p14:xfrm>
          </p:contentPart>
        </mc:Choice>
        <mc:Fallback xmlns="">
          <p:pic>
            <p:nvPicPr>
              <p:cNvPr id="70" name="Entrada de lápiz 69">
                <a:extLst>
                  <a:ext uri="{FF2B5EF4-FFF2-40B4-BE49-F238E27FC236}">
                    <a16:creationId xmlns:a16="http://schemas.microsoft.com/office/drawing/2014/main" id="{F9B71FC8-B5C1-1307-2695-B2918A7E3504}"/>
                  </a:ext>
                </a:extLst>
              </p:cNvPr>
              <p:cNvPicPr/>
              <p:nvPr/>
            </p:nvPicPr>
            <p:blipFill>
              <a:blip r:embed="rId58"/>
              <a:stretch>
                <a:fillRect/>
              </a:stretch>
            </p:blipFill>
            <p:spPr>
              <a:xfrm>
                <a:off x="8567500" y="2779270"/>
                <a:ext cx="126000" cy="126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5">
            <p14:nvContentPartPr>
              <p14:cNvPr id="71" name="Entrada de lápiz 70">
                <a:extLst>
                  <a:ext uri="{FF2B5EF4-FFF2-40B4-BE49-F238E27FC236}">
                    <a16:creationId xmlns:a16="http://schemas.microsoft.com/office/drawing/2014/main" id="{644360A4-8A4C-ED77-88B7-5E9D0D1EA68F}"/>
                  </a:ext>
                </a:extLst>
              </p14:cNvPr>
              <p14:cNvContentPartPr/>
              <p14:nvPr/>
            </p14:nvContentPartPr>
            <p14:xfrm>
              <a:off x="7490380" y="3167710"/>
              <a:ext cx="360" cy="360"/>
            </p14:xfrm>
          </p:contentPart>
        </mc:Choice>
        <mc:Fallback xmlns="">
          <p:pic>
            <p:nvPicPr>
              <p:cNvPr id="71" name="Entrada de lápiz 70">
                <a:extLst>
                  <a:ext uri="{FF2B5EF4-FFF2-40B4-BE49-F238E27FC236}">
                    <a16:creationId xmlns:a16="http://schemas.microsoft.com/office/drawing/2014/main" id="{644360A4-8A4C-ED77-88B7-5E9D0D1EA68F}"/>
                  </a:ext>
                </a:extLst>
              </p:cNvPr>
              <p:cNvPicPr/>
              <p:nvPr/>
            </p:nvPicPr>
            <p:blipFill>
              <a:blip r:embed="rId58"/>
              <a:stretch>
                <a:fillRect/>
              </a:stretch>
            </p:blipFill>
            <p:spPr>
              <a:xfrm>
                <a:off x="7427380" y="3105070"/>
                <a:ext cx="126000" cy="126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6">
            <p14:nvContentPartPr>
              <p14:cNvPr id="72" name="Entrada de lápiz 71">
                <a:extLst>
                  <a:ext uri="{FF2B5EF4-FFF2-40B4-BE49-F238E27FC236}">
                    <a16:creationId xmlns:a16="http://schemas.microsoft.com/office/drawing/2014/main" id="{00AA8326-C231-2982-A586-E683D89CEB18}"/>
                  </a:ext>
                </a:extLst>
              </p14:cNvPr>
              <p14:cNvContentPartPr/>
              <p14:nvPr/>
            </p14:nvContentPartPr>
            <p14:xfrm>
              <a:off x="7978900" y="2501710"/>
              <a:ext cx="360" cy="360"/>
            </p14:xfrm>
          </p:contentPart>
        </mc:Choice>
        <mc:Fallback xmlns="">
          <p:pic>
            <p:nvPicPr>
              <p:cNvPr id="72" name="Entrada de lápiz 71">
                <a:extLst>
                  <a:ext uri="{FF2B5EF4-FFF2-40B4-BE49-F238E27FC236}">
                    <a16:creationId xmlns:a16="http://schemas.microsoft.com/office/drawing/2014/main" id="{00AA8326-C231-2982-A586-E683D89CEB18}"/>
                  </a:ext>
                </a:extLst>
              </p:cNvPr>
              <p:cNvPicPr/>
              <p:nvPr/>
            </p:nvPicPr>
            <p:blipFill>
              <a:blip r:embed="rId58"/>
              <a:stretch>
                <a:fillRect/>
              </a:stretch>
            </p:blipFill>
            <p:spPr>
              <a:xfrm>
                <a:off x="7915900" y="2438710"/>
                <a:ext cx="126000" cy="126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7">
            <p14:nvContentPartPr>
              <p14:cNvPr id="73" name="Entrada de lápiz 72">
                <a:extLst>
                  <a:ext uri="{FF2B5EF4-FFF2-40B4-BE49-F238E27FC236}">
                    <a16:creationId xmlns:a16="http://schemas.microsoft.com/office/drawing/2014/main" id="{4BB66D45-1E4F-47C2-26A1-F03A03DD3D4F}"/>
                  </a:ext>
                </a:extLst>
              </p14:cNvPr>
              <p14:cNvContentPartPr/>
              <p14:nvPr/>
            </p14:nvContentPartPr>
            <p14:xfrm>
              <a:off x="8733820" y="3182470"/>
              <a:ext cx="360" cy="360"/>
            </p14:xfrm>
          </p:contentPart>
        </mc:Choice>
        <mc:Fallback xmlns="">
          <p:pic>
            <p:nvPicPr>
              <p:cNvPr id="73" name="Entrada de lápiz 72">
                <a:extLst>
                  <a:ext uri="{FF2B5EF4-FFF2-40B4-BE49-F238E27FC236}">
                    <a16:creationId xmlns:a16="http://schemas.microsoft.com/office/drawing/2014/main" id="{4BB66D45-1E4F-47C2-26A1-F03A03DD3D4F}"/>
                  </a:ext>
                </a:extLst>
              </p:cNvPr>
              <p:cNvPicPr/>
              <p:nvPr/>
            </p:nvPicPr>
            <p:blipFill>
              <a:blip r:embed="rId58"/>
              <a:stretch>
                <a:fillRect/>
              </a:stretch>
            </p:blipFill>
            <p:spPr>
              <a:xfrm>
                <a:off x="8670820" y="3119830"/>
                <a:ext cx="126000" cy="126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8">
            <p14:nvContentPartPr>
              <p14:cNvPr id="74" name="Entrada de lápiz 73">
                <a:extLst>
                  <a:ext uri="{FF2B5EF4-FFF2-40B4-BE49-F238E27FC236}">
                    <a16:creationId xmlns:a16="http://schemas.microsoft.com/office/drawing/2014/main" id="{C7ED2E72-1428-1071-318F-CDD8DCE1A037}"/>
                  </a:ext>
                </a:extLst>
              </p14:cNvPr>
              <p14:cNvContentPartPr/>
              <p14:nvPr/>
            </p14:nvContentPartPr>
            <p14:xfrm>
              <a:off x="10021540" y="2264830"/>
              <a:ext cx="360" cy="360"/>
            </p14:xfrm>
          </p:contentPart>
        </mc:Choice>
        <mc:Fallback xmlns="">
          <p:pic>
            <p:nvPicPr>
              <p:cNvPr id="74" name="Entrada de lápiz 73">
                <a:extLst>
                  <a:ext uri="{FF2B5EF4-FFF2-40B4-BE49-F238E27FC236}">
                    <a16:creationId xmlns:a16="http://schemas.microsoft.com/office/drawing/2014/main" id="{C7ED2E72-1428-1071-318F-CDD8DCE1A037}"/>
                  </a:ext>
                </a:extLst>
              </p:cNvPr>
              <p:cNvPicPr/>
              <p:nvPr/>
            </p:nvPicPr>
            <p:blipFill>
              <a:blip r:embed="rId58"/>
              <a:stretch>
                <a:fillRect/>
              </a:stretch>
            </p:blipFill>
            <p:spPr>
              <a:xfrm>
                <a:off x="9958900" y="2201830"/>
                <a:ext cx="126000" cy="126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9">
            <p14:nvContentPartPr>
              <p14:cNvPr id="75" name="Entrada de lápiz 74">
                <a:extLst>
                  <a:ext uri="{FF2B5EF4-FFF2-40B4-BE49-F238E27FC236}">
                    <a16:creationId xmlns:a16="http://schemas.microsoft.com/office/drawing/2014/main" id="{25FC025C-2624-47A1-558C-6DF26360FACB}"/>
                  </a:ext>
                </a:extLst>
              </p14:cNvPr>
              <p14:cNvContentPartPr/>
              <p14:nvPr/>
            </p14:nvContentPartPr>
            <p14:xfrm>
              <a:off x="11043220" y="2220190"/>
              <a:ext cx="360" cy="360"/>
            </p14:xfrm>
          </p:contentPart>
        </mc:Choice>
        <mc:Fallback xmlns="">
          <p:pic>
            <p:nvPicPr>
              <p:cNvPr id="75" name="Entrada de lápiz 74">
                <a:extLst>
                  <a:ext uri="{FF2B5EF4-FFF2-40B4-BE49-F238E27FC236}">
                    <a16:creationId xmlns:a16="http://schemas.microsoft.com/office/drawing/2014/main" id="{25FC025C-2624-47A1-558C-6DF26360FACB}"/>
                  </a:ext>
                </a:extLst>
              </p:cNvPr>
              <p:cNvPicPr/>
              <p:nvPr/>
            </p:nvPicPr>
            <p:blipFill>
              <a:blip r:embed="rId58"/>
              <a:stretch>
                <a:fillRect/>
              </a:stretch>
            </p:blipFill>
            <p:spPr>
              <a:xfrm>
                <a:off x="10980220" y="2157550"/>
                <a:ext cx="126000" cy="126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70">
            <p14:nvContentPartPr>
              <p14:cNvPr id="76" name="Entrada de lápiz 75">
                <a:extLst>
                  <a:ext uri="{FF2B5EF4-FFF2-40B4-BE49-F238E27FC236}">
                    <a16:creationId xmlns:a16="http://schemas.microsoft.com/office/drawing/2014/main" id="{2489731F-9F69-29E2-55D2-6065F5F85828}"/>
                  </a:ext>
                </a:extLst>
              </p14:cNvPr>
              <p14:cNvContentPartPr/>
              <p14:nvPr/>
            </p14:nvContentPartPr>
            <p14:xfrm>
              <a:off x="10080940" y="3730390"/>
              <a:ext cx="360" cy="360"/>
            </p14:xfrm>
          </p:contentPart>
        </mc:Choice>
        <mc:Fallback xmlns="">
          <p:pic>
            <p:nvPicPr>
              <p:cNvPr id="76" name="Entrada de lápiz 75">
                <a:extLst>
                  <a:ext uri="{FF2B5EF4-FFF2-40B4-BE49-F238E27FC236}">
                    <a16:creationId xmlns:a16="http://schemas.microsoft.com/office/drawing/2014/main" id="{2489731F-9F69-29E2-55D2-6065F5F85828}"/>
                  </a:ext>
                </a:extLst>
              </p:cNvPr>
              <p:cNvPicPr/>
              <p:nvPr/>
            </p:nvPicPr>
            <p:blipFill>
              <a:blip r:embed="rId58"/>
              <a:stretch>
                <a:fillRect/>
              </a:stretch>
            </p:blipFill>
            <p:spPr>
              <a:xfrm>
                <a:off x="10017940" y="3667390"/>
                <a:ext cx="126000" cy="126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71">
            <p14:nvContentPartPr>
              <p14:cNvPr id="77" name="Entrada de lápiz 76">
                <a:extLst>
                  <a:ext uri="{FF2B5EF4-FFF2-40B4-BE49-F238E27FC236}">
                    <a16:creationId xmlns:a16="http://schemas.microsoft.com/office/drawing/2014/main" id="{9ECEAC88-EEDE-B1A7-5E10-D6198A312980}"/>
                  </a:ext>
                </a:extLst>
              </p14:cNvPr>
              <p14:cNvContentPartPr/>
              <p14:nvPr/>
            </p14:nvContentPartPr>
            <p14:xfrm>
              <a:off x="11057980" y="4144750"/>
              <a:ext cx="360" cy="360"/>
            </p14:xfrm>
          </p:contentPart>
        </mc:Choice>
        <mc:Fallback xmlns="">
          <p:pic>
            <p:nvPicPr>
              <p:cNvPr id="77" name="Entrada de lápiz 76">
                <a:extLst>
                  <a:ext uri="{FF2B5EF4-FFF2-40B4-BE49-F238E27FC236}">
                    <a16:creationId xmlns:a16="http://schemas.microsoft.com/office/drawing/2014/main" id="{9ECEAC88-EEDE-B1A7-5E10-D6198A312980}"/>
                  </a:ext>
                </a:extLst>
              </p:cNvPr>
              <p:cNvPicPr/>
              <p:nvPr/>
            </p:nvPicPr>
            <p:blipFill>
              <a:blip r:embed="rId58"/>
              <a:stretch>
                <a:fillRect/>
              </a:stretch>
            </p:blipFill>
            <p:spPr>
              <a:xfrm>
                <a:off x="10994980" y="4081750"/>
                <a:ext cx="126000" cy="126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72">
            <p14:nvContentPartPr>
              <p14:cNvPr id="78" name="Entrada de lápiz 77">
                <a:extLst>
                  <a:ext uri="{FF2B5EF4-FFF2-40B4-BE49-F238E27FC236}">
                    <a16:creationId xmlns:a16="http://schemas.microsoft.com/office/drawing/2014/main" id="{A7AEA366-933A-80F5-B0DD-64A68FFEDCB6}"/>
                  </a:ext>
                </a:extLst>
              </p14:cNvPr>
              <p14:cNvContentPartPr/>
              <p14:nvPr/>
            </p14:nvContentPartPr>
            <p14:xfrm>
              <a:off x="11087500" y="3078790"/>
              <a:ext cx="360" cy="360"/>
            </p14:xfrm>
          </p:contentPart>
        </mc:Choice>
        <mc:Fallback xmlns="">
          <p:pic>
            <p:nvPicPr>
              <p:cNvPr id="78" name="Entrada de lápiz 77">
                <a:extLst>
                  <a:ext uri="{FF2B5EF4-FFF2-40B4-BE49-F238E27FC236}">
                    <a16:creationId xmlns:a16="http://schemas.microsoft.com/office/drawing/2014/main" id="{A7AEA366-933A-80F5-B0DD-64A68FFEDCB6}"/>
                  </a:ext>
                </a:extLst>
              </p:cNvPr>
              <p:cNvPicPr/>
              <p:nvPr/>
            </p:nvPicPr>
            <p:blipFill>
              <a:blip r:embed="rId58"/>
              <a:stretch>
                <a:fillRect/>
              </a:stretch>
            </p:blipFill>
            <p:spPr>
              <a:xfrm>
                <a:off x="11024500" y="3016150"/>
                <a:ext cx="126000" cy="126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73">
            <p14:nvContentPartPr>
              <p14:cNvPr id="79" name="Entrada de lápiz 78">
                <a:extLst>
                  <a:ext uri="{FF2B5EF4-FFF2-40B4-BE49-F238E27FC236}">
                    <a16:creationId xmlns:a16="http://schemas.microsoft.com/office/drawing/2014/main" id="{8B6E39FF-E120-D60C-498D-8C51CA752296}"/>
                  </a:ext>
                </a:extLst>
              </p14:cNvPr>
              <p14:cNvContentPartPr/>
              <p14:nvPr/>
            </p14:nvContentPartPr>
            <p14:xfrm>
              <a:off x="10184620" y="2916070"/>
              <a:ext cx="360" cy="360"/>
            </p14:xfrm>
          </p:contentPart>
        </mc:Choice>
        <mc:Fallback xmlns="">
          <p:pic>
            <p:nvPicPr>
              <p:cNvPr id="79" name="Entrada de lápiz 78">
                <a:extLst>
                  <a:ext uri="{FF2B5EF4-FFF2-40B4-BE49-F238E27FC236}">
                    <a16:creationId xmlns:a16="http://schemas.microsoft.com/office/drawing/2014/main" id="{8B6E39FF-E120-D60C-498D-8C51CA752296}"/>
                  </a:ext>
                </a:extLst>
              </p:cNvPr>
              <p:cNvPicPr/>
              <p:nvPr/>
            </p:nvPicPr>
            <p:blipFill>
              <a:blip r:embed="rId58"/>
              <a:stretch>
                <a:fillRect/>
              </a:stretch>
            </p:blipFill>
            <p:spPr>
              <a:xfrm>
                <a:off x="10121620" y="2853430"/>
                <a:ext cx="126000" cy="126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74">
            <p14:nvContentPartPr>
              <p14:cNvPr id="80" name="Entrada de lápiz 79">
                <a:extLst>
                  <a:ext uri="{FF2B5EF4-FFF2-40B4-BE49-F238E27FC236}">
                    <a16:creationId xmlns:a16="http://schemas.microsoft.com/office/drawing/2014/main" id="{66B71396-0E5F-D8CC-AD6F-5FF8737B28AA}"/>
                  </a:ext>
                </a:extLst>
              </p14:cNvPr>
              <p14:cNvContentPartPr/>
              <p14:nvPr/>
            </p14:nvContentPartPr>
            <p14:xfrm>
              <a:off x="10510060" y="1050910"/>
              <a:ext cx="360" cy="360"/>
            </p14:xfrm>
          </p:contentPart>
        </mc:Choice>
        <mc:Fallback xmlns="">
          <p:pic>
            <p:nvPicPr>
              <p:cNvPr id="80" name="Entrada de lápiz 79">
                <a:extLst>
                  <a:ext uri="{FF2B5EF4-FFF2-40B4-BE49-F238E27FC236}">
                    <a16:creationId xmlns:a16="http://schemas.microsoft.com/office/drawing/2014/main" id="{66B71396-0E5F-D8CC-AD6F-5FF8737B28AA}"/>
                  </a:ext>
                </a:extLst>
              </p:cNvPr>
              <p:cNvPicPr/>
              <p:nvPr/>
            </p:nvPicPr>
            <p:blipFill>
              <a:blip r:embed="rId58"/>
              <a:stretch>
                <a:fillRect/>
              </a:stretch>
            </p:blipFill>
            <p:spPr>
              <a:xfrm>
                <a:off x="10447420" y="987910"/>
                <a:ext cx="126000" cy="126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75">
            <p14:nvContentPartPr>
              <p14:cNvPr id="81" name="Entrada de lápiz 80">
                <a:extLst>
                  <a:ext uri="{FF2B5EF4-FFF2-40B4-BE49-F238E27FC236}">
                    <a16:creationId xmlns:a16="http://schemas.microsoft.com/office/drawing/2014/main" id="{B160384B-D8C4-BD53-37BF-D9A6897ADBBC}"/>
                  </a:ext>
                </a:extLst>
              </p14:cNvPr>
              <p14:cNvContentPartPr/>
              <p14:nvPr/>
            </p14:nvContentPartPr>
            <p14:xfrm>
              <a:off x="8644900" y="961990"/>
              <a:ext cx="844200" cy="666360"/>
            </p14:xfrm>
          </p:contentPart>
        </mc:Choice>
        <mc:Fallback xmlns="">
          <p:pic>
            <p:nvPicPr>
              <p:cNvPr id="81" name="Entrada de lápiz 80">
                <a:extLst>
                  <a:ext uri="{FF2B5EF4-FFF2-40B4-BE49-F238E27FC236}">
                    <a16:creationId xmlns:a16="http://schemas.microsoft.com/office/drawing/2014/main" id="{B160384B-D8C4-BD53-37BF-D9A6897ADBBC}"/>
                  </a:ext>
                </a:extLst>
              </p:cNvPr>
              <p:cNvPicPr/>
              <p:nvPr/>
            </p:nvPicPr>
            <p:blipFill>
              <a:blip r:embed="rId76"/>
              <a:stretch>
                <a:fillRect/>
              </a:stretch>
            </p:blipFill>
            <p:spPr>
              <a:xfrm>
                <a:off x="8582260" y="899350"/>
                <a:ext cx="969840" cy="792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77">
            <p14:nvContentPartPr>
              <p14:cNvPr id="82" name="Entrada de lápiz 81">
                <a:extLst>
                  <a:ext uri="{FF2B5EF4-FFF2-40B4-BE49-F238E27FC236}">
                    <a16:creationId xmlns:a16="http://schemas.microsoft.com/office/drawing/2014/main" id="{7C25F91A-CC61-EDFE-4343-78D2AE0B6A54}"/>
                  </a:ext>
                </a:extLst>
              </p14:cNvPr>
              <p14:cNvContentPartPr/>
              <p14:nvPr/>
            </p14:nvContentPartPr>
            <p14:xfrm>
              <a:off x="7283020" y="784510"/>
              <a:ext cx="547920" cy="592560"/>
            </p14:xfrm>
          </p:contentPart>
        </mc:Choice>
        <mc:Fallback xmlns="">
          <p:pic>
            <p:nvPicPr>
              <p:cNvPr id="82" name="Entrada de lápiz 81">
                <a:extLst>
                  <a:ext uri="{FF2B5EF4-FFF2-40B4-BE49-F238E27FC236}">
                    <a16:creationId xmlns:a16="http://schemas.microsoft.com/office/drawing/2014/main" id="{7C25F91A-CC61-EDFE-4343-78D2AE0B6A54}"/>
                  </a:ext>
                </a:extLst>
              </p:cNvPr>
              <p:cNvPicPr/>
              <p:nvPr/>
            </p:nvPicPr>
            <p:blipFill>
              <a:blip r:embed="rId78"/>
              <a:stretch>
                <a:fillRect/>
              </a:stretch>
            </p:blipFill>
            <p:spPr>
              <a:xfrm>
                <a:off x="7220380" y="721510"/>
                <a:ext cx="673560" cy="7182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79">
            <p14:nvContentPartPr>
              <p14:cNvPr id="83" name="Entrada de lápiz 82">
                <a:extLst>
                  <a:ext uri="{FF2B5EF4-FFF2-40B4-BE49-F238E27FC236}">
                    <a16:creationId xmlns:a16="http://schemas.microsoft.com/office/drawing/2014/main" id="{6CAE9630-5F27-9194-CF03-D7F932CAFC4F}"/>
                  </a:ext>
                </a:extLst>
              </p14:cNvPr>
              <p14:cNvContentPartPr/>
              <p14:nvPr/>
            </p14:nvContentPartPr>
            <p14:xfrm>
              <a:off x="9947740" y="384550"/>
              <a:ext cx="360" cy="360"/>
            </p14:xfrm>
          </p:contentPart>
        </mc:Choice>
        <mc:Fallback xmlns="">
          <p:pic>
            <p:nvPicPr>
              <p:cNvPr id="83" name="Entrada de lápiz 82">
                <a:extLst>
                  <a:ext uri="{FF2B5EF4-FFF2-40B4-BE49-F238E27FC236}">
                    <a16:creationId xmlns:a16="http://schemas.microsoft.com/office/drawing/2014/main" id="{6CAE9630-5F27-9194-CF03-D7F932CAFC4F}"/>
                  </a:ext>
                </a:extLst>
              </p:cNvPr>
              <p:cNvPicPr/>
              <p:nvPr/>
            </p:nvPicPr>
            <p:blipFill>
              <a:blip r:embed="rId58"/>
              <a:stretch>
                <a:fillRect/>
              </a:stretch>
            </p:blipFill>
            <p:spPr>
              <a:xfrm>
                <a:off x="9884740" y="321910"/>
                <a:ext cx="126000" cy="126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0">
            <p14:nvContentPartPr>
              <p14:cNvPr id="84" name="Entrada de lápiz 83">
                <a:extLst>
                  <a:ext uri="{FF2B5EF4-FFF2-40B4-BE49-F238E27FC236}">
                    <a16:creationId xmlns:a16="http://schemas.microsoft.com/office/drawing/2014/main" id="{87EFB502-1821-EC2A-1931-DAB956862FD9}"/>
                  </a:ext>
                </a:extLst>
              </p14:cNvPr>
              <p14:cNvContentPartPr/>
              <p14:nvPr/>
            </p14:nvContentPartPr>
            <p14:xfrm>
              <a:off x="11487100" y="1213630"/>
              <a:ext cx="360" cy="360"/>
            </p14:xfrm>
          </p:contentPart>
        </mc:Choice>
        <mc:Fallback xmlns="">
          <p:pic>
            <p:nvPicPr>
              <p:cNvPr id="84" name="Entrada de lápiz 83">
                <a:extLst>
                  <a:ext uri="{FF2B5EF4-FFF2-40B4-BE49-F238E27FC236}">
                    <a16:creationId xmlns:a16="http://schemas.microsoft.com/office/drawing/2014/main" id="{87EFB502-1821-EC2A-1931-DAB956862FD9}"/>
                  </a:ext>
                </a:extLst>
              </p:cNvPr>
              <p:cNvPicPr/>
              <p:nvPr/>
            </p:nvPicPr>
            <p:blipFill>
              <a:blip r:embed="rId58"/>
              <a:stretch>
                <a:fillRect/>
              </a:stretch>
            </p:blipFill>
            <p:spPr>
              <a:xfrm>
                <a:off x="11424460" y="1150990"/>
                <a:ext cx="126000" cy="126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1">
            <p14:nvContentPartPr>
              <p14:cNvPr id="85" name="Entrada de lápiz 84">
                <a:extLst>
                  <a:ext uri="{FF2B5EF4-FFF2-40B4-BE49-F238E27FC236}">
                    <a16:creationId xmlns:a16="http://schemas.microsoft.com/office/drawing/2014/main" id="{DD3AE52C-9564-AB47-237C-AACDED5FB000}"/>
                  </a:ext>
                </a:extLst>
              </p14:cNvPr>
              <p14:cNvContentPartPr/>
              <p14:nvPr/>
            </p14:nvContentPartPr>
            <p14:xfrm>
              <a:off x="11028460" y="2101750"/>
              <a:ext cx="360" cy="360"/>
            </p14:xfrm>
          </p:contentPart>
        </mc:Choice>
        <mc:Fallback xmlns="">
          <p:pic>
            <p:nvPicPr>
              <p:cNvPr id="85" name="Entrada de lápiz 84">
                <a:extLst>
                  <a:ext uri="{FF2B5EF4-FFF2-40B4-BE49-F238E27FC236}">
                    <a16:creationId xmlns:a16="http://schemas.microsoft.com/office/drawing/2014/main" id="{DD3AE52C-9564-AB47-237C-AACDED5FB000}"/>
                  </a:ext>
                </a:extLst>
              </p:cNvPr>
              <p:cNvPicPr/>
              <p:nvPr/>
            </p:nvPicPr>
            <p:blipFill>
              <a:blip r:embed="rId58"/>
              <a:stretch>
                <a:fillRect/>
              </a:stretch>
            </p:blipFill>
            <p:spPr>
              <a:xfrm>
                <a:off x="10965460" y="2039110"/>
                <a:ext cx="126000" cy="126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2">
            <p14:nvContentPartPr>
              <p14:cNvPr id="86" name="Entrada de lápiz 85">
                <a:extLst>
                  <a:ext uri="{FF2B5EF4-FFF2-40B4-BE49-F238E27FC236}">
                    <a16:creationId xmlns:a16="http://schemas.microsoft.com/office/drawing/2014/main" id="{DD8CF2CF-1D4C-3173-99B2-FA2A156000CF}"/>
                  </a:ext>
                </a:extLst>
              </p14:cNvPr>
              <p14:cNvContentPartPr/>
              <p14:nvPr/>
            </p14:nvContentPartPr>
            <p14:xfrm>
              <a:off x="10480540" y="1864870"/>
              <a:ext cx="360" cy="360"/>
            </p14:xfrm>
          </p:contentPart>
        </mc:Choice>
        <mc:Fallback xmlns="">
          <p:pic>
            <p:nvPicPr>
              <p:cNvPr id="86" name="Entrada de lápiz 85">
                <a:extLst>
                  <a:ext uri="{FF2B5EF4-FFF2-40B4-BE49-F238E27FC236}">
                    <a16:creationId xmlns:a16="http://schemas.microsoft.com/office/drawing/2014/main" id="{DD8CF2CF-1D4C-3173-99B2-FA2A156000CF}"/>
                  </a:ext>
                </a:extLst>
              </p:cNvPr>
              <p:cNvPicPr/>
              <p:nvPr/>
            </p:nvPicPr>
            <p:blipFill>
              <a:blip r:embed="rId58"/>
              <a:stretch>
                <a:fillRect/>
              </a:stretch>
            </p:blipFill>
            <p:spPr>
              <a:xfrm>
                <a:off x="10417900" y="1802230"/>
                <a:ext cx="126000" cy="126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3">
            <p14:nvContentPartPr>
              <p14:cNvPr id="87" name="Entrada de lápiz 86">
                <a:extLst>
                  <a:ext uri="{FF2B5EF4-FFF2-40B4-BE49-F238E27FC236}">
                    <a16:creationId xmlns:a16="http://schemas.microsoft.com/office/drawing/2014/main" id="{62DAE0C8-7DA7-8C53-B588-D2F4A4C3CC8A}"/>
                  </a:ext>
                </a:extLst>
              </p14:cNvPr>
              <p14:cNvContentPartPr/>
              <p14:nvPr/>
            </p14:nvContentPartPr>
            <p14:xfrm>
              <a:off x="11546500" y="3656230"/>
              <a:ext cx="360" cy="360"/>
            </p14:xfrm>
          </p:contentPart>
        </mc:Choice>
        <mc:Fallback xmlns="">
          <p:pic>
            <p:nvPicPr>
              <p:cNvPr id="87" name="Entrada de lápiz 86">
                <a:extLst>
                  <a:ext uri="{FF2B5EF4-FFF2-40B4-BE49-F238E27FC236}">
                    <a16:creationId xmlns:a16="http://schemas.microsoft.com/office/drawing/2014/main" id="{62DAE0C8-7DA7-8C53-B588-D2F4A4C3CC8A}"/>
                  </a:ext>
                </a:extLst>
              </p:cNvPr>
              <p:cNvPicPr/>
              <p:nvPr/>
            </p:nvPicPr>
            <p:blipFill>
              <a:blip r:embed="rId58"/>
              <a:stretch>
                <a:fillRect/>
              </a:stretch>
            </p:blipFill>
            <p:spPr>
              <a:xfrm>
                <a:off x="11483500" y="3593590"/>
                <a:ext cx="126000" cy="126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4">
            <p14:nvContentPartPr>
              <p14:cNvPr id="88" name="Entrada de lápiz 87">
                <a:extLst>
                  <a:ext uri="{FF2B5EF4-FFF2-40B4-BE49-F238E27FC236}">
                    <a16:creationId xmlns:a16="http://schemas.microsoft.com/office/drawing/2014/main" id="{875F9B8D-5043-8DF5-A652-68A319D4D7CF}"/>
                  </a:ext>
                </a:extLst>
              </p14:cNvPr>
              <p14:cNvContentPartPr/>
              <p14:nvPr/>
            </p14:nvContentPartPr>
            <p14:xfrm>
              <a:off x="11960860" y="4795990"/>
              <a:ext cx="360" cy="360"/>
            </p14:xfrm>
          </p:contentPart>
        </mc:Choice>
        <mc:Fallback xmlns="">
          <p:pic>
            <p:nvPicPr>
              <p:cNvPr id="88" name="Entrada de lápiz 87">
                <a:extLst>
                  <a:ext uri="{FF2B5EF4-FFF2-40B4-BE49-F238E27FC236}">
                    <a16:creationId xmlns:a16="http://schemas.microsoft.com/office/drawing/2014/main" id="{875F9B8D-5043-8DF5-A652-68A319D4D7CF}"/>
                  </a:ext>
                </a:extLst>
              </p:cNvPr>
              <p:cNvPicPr/>
              <p:nvPr/>
            </p:nvPicPr>
            <p:blipFill>
              <a:blip r:embed="rId58"/>
              <a:stretch>
                <a:fillRect/>
              </a:stretch>
            </p:blipFill>
            <p:spPr>
              <a:xfrm>
                <a:off x="11898220" y="4733350"/>
                <a:ext cx="126000" cy="126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5">
            <p14:nvContentPartPr>
              <p14:cNvPr id="89" name="Entrada de lápiz 88">
                <a:extLst>
                  <a:ext uri="{FF2B5EF4-FFF2-40B4-BE49-F238E27FC236}">
                    <a16:creationId xmlns:a16="http://schemas.microsoft.com/office/drawing/2014/main" id="{D9B6A152-5A21-43CF-98DF-12210123405A}"/>
                  </a:ext>
                </a:extLst>
              </p14:cNvPr>
              <p14:cNvContentPartPr/>
              <p14:nvPr/>
            </p14:nvContentPartPr>
            <p14:xfrm>
              <a:off x="458860" y="1213630"/>
              <a:ext cx="360" cy="360"/>
            </p14:xfrm>
          </p:contentPart>
        </mc:Choice>
        <mc:Fallback xmlns="">
          <p:pic>
            <p:nvPicPr>
              <p:cNvPr id="89" name="Entrada de lápiz 88">
                <a:extLst>
                  <a:ext uri="{FF2B5EF4-FFF2-40B4-BE49-F238E27FC236}">
                    <a16:creationId xmlns:a16="http://schemas.microsoft.com/office/drawing/2014/main" id="{D9B6A152-5A21-43CF-98DF-12210123405A}"/>
                  </a:ext>
                </a:extLst>
              </p:cNvPr>
              <p:cNvPicPr/>
              <p:nvPr/>
            </p:nvPicPr>
            <p:blipFill>
              <a:blip r:embed="rId86"/>
              <a:stretch>
                <a:fillRect/>
              </a:stretch>
            </p:blipFill>
            <p:spPr>
              <a:xfrm>
                <a:off x="395860" y="1150990"/>
                <a:ext cx="126000" cy="126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7">
            <p14:nvContentPartPr>
              <p14:cNvPr id="90" name="Entrada de lápiz 89">
                <a:extLst>
                  <a:ext uri="{FF2B5EF4-FFF2-40B4-BE49-F238E27FC236}">
                    <a16:creationId xmlns:a16="http://schemas.microsoft.com/office/drawing/2014/main" id="{228DBB95-23CA-76CC-DE18-BAA11646AB8E}"/>
                  </a:ext>
                </a:extLst>
              </p14:cNvPr>
              <p14:cNvContentPartPr/>
              <p14:nvPr/>
            </p14:nvContentPartPr>
            <p14:xfrm>
              <a:off x="651100" y="3211990"/>
              <a:ext cx="360" cy="360"/>
            </p14:xfrm>
          </p:contentPart>
        </mc:Choice>
        <mc:Fallback xmlns="">
          <p:pic>
            <p:nvPicPr>
              <p:cNvPr id="90" name="Entrada de lápiz 89">
                <a:extLst>
                  <a:ext uri="{FF2B5EF4-FFF2-40B4-BE49-F238E27FC236}">
                    <a16:creationId xmlns:a16="http://schemas.microsoft.com/office/drawing/2014/main" id="{228DBB95-23CA-76CC-DE18-BAA11646AB8E}"/>
                  </a:ext>
                </a:extLst>
              </p:cNvPr>
              <p:cNvPicPr/>
              <p:nvPr/>
            </p:nvPicPr>
            <p:blipFill>
              <a:blip r:embed="rId86"/>
              <a:stretch>
                <a:fillRect/>
              </a:stretch>
            </p:blipFill>
            <p:spPr>
              <a:xfrm>
                <a:off x="588460" y="3149350"/>
                <a:ext cx="126000" cy="126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8">
            <p14:nvContentPartPr>
              <p14:cNvPr id="91" name="Entrada de lápiz 90">
                <a:extLst>
                  <a:ext uri="{FF2B5EF4-FFF2-40B4-BE49-F238E27FC236}">
                    <a16:creationId xmlns:a16="http://schemas.microsoft.com/office/drawing/2014/main" id="{1A083498-A001-EDD4-1E78-36B3E6E94488}"/>
                  </a:ext>
                </a:extLst>
              </p14:cNvPr>
              <p14:cNvContentPartPr/>
              <p14:nvPr/>
            </p14:nvContentPartPr>
            <p14:xfrm>
              <a:off x="754780" y="5018110"/>
              <a:ext cx="360" cy="360"/>
            </p14:xfrm>
          </p:contentPart>
        </mc:Choice>
        <mc:Fallback xmlns="">
          <p:pic>
            <p:nvPicPr>
              <p:cNvPr id="91" name="Entrada de lápiz 90">
                <a:extLst>
                  <a:ext uri="{FF2B5EF4-FFF2-40B4-BE49-F238E27FC236}">
                    <a16:creationId xmlns:a16="http://schemas.microsoft.com/office/drawing/2014/main" id="{1A083498-A001-EDD4-1E78-36B3E6E94488}"/>
                  </a:ext>
                </a:extLst>
              </p:cNvPr>
              <p:cNvPicPr/>
              <p:nvPr/>
            </p:nvPicPr>
            <p:blipFill>
              <a:blip r:embed="rId86"/>
              <a:stretch>
                <a:fillRect/>
              </a:stretch>
            </p:blipFill>
            <p:spPr>
              <a:xfrm>
                <a:off x="692140" y="4955470"/>
                <a:ext cx="126000" cy="126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9">
            <p14:nvContentPartPr>
              <p14:cNvPr id="92" name="Entrada de lápiz 91">
                <a:extLst>
                  <a:ext uri="{FF2B5EF4-FFF2-40B4-BE49-F238E27FC236}">
                    <a16:creationId xmlns:a16="http://schemas.microsoft.com/office/drawing/2014/main" id="{9D2EA531-9A55-B43D-8833-7E40FBFB246D}"/>
                  </a:ext>
                </a:extLst>
              </p14:cNvPr>
              <p14:cNvContentPartPr/>
              <p14:nvPr/>
            </p14:nvContentPartPr>
            <p14:xfrm>
              <a:off x="606820" y="5861950"/>
              <a:ext cx="360" cy="360"/>
            </p14:xfrm>
          </p:contentPart>
        </mc:Choice>
        <mc:Fallback xmlns="">
          <p:pic>
            <p:nvPicPr>
              <p:cNvPr id="92" name="Entrada de lápiz 91">
                <a:extLst>
                  <a:ext uri="{FF2B5EF4-FFF2-40B4-BE49-F238E27FC236}">
                    <a16:creationId xmlns:a16="http://schemas.microsoft.com/office/drawing/2014/main" id="{9D2EA531-9A55-B43D-8833-7E40FBFB246D}"/>
                  </a:ext>
                </a:extLst>
              </p:cNvPr>
              <p:cNvPicPr/>
              <p:nvPr/>
            </p:nvPicPr>
            <p:blipFill>
              <a:blip r:embed="rId86"/>
              <a:stretch>
                <a:fillRect/>
              </a:stretch>
            </p:blipFill>
            <p:spPr>
              <a:xfrm>
                <a:off x="543820" y="5798950"/>
                <a:ext cx="126000" cy="126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90">
            <p14:nvContentPartPr>
              <p14:cNvPr id="93" name="Entrada de lápiz 92">
                <a:extLst>
                  <a:ext uri="{FF2B5EF4-FFF2-40B4-BE49-F238E27FC236}">
                    <a16:creationId xmlns:a16="http://schemas.microsoft.com/office/drawing/2014/main" id="{D1701A10-527E-8B43-E5EF-668CDF24E472}"/>
                  </a:ext>
                </a:extLst>
              </p14:cNvPr>
              <p14:cNvContentPartPr/>
              <p14:nvPr/>
            </p14:nvContentPartPr>
            <p14:xfrm>
              <a:off x="1184260" y="6335710"/>
              <a:ext cx="1081080" cy="118800"/>
            </p14:xfrm>
          </p:contentPart>
        </mc:Choice>
        <mc:Fallback xmlns="">
          <p:pic>
            <p:nvPicPr>
              <p:cNvPr id="93" name="Entrada de lápiz 92">
                <a:extLst>
                  <a:ext uri="{FF2B5EF4-FFF2-40B4-BE49-F238E27FC236}">
                    <a16:creationId xmlns:a16="http://schemas.microsoft.com/office/drawing/2014/main" id="{D1701A10-527E-8B43-E5EF-668CDF24E472}"/>
                  </a:ext>
                </a:extLst>
              </p:cNvPr>
              <p:cNvPicPr/>
              <p:nvPr/>
            </p:nvPicPr>
            <p:blipFill>
              <a:blip r:embed="rId91"/>
              <a:stretch>
                <a:fillRect/>
              </a:stretch>
            </p:blipFill>
            <p:spPr>
              <a:xfrm>
                <a:off x="1121260" y="6272710"/>
                <a:ext cx="1206720" cy="2444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92">
            <p14:nvContentPartPr>
              <p14:cNvPr id="94" name="Entrada de lápiz 93">
                <a:extLst>
                  <a:ext uri="{FF2B5EF4-FFF2-40B4-BE49-F238E27FC236}">
                    <a16:creationId xmlns:a16="http://schemas.microsoft.com/office/drawing/2014/main" id="{B12C5419-C9CD-125F-F8C6-B5999ECA625C}"/>
                  </a:ext>
                </a:extLst>
              </p14:cNvPr>
              <p14:cNvContentPartPr/>
              <p14:nvPr/>
            </p14:nvContentPartPr>
            <p14:xfrm>
              <a:off x="1184260" y="5580790"/>
              <a:ext cx="360" cy="360"/>
            </p14:xfrm>
          </p:contentPart>
        </mc:Choice>
        <mc:Fallback xmlns="">
          <p:pic>
            <p:nvPicPr>
              <p:cNvPr id="94" name="Entrada de lápiz 93">
                <a:extLst>
                  <a:ext uri="{FF2B5EF4-FFF2-40B4-BE49-F238E27FC236}">
                    <a16:creationId xmlns:a16="http://schemas.microsoft.com/office/drawing/2014/main" id="{B12C5419-C9CD-125F-F8C6-B5999ECA625C}"/>
                  </a:ext>
                </a:extLst>
              </p:cNvPr>
              <p:cNvPicPr/>
              <p:nvPr/>
            </p:nvPicPr>
            <p:blipFill>
              <a:blip r:embed="rId86"/>
              <a:stretch>
                <a:fillRect/>
              </a:stretch>
            </p:blipFill>
            <p:spPr>
              <a:xfrm>
                <a:off x="1121260" y="5517790"/>
                <a:ext cx="126000" cy="126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93">
            <p14:nvContentPartPr>
              <p14:cNvPr id="95" name="Entrada de lápiz 94">
                <a:extLst>
                  <a:ext uri="{FF2B5EF4-FFF2-40B4-BE49-F238E27FC236}">
                    <a16:creationId xmlns:a16="http://schemas.microsoft.com/office/drawing/2014/main" id="{5C6C3472-3D41-4C9D-2750-B0390D2D7B23}"/>
                  </a:ext>
                </a:extLst>
              </p14:cNvPr>
              <p14:cNvContentPartPr/>
              <p14:nvPr/>
            </p14:nvContentPartPr>
            <p14:xfrm>
              <a:off x="547420" y="6350470"/>
              <a:ext cx="360" cy="360"/>
            </p14:xfrm>
          </p:contentPart>
        </mc:Choice>
        <mc:Fallback xmlns="">
          <p:pic>
            <p:nvPicPr>
              <p:cNvPr id="95" name="Entrada de lápiz 94">
                <a:extLst>
                  <a:ext uri="{FF2B5EF4-FFF2-40B4-BE49-F238E27FC236}">
                    <a16:creationId xmlns:a16="http://schemas.microsoft.com/office/drawing/2014/main" id="{5C6C3472-3D41-4C9D-2750-B0390D2D7B23}"/>
                  </a:ext>
                </a:extLst>
              </p:cNvPr>
              <p:cNvPicPr/>
              <p:nvPr/>
            </p:nvPicPr>
            <p:blipFill>
              <a:blip r:embed="rId86"/>
              <a:stretch>
                <a:fillRect/>
              </a:stretch>
            </p:blipFill>
            <p:spPr>
              <a:xfrm>
                <a:off x="484780" y="6287470"/>
                <a:ext cx="126000" cy="126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94">
            <p14:nvContentPartPr>
              <p14:cNvPr id="96" name="Entrada de lápiz 95">
                <a:extLst>
                  <a:ext uri="{FF2B5EF4-FFF2-40B4-BE49-F238E27FC236}">
                    <a16:creationId xmlns:a16="http://schemas.microsoft.com/office/drawing/2014/main" id="{253E95C5-7F1A-8F76-EEB6-D86515C50589}"/>
                  </a:ext>
                </a:extLst>
              </p14:cNvPr>
              <p14:cNvContentPartPr/>
              <p14:nvPr/>
            </p14:nvContentPartPr>
            <p14:xfrm>
              <a:off x="3937540" y="6631630"/>
              <a:ext cx="360" cy="360"/>
            </p14:xfrm>
          </p:contentPart>
        </mc:Choice>
        <mc:Fallback xmlns="">
          <p:pic>
            <p:nvPicPr>
              <p:cNvPr id="96" name="Entrada de lápiz 95">
                <a:extLst>
                  <a:ext uri="{FF2B5EF4-FFF2-40B4-BE49-F238E27FC236}">
                    <a16:creationId xmlns:a16="http://schemas.microsoft.com/office/drawing/2014/main" id="{253E95C5-7F1A-8F76-EEB6-D86515C50589}"/>
                  </a:ext>
                </a:extLst>
              </p:cNvPr>
              <p:cNvPicPr/>
              <p:nvPr/>
            </p:nvPicPr>
            <p:blipFill>
              <a:blip r:embed="rId86"/>
              <a:stretch>
                <a:fillRect/>
              </a:stretch>
            </p:blipFill>
            <p:spPr>
              <a:xfrm>
                <a:off x="3874540" y="6568990"/>
                <a:ext cx="126000" cy="126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95">
            <p14:nvContentPartPr>
              <p14:cNvPr id="97" name="Entrada de lápiz 96">
                <a:extLst>
                  <a:ext uri="{FF2B5EF4-FFF2-40B4-BE49-F238E27FC236}">
                    <a16:creationId xmlns:a16="http://schemas.microsoft.com/office/drawing/2014/main" id="{D64D77B0-5155-C6F6-FE20-9077BE108CDE}"/>
                  </a:ext>
                </a:extLst>
              </p14:cNvPr>
              <p14:cNvContentPartPr/>
              <p14:nvPr/>
            </p14:nvContentPartPr>
            <p14:xfrm>
              <a:off x="4751860" y="5477110"/>
              <a:ext cx="1081080" cy="1081080"/>
            </p14:xfrm>
          </p:contentPart>
        </mc:Choice>
        <mc:Fallback xmlns="">
          <p:pic>
            <p:nvPicPr>
              <p:cNvPr id="97" name="Entrada de lápiz 96">
                <a:extLst>
                  <a:ext uri="{FF2B5EF4-FFF2-40B4-BE49-F238E27FC236}">
                    <a16:creationId xmlns:a16="http://schemas.microsoft.com/office/drawing/2014/main" id="{D64D77B0-5155-C6F6-FE20-9077BE108CDE}"/>
                  </a:ext>
                </a:extLst>
              </p:cNvPr>
              <p:cNvPicPr/>
              <p:nvPr/>
            </p:nvPicPr>
            <p:blipFill>
              <a:blip r:embed="rId96"/>
              <a:stretch>
                <a:fillRect/>
              </a:stretch>
            </p:blipFill>
            <p:spPr>
              <a:xfrm>
                <a:off x="4688860" y="5414110"/>
                <a:ext cx="1206720" cy="12067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97">
            <p14:nvContentPartPr>
              <p14:cNvPr id="98" name="Entrada de lápiz 97">
                <a:extLst>
                  <a:ext uri="{FF2B5EF4-FFF2-40B4-BE49-F238E27FC236}">
                    <a16:creationId xmlns:a16="http://schemas.microsoft.com/office/drawing/2014/main" id="{93708F6A-6E31-3612-434E-82BEEECF8657}"/>
                  </a:ext>
                </a:extLst>
              </p14:cNvPr>
              <p14:cNvContentPartPr/>
              <p14:nvPr/>
            </p14:nvContentPartPr>
            <p14:xfrm>
              <a:off x="6187540" y="4159510"/>
              <a:ext cx="360" cy="360"/>
            </p14:xfrm>
          </p:contentPart>
        </mc:Choice>
        <mc:Fallback xmlns="">
          <p:pic>
            <p:nvPicPr>
              <p:cNvPr id="98" name="Entrada de lápiz 97">
                <a:extLst>
                  <a:ext uri="{FF2B5EF4-FFF2-40B4-BE49-F238E27FC236}">
                    <a16:creationId xmlns:a16="http://schemas.microsoft.com/office/drawing/2014/main" id="{93708F6A-6E31-3612-434E-82BEEECF8657}"/>
                  </a:ext>
                </a:extLst>
              </p:cNvPr>
              <p:cNvPicPr/>
              <p:nvPr/>
            </p:nvPicPr>
            <p:blipFill>
              <a:blip r:embed="rId86"/>
              <a:stretch>
                <a:fillRect/>
              </a:stretch>
            </p:blipFill>
            <p:spPr>
              <a:xfrm>
                <a:off x="6124900" y="4096870"/>
                <a:ext cx="126000" cy="126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98">
            <p14:nvContentPartPr>
              <p14:cNvPr id="99" name="Entrada de lápiz 98">
                <a:extLst>
                  <a:ext uri="{FF2B5EF4-FFF2-40B4-BE49-F238E27FC236}">
                    <a16:creationId xmlns:a16="http://schemas.microsoft.com/office/drawing/2014/main" id="{04E0ED67-2931-FED6-E666-AF41BDC6F421}"/>
                  </a:ext>
                </a:extLst>
              </p14:cNvPr>
              <p14:cNvContentPartPr/>
              <p14:nvPr/>
            </p14:nvContentPartPr>
            <p14:xfrm>
              <a:off x="6542860" y="6187750"/>
              <a:ext cx="360" cy="360"/>
            </p14:xfrm>
          </p:contentPart>
        </mc:Choice>
        <mc:Fallback xmlns="">
          <p:pic>
            <p:nvPicPr>
              <p:cNvPr id="99" name="Entrada de lápiz 98">
                <a:extLst>
                  <a:ext uri="{FF2B5EF4-FFF2-40B4-BE49-F238E27FC236}">
                    <a16:creationId xmlns:a16="http://schemas.microsoft.com/office/drawing/2014/main" id="{04E0ED67-2931-FED6-E666-AF41BDC6F421}"/>
                  </a:ext>
                </a:extLst>
              </p:cNvPr>
              <p:cNvPicPr/>
              <p:nvPr/>
            </p:nvPicPr>
            <p:blipFill>
              <a:blip r:embed="rId86"/>
              <a:stretch>
                <a:fillRect/>
              </a:stretch>
            </p:blipFill>
            <p:spPr>
              <a:xfrm>
                <a:off x="6480220" y="6124750"/>
                <a:ext cx="126000" cy="126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99">
            <p14:nvContentPartPr>
              <p14:cNvPr id="104" name="Entrada de lápiz 103">
                <a:extLst>
                  <a:ext uri="{FF2B5EF4-FFF2-40B4-BE49-F238E27FC236}">
                    <a16:creationId xmlns:a16="http://schemas.microsoft.com/office/drawing/2014/main" id="{FB66C46A-F1D3-4B6F-8AB1-6338F502172E}"/>
                  </a:ext>
                </a:extLst>
              </p14:cNvPr>
              <p14:cNvContentPartPr/>
              <p14:nvPr/>
            </p14:nvContentPartPr>
            <p14:xfrm>
              <a:off x="7978900" y="5610310"/>
              <a:ext cx="2931480" cy="1051560"/>
            </p14:xfrm>
          </p:contentPart>
        </mc:Choice>
        <mc:Fallback xmlns="">
          <p:pic>
            <p:nvPicPr>
              <p:cNvPr id="104" name="Entrada de lápiz 103">
                <a:extLst>
                  <a:ext uri="{FF2B5EF4-FFF2-40B4-BE49-F238E27FC236}">
                    <a16:creationId xmlns:a16="http://schemas.microsoft.com/office/drawing/2014/main" id="{FB66C46A-F1D3-4B6F-8AB1-6338F502172E}"/>
                  </a:ext>
                </a:extLst>
              </p:cNvPr>
              <p:cNvPicPr/>
              <p:nvPr/>
            </p:nvPicPr>
            <p:blipFill>
              <a:blip r:embed="rId100"/>
              <a:stretch>
                <a:fillRect/>
              </a:stretch>
            </p:blipFill>
            <p:spPr>
              <a:xfrm>
                <a:off x="7915900" y="5547310"/>
                <a:ext cx="3057120" cy="11772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01">
            <p14:nvContentPartPr>
              <p14:cNvPr id="106" name="Entrada de lápiz 105">
                <a:extLst>
                  <a:ext uri="{FF2B5EF4-FFF2-40B4-BE49-F238E27FC236}">
                    <a16:creationId xmlns:a16="http://schemas.microsoft.com/office/drawing/2014/main" id="{5CAA1895-4DF4-0ABD-9A30-1C1AD3C91349}"/>
                  </a:ext>
                </a:extLst>
              </p14:cNvPr>
              <p14:cNvContentPartPr/>
              <p14:nvPr/>
            </p14:nvContentPartPr>
            <p14:xfrm>
              <a:off x="8171140" y="710350"/>
              <a:ext cx="2442960" cy="281520"/>
            </p14:xfrm>
          </p:contentPart>
        </mc:Choice>
        <mc:Fallback xmlns="">
          <p:pic>
            <p:nvPicPr>
              <p:cNvPr id="106" name="Entrada de lápiz 105">
                <a:extLst>
                  <a:ext uri="{FF2B5EF4-FFF2-40B4-BE49-F238E27FC236}">
                    <a16:creationId xmlns:a16="http://schemas.microsoft.com/office/drawing/2014/main" id="{5CAA1895-4DF4-0ABD-9A30-1C1AD3C91349}"/>
                  </a:ext>
                </a:extLst>
              </p:cNvPr>
              <p:cNvPicPr/>
              <p:nvPr/>
            </p:nvPicPr>
            <p:blipFill>
              <a:blip r:embed="rId102"/>
              <a:stretch>
                <a:fillRect/>
              </a:stretch>
            </p:blipFill>
            <p:spPr>
              <a:xfrm>
                <a:off x="8108500" y="647710"/>
                <a:ext cx="2568600" cy="4071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03">
            <p14:nvContentPartPr>
              <p14:cNvPr id="107" name="Entrada de lápiz 106">
                <a:extLst>
                  <a:ext uri="{FF2B5EF4-FFF2-40B4-BE49-F238E27FC236}">
                    <a16:creationId xmlns:a16="http://schemas.microsoft.com/office/drawing/2014/main" id="{483C5134-DA64-CBBE-DA1D-05F4E1EBD190}"/>
                  </a:ext>
                </a:extLst>
              </p14:cNvPr>
              <p14:cNvContentPartPr/>
              <p14:nvPr/>
            </p14:nvContentPartPr>
            <p14:xfrm>
              <a:off x="9029740" y="1332070"/>
              <a:ext cx="1406520" cy="474120"/>
            </p14:xfrm>
          </p:contentPart>
        </mc:Choice>
        <mc:Fallback xmlns="">
          <p:pic>
            <p:nvPicPr>
              <p:cNvPr id="107" name="Entrada de lápiz 106">
                <a:extLst>
                  <a:ext uri="{FF2B5EF4-FFF2-40B4-BE49-F238E27FC236}">
                    <a16:creationId xmlns:a16="http://schemas.microsoft.com/office/drawing/2014/main" id="{483C5134-DA64-CBBE-DA1D-05F4E1EBD190}"/>
                  </a:ext>
                </a:extLst>
              </p:cNvPr>
              <p:cNvPicPr/>
              <p:nvPr/>
            </p:nvPicPr>
            <p:blipFill>
              <a:blip r:embed="rId104"/>
              <a:stretch>
                <a:fillRect/>
              </a:stretch>
            </p:blipFill>
            <p:spPr>
              <a:xfrm>
                <a:off x="8967100" y="1269430"/>
                <a:ext cx="1532160" cy="5997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05">
            <p14:nvContentPartPr>
              <p14:cNvPr id="109" name="Entrada de lápiz 108">
                <a:extLst>
                  <a:ext uri="{FF2B5EF4-FFF2-40B4-BE49-F238E27FC236}">
                    <a16:creationId xmlns:a16="http://schemas.microsoft.com/office/drawing/2014/main" id="{7DD0F300-215F-E897-0F3F-344032FC97D0}"/>
                  </a:ext>
                </a:extLst>
              </p14:cNvPr>
              <p14:cNvContentPartPr/>
              <p14:nvPr/>
            </p14:nvContentPartPr>
            <p14:xfrm>
              <a:off x="11487100" y="1583710"/>
              <a:ext cx="360" cy="360"/>
            </p14:xfrm>
          </p:contentPart>
        </mc:Choice>
        <mc:Fallback xmlns="">
          <p:pic>
            <p:nvPicPr>
              <p:cNvPr id="109" name="Entrada de lápiz 108">
                <a:extLst>
                  <a:ext uri="{FF2B5EF4-FFF2-40B4-BE49-F238E27FC236}">
                    <a16:creationId xmlns:a16="http://schemas.microsoft.com/office/drawing/2014/main" id="{7DD0F300-215F-E897-0F3F-344032FC97D0}"/>
                  </a:ext>
                </a:extLst>
              </p:cNvPr>
              <p:cNvPicPr/>
              <p:nvPr/>
            </p:nvPicPr>
            <p:blipFill>
              <a:blip r:embed="rId86"/>
              <a:stretch>
                <a:fillRect/>
              </a:stretch>
            </p:blipFill>
            <p:spPr>
              <a:xfrm>
                <a:off x="11424460" y="1521070"/>
                <a:ext cx="126000" cy="126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06">
            <p14:nvContentPartPr>
              <p14:cNvPr id="110" name="Entrada de lápiz 109">
                <a:extLst>
                  <a:ext uri="{FF2B5EF4-FFF2-40B4-BE49-F238E27FC236}">
                    <a16:creationId xmlns:a16="http://schemas.microsoft.com/office/drawing/2014/main" id="{478BAC78-4079-C272-F391-36044451F76C}"/>
                  </a:ext>
                </a:extLst>
              </p14:cNvPr>
              <p14:cNvContentPartPr/>
              <p14:nvPr/>
            </p14:nvContentPartPr>
            <p14:xfrm>
              <a:off x="10317820" y="2013190"/>
              <a:ext cx="360" cy="360"/>
            </p14:xfrm>
          </p:contentPart>
        </mc:Choice>
        <mc:Fallback xmlns="">
          <p:pic>
            <p:nvPicPr>
              <p:cNvPr id="110" name="Entrada de lápiz 109">
                <a:extLst>
                  <a:ext uri="{FF2B5EF4-FFF2-40B4-BE49-F238E27FC236}">
                    <a16:creationId xmlns:a16="http://schemas.microsoft.com/office/drawing/2014/main" id="{478BAC78-4079-C272-F391-36044451F76C}"/>
                  </a:ext>
                </a:extLst>
              </p:cNvPr>
              <p:cNvPicPr/>
              <p:nvPr/>
            </p:nvPicPr>
            <p:blipFill>
              <a:blip r:embed="rId86"/>
              <a:stretch>
                <a:fillRect/>
              </a:stretch>
            </p:blipFill>
            <p:spPr>
              <a:xfrm>
                <a:off x="10254820" y="1950190"/>
                <a:ext cx="126000" cy="126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07">
            <p14:nvContentPartPr>
              <p14:cNvPr id="111" name="Entrada de lápiz 110">
                <a:extLst>
                  <a:ext uri="{FF2B5EF4-FFF2-40B4-BE49-F238E27FC236}">
                    <a16:creationId xmlns:a16="http://schemas.microsoft.com/office/drawing/2014/main" id="{AF1417EA-5CEC-4051-64FC-371D91083462}"/>
                  </a:ext>
                </a:extLst>
              </p14:cNvPr>
              <p14:cNvContentPartPr/>
              <p14:nvPr/>
            </p14:nvContentPartPr>
            <p14:xfrm>
              <a:off x="11931340" y="3448870"/>
              <a:ext cx="360" cy="360"/>
            </p14:xfrm>
          </p:contentPart>
        </mc:Choice>
        <mc:Fallback xmlns="">
          <p:pic>
            <p:nvPicPr>
              <p:cNvPr id="111" name="Entrada de lápiz 110">
                <a:extLst>
                  <a:ext uri="{FF2B5EF4-FFF2-40B4-BE49-F238E27FC236}">
                    <a16:creationId xmlns:a16="http://schemas.microsoft.com/office/drawing/2014/main" id="{AF1417EA-5CEC-4051-64FC-371D91083462}"/>
                  </a:ext>
                </a:extLst>
              </p:cNvPr>
              <p:cNvPicPr/>
              <p:nvPr/>
            </p:nvPicPr>
            <p:blipFill>
              <a:blip r:embed="rId86"/>
              <a:stretch>
                <a:fillRect/>
              </a:stretch>
            </p:blipFill>
            <p:spPr>
              <a:xfrm>
                <a:off x="11868340" y="3386230"/>
                <a:ext cx="126000" cy="126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08">
            <p14:nvContentPartPr>
              <p14:cNvPr id="113" name="Entrada de lápiz 112">
                <a:extLst>
                  <a:ext uri="{FF2B5EF4-FFF2-40B4-BE49-F238E27FC236}">
                    <a16:creationId xmlns:a16="http://schemas.microsoft.com/office/drawing/2014/main" id="{E84C900A-E15D-910C-35D0-687621B5E4CC}"/>
                  </a:ext>
                </a:extLst>
              </p14:cNvPr>
              <p14:cNvContentPartPr/>
              <p14:nvPr/>
            </p14:nvContentPartPr>
            <p14:xfrm>
              <a:off x="8571100" y="2309110"/>
              <a:ext cx="2457720" cy="1110960"/>
            </p14:xfrm>
          </p:contentPart>
        </mc:Choice>
        <mc:Fallback xmlns="">
          <p:pic>
            <p:nvPicPr>
              <p:cNvPr id="113" name="Entrada de lápiz 112">
                <a:extLst>
                  <a:ext uri="{FF2B5EF4-FFF2-40B4-BE49-F238E27FC236}">
                    <a16:creationId xmlns:a16="http://schemas.microsoft.com/office/drawing/2014/main" id="{E84C900A-E15D-910C-35D0-687621B5E4CC}"/>
                  </a:ext>
                </a:extLst>
              </p:cNvPr>
              <p:cNvPicPr/>
              <p:nvPr/>
            </p:nvPicPr>
            <p:blipFill>
              <a:blip r:embed="rId109"/>
              <a:stretch>
                <a:fillRect/>
              </a:stretch>
            </p:blipFill>
            <p:spPr>
              <a:xfrm>
                <a:off x="8508100" y="2246450"/>
                <a:ext cx="2583360" cy="1236641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10">
            <p14:nvContentPartPr>
              <p14:cNvPr id="115" name="Entrada de lápiz 114">
                <a:extLst>
                  <a:ext uri="{FF2B5EF4-FFF2-40B4-BE49-F238E27FC236}">
                    <a16:creationId xmlns:a16="http://schemas.microsoft.com/office/drawing/2014/main" id="{ABC51DC4-443F-CA2C-FD52-F7765593DB10}"/>
                  </a:ext>
                </a:extLst>
              </p14:cNvPr>
              <p14:cNvContentPartPr/>
              <p14:nvPr/>
            </p14:nvContentPartPr>
            <p14:xfrm>
              <a:off x="4796140" y="458710"/>
              <a:ext cx="1747080" cy="2028240"/>
            </p14:xfrm>
          </p:contentPart>
        </mc:Choice>
        <mc:Fallback xmlns="">
          <p:pic>
            <p:nvPicPr>
              <p:cNvPr id="115" name="Entrada de lápiz 114">
                <a:extLst>
                  <a:ext uri="{FF2B5EF4-FFF2-40B4-BE49-F238E27FC236}">
                    <a16:creationId xmlns:a16="http://schemas.microsoft.com/office/drawing/2014/main" id="{ABC51DC4-443F-CA2C-FD52-F7765593DB10}"/>
                  </a:ext>
                </a:extLst>
              </p:cNvPr>
              <p:cNvPicPr/>
              <p:nvPr/>
            </p:nvPicPr>
            <p:blipFill>
              <a:blip r:embed="rId111"/>
              <a:stretch>
                <a:fillRect/>
              </a:stretch>
            </p:blipFill>
            <p:spPr>
              <a:xfrm>
                <a:off x="4733140" y="396070"/>
                <a:ext cx="1872720" cy="21538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12">
            <p14:nvContentPartPr>
              <p14:cNvPr id="116" name="Entrada de lápiz 115">
                <a:extLst>
                  <a:ext uri="{FF2B5EF4-FFF2-40B4-BE49-F238E27FC236}">
                    <a16:creationId xmlns:a16="http://schemas.microsoft.com/office/drawing/2014/main" id="{17EA39C8-FBA7-4D46-1620-64A6E6C2B7CE}"/>
                  </a:ext>
                </a:extLst>
              </p14:cNvPr>
              <p14:cNvContentPartPr/>
              <p14:nvPr/>
            </p14:nvContentPartPr>
            <p14:xfrm>
              <a:off x="6232180" y="902950"/>
              <a:ext cx="903240" cy="74520"/>
            </p14:xfrm>
          </p:contentPart>
        </mc:Choice>
        <mc:Fallback xmlns="">
          <p:pic>
            <p:nvPicPr>
              <p:cNvPr id="116" name="Entrada de lápiz 115">
                <a:extLst>
                  <a:ext uri="{FF2B5EF4-FFF2-40B4-BE49-F238E27FC236}">
                    <a16:creationId xmlns:a16="http://schemas.microsoft.com/office/drawing/2014/main" id="{17EA39C8-FBA7-4D46-1620-64A6E6C2B7CE}"/>
                  </a:ext>
                </a:extLst>
              </p:cNvPr>
              <p:cNvPicPr/>
              <p:nvPr/>
            </p:nvPicPr>
            <p:blipFill>
              <a:blip r:embed="rId113"/>
              <a:stretch>
                <a:fillRect/>
              </a:stretch>
            </p:blipFill>
            <p:spPr>
              <a:xfrm>
                <a:off x="6169180" y="839950"/>
                <a:ext cx="1028880" cy="2001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14">
            <p14:nvContentPartPr>
              <p14:cNvPr id="117" name="Entrada de lápiz 116">
                <a:extLst>
                  <a:ext uri="{FF2B5EF4-FFF2-40B4-BE49-F238E27FC236}">
                    <a16:creationId xmlns:a16="http://schemas.microsoft.com/office/drawing/2014/main" id="{BDD2F761-5881-9517-7AB7-4E0E0556A3FC}"/>
                  </a:ext>
                </a:extLst>
              </p14:cNvPr>
              <p14:cNvContentPartPr/>
              <p14:nvPr/>
            </p14:nvContentPartPr>
            <p14:xfrm>
              <a:off x="8437540" y="961990"/>
              <a:ext cx="360" cy="360"/>
            </p14:xfrm>
          </p:contentPart>
        </mc:Choice>
        <mc:Fallback xmlns="">
          <p:pic>
            <p:nvPicPr>
              <p:cNvPr id="117" name="Entrada de lápiz 116">
                <a:extLst>
                  <a:ext uri="{FF2B5EF4-FFF2-40B4-BE49-F238E27FC236}">
                    <a16:creationId xmlns:a16="http://schemas.microsoft.com/office/drawing/2014/main" id="{BDD2F761-5881-9517-7AB7-4E0E0556A3FC}"/>
                  </a:ext>
                </a:extLst>
              </p:cNvPr>
              <p:cNvPicPr/>
              <p:nvPr/>
            </p:nvPicPr>
            <p:blipFill>
              <a:blip r:embed="rId86"/>
              <a:stretch>
                <a:fillRect/>
              </a:stretch>
            </p:blipFill>
            <p:spPr>
              <a:xfrm>
                <a:off x="8374900" y="899350"/>
                <a:ext cx="126000" cy="126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15">
            <p14:nvContentPartPr>
              <p14:cNvPr id="118" name="Entrada de lápiz 117">
                <a:extLst>
                  <a:ext uri="{FF2B5EF4-FFF2-40B4-BE49-F238E27FC236}">
                    <a16:creationId xmlns:a16="http://schemas.microsoft.com/office/drawing/2014/main" id="{262394D1-5EF1-B4A4-8D0A-E2DA0F10939A}"/>
                  </a:ext>
                </a:extLst>
              </p14:cNvPr>
              <p14:cNvContentPartPr/>
              <p14:nvPr/>
            </p14:nvContentPartPr>
            <p14:xfrm>
              <a:off x="6942460" y="1524670"/>
              <a:ext cx="360" cy="360"/>
            </p14:xfrm>
          </p:contentPart>
        </mc:Choice>
        <mc:Fallback xmlns="">
          <p:pic>
            <p:nvPicPr>
              <p:cNvPr id="118" name="Entrada de lápiz 117">
                <a:extLst>
                  <a:ext uri="{FF2B5EF4-FFF2-40B4-BE49-F238E27FC236}">
                    <a16:creationId xmlns:a16="http://schemas.microsoft.com/office/drawing/2014/main" id="{262394D1-5EF1-B4A4-8D0A-E2DA0F10939A}"/>
                  </a:ext>
                </a:extLst>
              </p:cNvPr>
              <p:cNvPicPr/>
              <p:nvPr/>
            </p:nvPicPr>
            <p:blipFill>
              <a:blip r:embed="rId86"/>
              <a:stretch>
                <a:fillRect/>
              </a:stretch>
            </p:blipFill>
            <p:spPr>
              <a:xfrm>
                <a:off x="6879820" y="1461670"/>
                <a:ext cx="126000" cy="126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16">
            <p14:nvContentPartPr>
              <p14:cNvPr id="124" name="Entrada de lápiz 123">
                <a:extLst>
                  <a:ext uri="{FF2B5EF4-FFF2-40B4-BE49-F238E27FC236}">
                    <a16:creationId xmlns:a16="http://schemas.microsoft.com/office/drawing/2014/main" id="{08D52039-F2FA-B901-0A0A-DE81FAFD4DB6}"/>
                  </a:ext>
                </a:extLst>
              </p14:cNvPr>
              <p14:cNvContentPartPr/>
              <p14:nvPr/>
            </p14:nvContentPartPr>
            <p14:xfrm>
              <a:off x="4781380" y="6217270"/>
              <a:ext cx="360" cy="360"/>
            </p14:xfrm>
          </p:contentPart>
        </mc:Choice>
        <mc:Fallback xmlns="">
          <p:pic>
            <p:nvPicPr>
              <p:cNvPr id="124" name="Entrada de lápiz 123">
                <a:extLst>
                  <a:ext uri="{FF2B5EF4-FFF2-40B4-BE49-F238E27FC236}">
                    <a16:creationId xmlns:a16="http://schemas.microsoft.com/office/drawing/2014/main" id="{08D52039-F2FA-B901-0A0A-DE81FAFD4DB6}"/>
                  </a:ext>
                </a:extLst>
              </p:cNvPr>
              <p:cNvPicPr/>
              <p:nvPr/>
            </p:nvPicPr>
            <p:blipFill>
              <a:blip r:embed="rId117"/>
              <a:stretch>
                <a:fillRect/>
              </a:stretch>
            </p:blipFill>
            <p:spPr>
              <a:xfrm>
                <a:off x="4718380" y="6154270"/>
                <a:ext cx="126000" cy="126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18">
            <p14:nvContentPartPr>
              <p14:cNvPr id="125" name="Entrada de lápiz 124">
                <a:extLst>
                  <a:ext uri="{FF2B5EF4-FFF2-40B4-BE49-F238E27FC236}">
                    <a16:creationId xmlns:a16="http://schemas.microsoft.com/office/drawing/2014/main" id="{F80D2DC8-AECA-3ED9-71A7-075B37161690}"/>
                  </a:ext>
                </a:extLst>
              </p14:cNvPr>
              <p14:cNvContentPartPr/>
              <p14:nvPr/>
            </p14:nvContentPartPr>
            <p14:xfrm>
              <a:off x="5625220" y="281230"/>
              <a:ext cx="6158520" cy="6336000"/>
            </p14:xfrm>
          </p:contentPart>
        </mc:Choice>
        <mc:Fallback xmlns="">
          <p:pic>
            <p:nvPicPr>
              <p:cNvPr id="125" name="Entrada de lápiz 124">
                <a:extLst>
                  <a:ext uri="{FF2B5EF4-FFF2-40B4-BE49-F238E27FC236}">
                    <a16:creationId xmlns:a16="http://schemas.microsoft.com/office/drawing/2014/main" id="{F80D2DC8-AECA-3ED9-71A7-075B37161690}"/>
                  </a:ext>
                </a:extLst>
              </p:cNvPr>
              <p:cNvPicPr/>
              <p:nvPr/>
            </p:nvPicPr>
            <p:blipFill>
              <a:blip r:embed="rId119"/>
              <a:stretch>
                <a:fillRect/>
              </a:stretch>
            </p:blipFill>
            <p:spPr>
              <a:xfrm>
                <a:off x="5562220" y="218230"/>
                <a:ext cx="6284160" cy="64616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20">
            <p14:nvContentPartPr>
              <p14:cNvPr id="127" name="Entrada de lápiz 126">
                <a:extLst>
                  <a:ext uri="{FF2B5EF4-FFF2-40B4-BE49-F238E27FC236}">
                    <a16:creationId xmlns:a16="http://schemas.microsoft.com/office/drawing/2014/main" id="{D467A0C6-7CAA-C7C4-8D87-D673D62D6A5E}"/>
                  </a:ext>
                </a:extLst>
              </p14:cNvPr>
              <p14:cNvContentPartPr/>
              <p14:nvPr/>
            </p14:nvContentPartPr>
            <p14:xfrm>
              <a:off x="10865380" y="3759910"/>
              <a:ext cx="360" cy="360"/>
            </p14:xfrm>
          </p:contentPart>
        </mc:Choice>
        <mc:Fallback xmlns="">
          <p:pic>
            <p:nvPicPr>
              <p:cNvPr id="127" name="Entrada de lápiz 126">
                <a:extLst>
                  <a:ext uri="{FF2B5EF4-FFF2-40B4-BE49-F238E27FC236}">
                    <a16:creationId xmlns:a16="http://schemas.microsoft.com/office/drawing/2014/main" id="{D467A0C6-7CAA-C7C4-8D87-D673D62D6A5E}"/>
                  </a:ext>
                </a:extLst>
              </p:cNvPr>
              <p:cNvPicPr/>
              <p:nvPr/>
            </p:nvPicPr>
            <p:blipFill>
              <a:blip r:embed="rId117"/>
              <a:stretch>
                <a:fillRect/>
              </a:stretch>
            </p:blipFill>
            <p:spPr>
              <a:xfrm>
                <a:off x="10802740" y="3696910"/>
                <a:ext cx="126000" cy="126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21">
            <p14:nvContentPartPr>
              <p14:cNvPr id="128" name="Entrada de lápiz 127">
                <a:extLst>
                  <a:ext uri="{FF2B5EF4-FFF2-40B4-BE49-F238E27FC236}">
                    <a16:creationId xmlns:a16="http://schemas.microsoft.com/office/drawing/2014/main" id="{A3292CBF-5E49-FF49-8FD4-5C7496980E7D}"/>
                  </a:ext>
                </a:extLst>
              </p14:cNvPr>
              <p14:cNvContentPartPr/>
              <p14:nvPr/>
            </p14:nvContentPartPr>
            <p14:xfrm>
              <a:off x="10228900" y="1065670"/>
              <a:ext cx="1451160" cy="1998720"/>
            </p14:xfrm>
          </p:contentPart>
        </mc:Choice>
        <mc:Fallback xmlns="">
          <p:pic>
            <p:nvPicPr>
              <p:cNvPr id="128" name="Entrada de lápiz 127">
                <a:extLst>
                  <a:ext uri="{FF2B5EF4-FFF2-40B4-BE49-F238E27FC236}">
                    <a16:creationId xmlns:a16="http://schemas.microsoft.com/office/drawing/2014/main" id="{A3292CBF-5E49-FF49-8FD4-5C7496980E7D}"/>
                  </a:ext>
                </a:extLst>
              </p:cNvPr>
              <p:cNvPicPr/>
              <p:nvPr/>
            </p:nvPicPr>
            <p:blipFill>
              <a:blip r:embed="rId122"/>
              <a:stretch>
                <a:fillRect/>
              </a:stretch>
            </p:blipFill>
            <p:spPr>
              <a:xfrm>
                <a:off x="10166260" y="1002670"/>
                <a:ext cx="1576800" cy="21243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23">
            <p14:nvContentPartPr>
              <p14:cNvPr id="129" name="Entrada de lápiz 128">
                <a:extLst>
                  <a:ext uri="{FF2B5EF4-FFF2-40B4-BE49-F238E27FC236}">
                    <a16:creationId xmlns:a16="http://schemas.microsoft.com/office/drawing/2014/main" id="{4B85EF91-8A79-04FF-B6B9-5E6324A75161}"/>
                  </a:ext>
                </a:extLst>
              </p14:cNvPr>
              <p14:cNvContentPartPr/>
              <p14:nvPr/>
            </p14:nvContentPartPr>
            <p14:xfrm>
              <a:off x="7815820" y="1258270"/>
              <a:ext cx="360" cy="360"/>
            </p14:xfrm>
          </p:contentPart>
        </mc:Choice>
        <mc:Fallback xmlns="">
          <p:pic>
            <p:nvPicPr>
              <p:cNvPr id="129" name="Entrada de lápiz 128">
                <a:extLst>
                  <a:ext uri="{FF2B5EF4-FFF2-40B4-BE49-F238E27FC236}">
                    <a16:creationId xmlns:a16="http://schemas.microsoft.com/office/drawing/2014/main" id="{4B85EF91-8A79-04FF-B6B9-5E6324A75161}"/>
                  </a:ext>
                </a:extLst>
              </p:cNvPr>
              <p:cNvPicPr/>
              <p:nvPr/>
            </p:nvPicPr>
            <p:blipFill>
              <a:blip r:embed="rId117"/>
              <a:stretch>
                <a:fillRect/>
              </a:stretch>
            </p:blipFill>
            <p:spPr>
              <a:xfrm>
                <a:off x="7753180" y="1195270"/>
                <a:ext cx="126000" cy="126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24">
            <p14:nvContentPartPr>
              <p14:cNvPr id="130" name="Entrada de lápiz 129">
                <a:extLst>
                  <a:ext uri="{FF2B5EF4-FFF2-40B4-BE49-F238E27FC236}">
                    <a16:creationId xmlns:a16="http://schemas.microsoft.com/office/drawing/2014/main" id="{A83A2D9A-CE00-B06E-69AF-D379D85528E6}"/>
                  </a:ext>
                </a:extLst>
              </p14:cNvPr>
              <p14:cNvContentPartPr/>
              <p14:nvPr/>
            </p14:nvContentPartPr>
            <p14:xfrm>
              <a:off x="8215780" y="1465270"/>
              <a:ext cx="385200" cy="148320"/>
            </p14:xfrm>
          </p:contentPart>
        </mc:Choice>
        <mc:Fallback xmlns="">
          <p:pic>
            <p:nvPicPr>
              <p:cNvPr id="130" name="Entrada de lápiz 129">
                <a:extLst>
                  <a:ext uri="{FF2B5EF4-FFF2-40B4-BE49-F238E27FC236}">
                    <a16:creationId xmlns:a16="http://schemas.microsoft.com/office/drawing/2014/main" id="{A83A2D9A-CE00-B06E-69AF-D379D85528E6}"/>
                  </a:ext>
                </a:extLst>
              </p:cNvPr>
              <p:cNvPicPr/>
              <p:nvPr/>
            </p:nvPicPr>
            <p:blipFill>
              <a:blip r:embed="rId125"/>
              <a:stretch>
                <a:fillRect/>
              </a:stretch>
            </p:blipFill>
            <p:spPr>
              <a:xfrm>
                <a:off x="8152780" y="1402630"/>
                <a:ext cx="510840" cy="2739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26">
            <p14:nvContentPartPr>
              <p14:cNvPr id="131" name="Entrada de lápiz 130">
                <a:extLst>
                  <a:ext uri="{FF2B5EF4-FFF2-40B4-BE49-F238E27FC236}">
                    <a16:creationId xmlns:a16="http://schemas.microsoft.com/office/drawing/2014/main" id="{C8FAC01E-9D96-EBFE-8B67-0E8F21D346A1}"/>
                  </a:ext>
                </a:extLst>
              </p14:cNvPr>
              <p14:cNvContentPartPr/>
              <p14:nvPr/>
            </p14:nvContentPartPr>
            <p14:xfrm>
              <a:off x="7268260" y="2531230"/>
              <a:ext cx="1273320" cy="355680"/>
            </p14:xfrm>
          </p:contentPart>
        </mc:Choice>
        <mc:Fallback xmlns="">
          <p:pic>
            <p:nvPicPr>
              <p:cNvPr id="131" name="Entrada de lápiz 130">
                <a:extLst>
                  <a:ext uri="{FF2B5EF4-FFF2-40B4-BE49-F238E27FC236}">
                    <a16:creationId xmlns:a16="http://schemas.microsoft.com/office/drawing/2014/main" id="{C8FAC01E-9D96-EBFE-8B67-0E8F21D346A1}"/>
                  </a:ext>
                </a:extLst>
              </p:cNvPr>
              <p:cNvPicPr/>
              <p:nvPr/>
            </p:nvPicPr>
            <p:blipFill>
              <a:blip r:embed="rId127"/>
              <a:stretch>
                <a:fillRect/>
              </a:stretch>
            </p:blipFill>
            <p:spPr>
              <a:xfrm>
                <a:off x="7205260" y="2468230"/>
                <a:ext cx="1398960" cy="4813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28">
            <p14:nvContentPartPr>
              <p14:cNvPr id="132" name="Entrada de lápiz 131">
                <a:extLst>
                  <a:ext uri="{FF2B5EF4-FFF2-40B4-BE49-F238E27FC236}">
                    <a16:creationId xmlns:a16="http://schemas.microsoft.com/office/drawing/2014/main" id="{F11C6197-BFAB-8A53-CFDA-1E1507D88D2B}"/>
                  </a:ext>
                </a:extLst>
              </p14:cNvPr>
              <p14:cNvContentPartPr/>
              <p14:nvPr/>
            </p14:nvContentPartPr>
            <p14:xfrm>
              <a:off x="5358460" y="369790"/>
              <a:ext cx="1021680" cy="1540080"/>
            </p14:xfrm>
          </p:contentPart>
        </mc:Choice>
        <mc:Fallback xmlns="">
          <p:pic>
            <p:nvPicPr>
              <p:cNvPr id="132" name="Entrada de lápiz 131">
                <a:extLst>
                  <a:ext uri="{FF2B5EF4-FFF2-40B4-BE49-F238E27FC236}">
                    <a16:creationId xmlns:a16="http://schemas.microsoft.com/office/drawing/2014/main" id="{F11C6197-BFAB-8A53-CFDA-1E1507D88D2B}"/>
                  </a:ext>
                </a:extLst>
              </p:cNvPr>
              <p:cNvPicPr/>
              <p:nvPr/>
            </p:nvPicPr>
            <p:blipFill>
              <a:blip r:embed="rId129"/>
              <a:stretch>
                <a:fillRect/>
              </a:stretch>
            </p:blipFill>
            <p:spPr>
              <a:xfrm>
                <a:off x="5295820" y="307150"/>
                <a:ext cx="1147320" cy="16657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30">
            <p14:nvContentPartPr>
              <p14:cNvPr id="133" name="Entrada de lápiz 132">
                <a:extLst>
                  <a:ext uri="{FF2B5EF4-FFF2-40B4-BE49-F238E27FC236}">
                    <a16:creationId xmlns:a16="http://schemas.microsoft.com/office/drawing/2014/main" id="{D88A32A9-5DAA-2E10-E558-AC74EAE060F7}"/>
                  </a:ext>
                </a:extLst>
              </p14:cNvPr>
              <p14:cNvContentPartPr/>
              <p14:nvPr/>
            </p14:nvContentPartPr>
            <p14:xfrm>
              <a:off x="6602260" y="2323870"/>
              <a:ext cx="177840" cy="133560"/>
            </p14:xfrm>
          </p:contentPart>
        </mc:Choice>
        <mc:Fallback xmlns="">
          <p:pic>
            <p:nvPicPr>
              <p:cNvPr id="133" name="Entrada de lápiz 132">
                <a:extLst>
                  <a:ext uri="{FF2B5EF4-FFF2-40B4-BE49-F238E27FC236}">
                    <a16:creationId xmlns:a16="http://schemas.microsoft.com/office/drawing/2014/main" id="{D88A32A9-5DAA-2E10-E558-AC74EAE060F7}"/>
                  </a:ext>
                </a:extLst>
              </p:cNvPr>
              <p:cNvPicPr/>
              <p:nvPr/>
            </p:nvPicPr>
            <p:blipFill>
              <a:blip r:embed="rId131"/>
              <a:stretch>
                <a:fillRect/>
              </a:stretch>
            </p:blipFill>
            <p:spPr>
              <a:xfrm>
                <a:off x="6539260" y="2261230"/>
                <a:ext cx="303480" cy="2592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32">
            <p14:nvContentPartPr>
              <p14:cNvPr id="134" name="Entrada de lápiz 133">
                <a:extLst>
                  <a:ext uri="{FF2B5EF4-FFF2-40B4-BE49-F238E27FC236}">
                    <a16:creationId xmlns:a16="http://schemas.microsoft.com/office/drawing/2014/main" id="{9A89A391-6D4A-3989-A011-AE12DC34983D}"/>
                  </a:ext>
                </a:extLst>
              </p14:cNvPr>
              <p14:cNvContentPartPr/>
              <p14:nvPr/>
            </p14:nvContentPartPr>
            <p14:xfrm>
              <a:off x="8304340" y="6454150"/>
              <a:ext cx="360" cy="360"/>
            </p14:xfrm>
          </p:contentPart>
        </mc:Choice>
        <mc:Fallback xmlns="">
          <p:pic>
            <p:nvPicPr>
              <p:cNvPr id="134" name="Entrada de lápiz 133">
                <a:extLst>
                  <a:ext uri="{FF2B5EF4-FFF2-40B4-BE49-F238E27FC236}">
                    <a16:creationId xmlns:a16="http://schemas.microsoft.com/office/drawing/2014/main" id="{9A89A391-6D4A-3989-A011-AE12DC34983D}"/>
                  </a:ext>
                </a:extLst>
              </p:cNvPr>
              <p:cNvPicPr/>
              <p:nvPr/>
            </p:nvPicPr>
            <p:blipFill>
              <a:blip r:embed="rId117"/>
              <a:stretch>
                <a:fillRect/>
              </a:stretch>
            </p:blipFill>
            <p:spPr>
              <a:xfrm>
                <a:off x="8241700" y="6391150"/>
                <a:ext cx="126000" cy="126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33">
            <p14:nvContentPartPr>
              <p14:cNvPr id="135" name="Entrada de lápiz 134">
                <a:extLst>
                  <a:ext uri="{FF2B5EF4-FFF2-40B4-BE49-F238E27FC236}">
                    <a16:creationId xmlns:a16="http://schemas.microsoft.com/office/drawing/2014/main" id="{974C6AA8-0FDB-E3B6-9116-1533033DFB8F}"/>
                  </a:ext>
                </a:extLst>
              </p14:cNvPr>
              <p14:cNvContentPartPr/>
              <p14:nvPr/>
            </p14:nvContentPartPr>
            <p14:xfrm>
              <a:off x="8911300" y="4795990"/>
              <a:ext cx="2620440" cy="1510200"/>
            </p14:xfrm>
          </p:contentPart>
        </mc:Choice>
        <mc:Fallback xmlns="">
          <p:pic>
            <p:nvPicPr>
              <p:cNvPr id="135" name="Entrada de lápiz 134">
                <a:extLst>
                  <a:ext uri="{FF2B5EF4-FFF2-40B4-BE49-F238E27FC236}">
                    <a16:creationId xmlns:a16="http://schemas.microsoft.com/office/drawing/2014/main" id="{974C6AA8-0FDB-E3B6-9116-1533033DFB8F}"/>
                  </a:ext>
                </a:extLst>
              </p:cNvPr>
              <p:cNvPicPr/>
              <p:nvPr/>
            </p:nvPicPr>
            <p:blipFill>
              <a:blip r:embed="rId134"/>
              <a:stretch>
                <a:fillRect/>
              </a:stretch>
            </p:blipFill>
            <p:spPr>
              <a:xfrm>
                <a:off x="8848660" y="4733350"/>
                <a:ext cx="2746080" cy="163584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8011913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8C49591-6A30-8987-7D2D-B54D85C11644}"/>
              </a:ext>
            </a:extLst>
          </p:cNvPr>
          <p:cNvSpPr>
            <a:spLocks noGrp="1"/>
          </p:cNvSpPr>
          <p:nvPr>
            <p:ph type="title"/>
          </p:nvPr>
        </p:nvSpPr>
        <p:spPr/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/>
          <a:lstStyle/>
          <a:p>
            <a:r>
              <a:rPr lang="es-US" dirty="0">
                <a:latin typeface="Agency FB" panose="020B0503020202020204" pitchFamily="34" charset="0"/>
              </a:rPr>
              <a:t>¿Cuál es la importancia de la geografía?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9" name="Entrada de lápiz 8">
                <a:extLst>
                  <a:ext uri="{FF2B5EF4-FFF2-40B4-BE49-F238E27FC236}">
                    <a16:creationId xmlns:a16="http://schemas.microsoft.com/office/drawing/2014/main" id="{731B9FD8-A01B-0E53-3D9B-A4AE0766E17F}"/>
                  </a:ext>
                </a:extLst>
              </p14:cNvPr>
              <p14:cNvContentPartPr/>
              <p14:nvPr/>
            </p14:nvContentPartPr>
            <p14:xfrm>
              <a:off x="6838780" y="2930830"/>
              <a:ext cx="360" cy="360"/>
            </p14:xfrm>
          </p:contentPart>
        </mc:Choice>
        <mc:Fallback xmlns="">
          <p:pic>
            <p:nvPicPr>
              <p:cNvPr id="9" name="Entrada de lápiz 8">
                <a:extLst>
                  <a:ext uri="{FF2B5EF4-FFF2-40B4-BE49-F238E27FC236}">
                    <a16:creationId xmlns:a16="http://schemas.microsoft.com/office/drawing/2014/main" id="{731B9FD8-A01B-0E53-3D9B-A4AE0766E17F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6749140" y="2841190"/>
                <a:ext cx="180000" cy="180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10" name="Entrada de lápiz 9">
                <a:extLst>
                  <a:ext uri="{FF2B5EF4-FFF2-40B4-BE49-F238E27FC236}">
                    <a16:creationId xmlns:a16="http://schemas.microsoft.com/office/drawing/2014/main" id="{4AC038FB-26E9-3F2D-45EA-7F73CCACC568}"/>
                  </a:ext>
                </a:extLst>
              </p14:cNvPr>
              <p14:cNvContentPartPr/>
              <p14:nvPr/>
            </p14:nvContentPartPr>
            <p14:xfrm>
              <a:off x="5684260" y="3360310"/>
              <a:ext cx="360" cy="360"/>
            </p14:xfrm>
          </p:contentPart>
        </mc:Choice>
        <mc:Fallback xmlns="">
          <p:pic>
            <p:nvPicPr>
              <p:cNvPr id="10" name="Entrada de lápiz 9">
                <a:extLst>
                  <a:ext uri="{FF2B5EF4-FFF2-40B4-BE49-F238E27FC236}">
                    <a16:creationId xmlns:a16="http://schemas.microsoft.com/office/drawing/2014/main" id="{4AC038FB-26E9-3F2D-45EA-7F73CCACC568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5594620" y="3270310"/>
                <a:ext cx="180000" cy="180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5">
            <p14:nvContentPartPr>
              <p14:cNvPr id="12" name="Entrada de lápiz 11">
                <a:extLst>
                  <a:ext uri="{FF2B5EF4-FFF2-40B4-BE49-F238E27FC236}">
                    <a16:creationId xmlns:a16="http://schemas.microsoft.com/office/drawing/2014/main" id="{C149B4B1-1EBB-632F-EF10-9EEBC09A0E36}"/>
                  </a:ext>
                </a:extLst>
              </p14:cNvPr>
              <p14:cNvContentPartPr/>
              <p14:nvPr/>
            </p14:nvContentPartPr>
            <p14:xfrm>
              <a:off x="10584220" y="606670"/>
              <a:ext cx="360" cy="360"/>
            </p14:xfrm>
          </p:contentPart>
        </mc:Choice>
        <mc:Fallback xmlns="">
          <p:pic>
            <p:nvPicPr>
              <p:cNvPr id="12" name="Entrada de lápiz 11">
                <a:extLst>
                  <a:ext uri="{FF2B5EF4-FFF2-40B4-BE49-F238E27FC236}">
                    <a16:creationId xmlns:a16="http://schemas.microsoft.com/office/drawing/2014/main" id="{C149B4B1-1EBB-632F-EF10-9EEBC09A0E36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0494220" y="517030"/>
                <a:ext cx="180000" cy="180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18" name="Entrada de lápiz 17">
                <a:extLst>
                  <a:ext uri="{FF2B5EF4-FFF2-40B4-BE49-F238E27FC236}">
                    <a16:creationId xmlns:a16="http://schemas.microsoft.com/office/drawing/2014/main" id="{A64F42F6-1B28-F413-B180-E2B0EFD18EA1}"/>
                  </a:ext>
                </a:extLst>
              </p14:cNvPr>
              <p14:cNvContentPartPr/>
              <p14:nvPr/>
            </p14:nvContentPartPr>
            <p14:xfrm>
              <a:off x="9873580" y="6587350"/>
              <a:ext cx="360" cy="360"/>
            </p14:xfrm>
          </p:contentPart>
        </mc:Choice>
        <mc:Fallback xmlns="">
          <p:pic>
            <p:nvPicPr>
              <p:cNvPr id="18" name="Entrada de lápiz 17">
                <a:extLst>
                  <a:ext uri="{FF2B5EF4-FFF2-40B4-BE49-F238E27FC236}">
                    <a16:creationId xmlns:a16="http://schemas.microsoft.com/office/drawing/2014/main" id="{A64F42F6-1B28-F413-B180-E2B0EFD18EA1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9783940" y="6497350"/>
                <a:ext cx="180000" cy="180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7">
            <p14:nvContentPartPr>
              <p14:cNvPr id="22" name="Entrada de lápiz 21">
                <a:extLst>
                  <a:ext uri="{FF2B5EF4-FFF2-40B4-BE49-F238E27FC236}">
                    <a16:creationId xmlns:a16="http://schemas.microsoft.com/office/drawing/2014/main" id="{D6113704-BCE4-3E7C-A4B8-D23F3D4423B4}"/>
                  </a:ext>
                </a:extLst>
              </p14:cNvPr>
              <p14:cNvContentPartPr/>
              <p14:nvPr/>
            </p14:nvContentPartPr>
            <p14:xfrm>
              <a:off x="5876860" y="6335710"/>
              <a:ext cx="360" cy="360"/>
            </p14:xfrm>
          </p:contentPart>
        </mc:Choice>
        <mc:Fallback xmlns="">
          <p:pic>
            <p:nvPicPr>
              <p:cNvPr id="22" name="Entrada de lápiz 21">
                <a:extLst>
                  <a:ext uri="{FF2B5EF4-FFF2-40B4-BE49-F238E27FC236}">
                    <a16:creationId xmlns:a16="http://schemas.microsoft.com/office/drawing/2014/main" id="{D6113704-BCE4-3E7C-A4B8-D23F3D4423B4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5786860" y="6245710"/>
                <a:ext cx="180000" cy="180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">
            <p14:nvContentPartPr>
              <p14:cNvPr id="23" name="Entrada de lápiz 22">
                <a:extLst>
                  <a:ext uri="{FF2B5EF4-FFF2-40B4-BE49-F238E27FC236}">
                    <a16:creationId xmlns:a16="http://schemas.microsoft.com/office/drawing/2014/main" id="{E593431F-DBAA-B1B1-5D61-38AC27E57629}"/>
                  </a:ext>
                </a:extLst>
              </p14:cNvPr>
              <p14:cNvContentPartPr/>
              <p14:nvPr/>
            </p14:nvContentPartPr>
            <p14:xfrm>
              <a:off x="6158020" y="5299270"/>
              <a:ext cx="360" cy="360"/>
            </p14:xfrm>
          </p:contentPart>
        </mc:Choice>
        <mc:Fallback xmlns="">
          <p:pic>
            <p:nvPicPr>
              <p:cNvPr id="23" name="Entrada de lápiz 22">
                <a:extLst>
                  <a:ext uri="{FF2B5EF4-FFF2-40B4-BE49-F238E27FC236}">
                    <a16:creationId xmlns:a16="http://schemas.microsoft.com/office/drawing/2014/main" id="{E593431F-DBAA-B1B1-5D61-38AC27E57629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6068020" y="5209630"/>
                <a:ext cx="180000" cy="180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9">
            <p14:nvContentPartPr>
              <p14:cNvPr id="24" name="Entrada de lápiz 23">
                <a:extLst>
                  <a:ext uri="{FF2B5EF4-FFF2-40B4-BE49-F238E27FC236}">
                    <a16:creationId xmlns:a16="http://schemas.microsoft.com/office/drawing/2014/main" id="{0FD6B6C1-0010-E703-8C5A-23791784B05C}"/>
                  </a:ext>
                </a:extLst>
              </p14:cNvPr>
              <p14:cNvContentPartPr/>
              <p14:nvPr/>
            </p14:nvContentPartPr>
            <p14:xfrm>
              <a:off x="7253500" y="4218910"/>
              <a:ext cx="360" cy="360"/>
            </p14:xfrm>
          </p:contentPart>
        </mc:Choice>
        <mc:Fallback xmlns="">
          <p:pic>
            <p:nvPicPr>
              <p:cNvPr id="24" name="Entrada de lápiz 23">
                <a:extLst>
                  <a:ext uri="{FF2B5EF4-FFF2-40B4-BE49-F238E27FC236}">
                    <a16:creationId xmlns:a16="http://schemas.microsoft.com/office/drawing/2014/main" id="{0FD6B6C1-0010-E703-8C5A-23791784B05C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7163500" y="4128910"/>
                <a:ext cx="180000" cy="180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0">
            <p14:nvContentPartPr>
              <p14:cNvPr id="28" name="Entrada de lápiz 27">
                <a:extLst>
                  <a:ext uri="{FF2B5EF4-FFF2-40B4-BE49-F238E27FC236}">
                    <a16:creationId xmlns:a16="http://schemas.microsoft.com/office/drawing/2014/main" id="{75FCD8F9-79E7-5AFA-D255-C55B858BB37B}"/>
                  </a:ext>
                </a:extLst>
              </p14:cNvPr>
              <p14:cNvContentPartPr/>
              <p14:nvPr/>
            </p14:nvContentPartPr>
            <p14:xfrm>
              <a:off x="414220" y="6409510"/>
              <a:ext cx="360" cy="360"/>
            </p14:xfrm>
          </p:contentPart>
        </mc:Choice>
        <mc:Fallback xmlns="">
          <p:pic>
            <p:nvPicPr>
              <p:cNvPr id="28" name="Entrada de lápiz 27">
                <a:extLst>
                  <a:ext uri="{FF2B5EF4-FFF2-40B4-BE49-F238E27FC236}">
                    <a16:creationId xmlns:a16="http://schemas.microsoft.com/office/drawing/2014/main" id="{75FCD8F9-79E7-5AFA-D255-C55B858BB37B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324580" y="6319870"/>
                <a:ext cx="180000" cy="180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1">
            <p14:nvContentPartPr>
              <p14:cNvPr id="29" name="Entrada de lápiz 28">
                <a:extLst>
                  <a:ext uri="{FF2B5EF4-FFF2-40B4-BE49-F238E27FC236}">
                    <a16:creationId xmlns:a16="http://schemas.microsoft.com/office/drawing/2014/main" id="{F76A3EA0-302D-3FDA-9968-236F435D81B5}"/>
                  </a:ext>
                </a:extLst>
              </p14:cNvPr>
              <p14:cNvContentPartPr/>
              <p14:nvPr/>
            </p14:nvContentPartPr>
            <p14:xfrm>
              <a:off x="2753140" y="6513190"/>
              <a:ext cx="360" cy="360"/>
            </p14:xfrm>
          </p:contentPart>
        </mc:Choice>
        <mc:Fallback xmlns="">
          <p:pic>
            <p:nvPicPr>
              <p:cNvPr id="29" name="Entrada de lápiz 28">
                <a:extLst>
                  <a:ext uri="{FF2B5EF4-FFF2-40B4-BE49-F238E27FC236}">
                    <a16:creationId xmlns:a16="http://schemas.microsoft.com/office/drawing/2014/main" id="{F76A3EA0-302D-3FDA-9968-236F435D81B5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2663500" y="6423550"/>
                <a:ext cx="180000" cy="180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2">
            <p14:nvContentPartPr>
              <p14:cNvPr id="30" name="Entrada de lápiz 29">
                <a:extLst>
                  <a:ext uri="{FF2B5EF4-FFF2-40B4-BE49-F238E27FC236}">
                    <a16:creationId xmlns:a16="http://schemas.microsoft.com/office/drawing/2014/main" id="{40483D77-5032-E0C2-91A8-F7EA03190872}"/>
                  </a:ext>
                </a:extLst>
              </p14:cNvPr>
              <p14:cNvContentPartPr/>
              <p14:nvPr/>
            </p14:nvContentPartPr>
            <p14:xfrm>
              <a:off x="4973620" y="6483670"/>
              <a:ext cx="360" cy="360"/>
            </p14:xfrm>
          </p:contentPart>
        </mc:Choice>
        <mc:Fallback xmlns="">
          <p:pic>
            <p:nvPicPr>
              <p:cNvPr id="30" name="Entrada de lápiz 29">
                <a:extLst>
                  <a:ext uri="{FF2B5EF4-FFF2-40B4-BE49-F238E27FC236}">
                    <a16:creationId xmlns:a16="http://schemas.microsoft.com/office/drawing/2014/main" id="{40483D77-5032-E0C2-91A8-F7EA03190872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4883980" y="6393670"/>
                <a:ext cx="180000" cy="180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3">
            <p14:nvContentPartPr>
              <p14:cNvPr id="35" name="Entrada de lápiz 34">
                <a:extLst>
                  <a:ext uri="{FF2B5EF4-FFF2-40B4-BE49-F238E27FC236}">
                    <a16:creationId xmlns:a16="http://schemas.microsoft.com/office/drawing/2014/main" id="{8EC502C4-3945-DAF3-0C0E-26FA89A6C6D3}"/>
                  </a:ext>
                </a:extLst>
              </p14:cNvPr>
              <p14:cNvContentPartPr/>
              <p14:nvPr/>
            </p14:nvContentPartPr>
            <p14:xfrm>
              <a:off x="7342420" y="3019750"/>
              <a:ext cx="360" cy="360"/>
            </p14:xfrm>
          </p:contentPart>
        </mc:Choice>
        <mc:Fallback xmlns="">
          <p:pic>
            <p:nvPicPr>
              <p:cNvPr id="35" name="Entrada de lápiz 34">
                <a:extLst>
                  <a:ext uri="{FF2B5EF4-FFF2-40B4-BE49-F238E27FC236}">
                    <a16:creationId xmlns:a16="http://schemas.microsoft.com/office/drawing/2014/main" id="{8EC502C4-3945-DAF3-0C0E-26FA89A6C6D3}"/>
                  </a:ext>
                </a:extLst>
              </p:cNvPr>
              <p:cNvPicPr/>
              <p:nvPr/>
            </p:nvPicPr>
            <p:blipFill>
              <a:blip r:embed="rId28"/>
              <a:stretch>
                <a:fillRect/>
              </a:stretch>
            </p:blipFill>
            <p:spPr>
              <a:xfrm>
                <a:off x="7252420" y="2929750"/>
                <a:ext cx="180000" cy="180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9">
            <p14:nvContentPartPr>
              <p14:cNvPr id="36" name="Entrada de lápiz 35">
                <a:extLst>
                  <a:ext uri="{FF2B5EF4-FFF2-40B4-BE49-F238E27FC236}">
                    <a16:creationId xmlns:a16="http://schemas.microsoft.com/office/drawing/2014/main" id="{46F156AF-9D94-4560-747D-809E33AE5A3E}"/>
                  </a:ext>
                </a:extLst>
              </p14:cNvPr>
              <p14:cNvContentPartPr/>
              <p14:nvPr/>
            </p14:nvContentPartPr>
            <p14:xfrm>
              <a:off x="6631780" y="3300910"/>
              <a:ext cx="360" cy="360"/>
            </p14:xfrm>
          </p:contentPart>
        </mc:Choice>
        <mc:Fallback xmlns="">
          <p:pic>
            <p:nvPicPr>
              <p:cNvPr id="36" name="Entrada de lápiz 35">
                <a:extLst>
                  <a:ext uri="{FF2B5EF4-FFF2-40B4-BE49-F238E27FC236}">
                    <a16:creationId xmlns:a16="http://schemas.microsoft.com/office/drawing/2014/main" id="{46F156AF-9D94-4560-747D-809E33AE5A3E}"/>
                  </a:ext>
                </a:extLst>
              </p:cNvPr>
              <p:cNvPicPr/>
              <p:nvPr/>
            </p:nvPicPr>
            <p:blipFill>
              <a:blip r:embed="rId28"/>
              <a:stretch>
                <a:fillRect/>
              </a:stretch>
            </p:blipFill>
            <p:spPr>
              <a:xfrm>
                <a:off x="6541780" y="3211270"/>
                <a:ext cx="180000" cy="180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30">
            <p14:nvContentPartPr>
              <p14:cNvPr id="37" name="Entrada de lápiz 36">
                <a:extLst>
                  <a:ext uri="{FF2B5EF4-FFF2-40B4-BE49-F238E27FC236}">
                    <a16:creationId xmlns:a16="http://schemas.microsoft.com/office/drawing/2014/main" id="{5705BDDD-5E6B-83CC-DB50-D644E1D33C45}"/>
                  </a:ext>
                </a:extLst>
              </p14:cNvPr>
              <p14:cNvContentPartPr/>
              <p14:nvPr/>
            </p14:nvContentPartPr>
            <p14:xfrm>
              <a:off x="6158020" y="2857030"/>
              <a:ext cx="360" cy="360"/>
            </p14:xfrm>
          </p:contentPart>
        </mc:Choice>
        <mc:Fallback xmlns="">
          <p:pic>
            <p:nvPicPr>
              <p:cNvPr id="37" name="Entrada de lápiz 36">
                <a:extLst>
                  <a:ext uri="{FF2B5EF4-FFF2-40B4-BE49-F238E27FC236}">
                    <a16:creationId xmlns:a16="http://schemas.microsoft.com/office/drawing/2014/main" id="{5705BDDD-5E6B-83CC-DB50-D644E1D33C45}"/>
                  </a:ext>
                </a:extLst>
              </p:cNvPr>
              <p:cNvPicPr/>
              <p:nvPr/>
            </p:nvPicPr>
            <p:blipFill>
              <a:blip r:embed="rId28"/>
              <a:stretch>
                <a:fillRect/>
              </a:stretch>
            </p:blipFill>
            <p:spPr>
              <a:xfrm>
                <a:off x="6068020" y="2767030"/>
                <a:ext cx="180000" cy="180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31">
            <p14:nvContentPartPr>
              <p14:cNvPr id="51" name="Entrada de lápiz 50">
                <a:extLst>
                  <a:ext uri="{FF2B5EF4-FFF2-40B4-BE49-F238E27FC236}">
                    <a16:creationId xmlns:a16="http://schemas.microsoft.com/office/drawing/2014/main" id="{6C6925B5-C81B-E88C-6F3E-FA52968A46CF}"/>
                  </a:ext>
                </a:extLst>
              </p14:cNvPr>
              <p14:cNvContentPartPr/>
              <p14:nvPr/>
            </p14:nvContentPartPr>
            <p14:xfrm>
              <a:off x="2146540" y="6409870"/>
              <a:ext cx="5077800" cy="281520"/>
            </p14:xfrm>
          </p:contentPart>
        </mc:Choice>
        <mc:Fallback xmlns="">
          <p:pic>
            <p:nvPicPr>
              <p:cNvPr id="51" name="Entrada de lápiz 50">
                <a:extLst>
                  <a:ext uri="{FF2B5EF4-FFF2-40B4-BE49-F238E27FC236}">
                    <a16:creationId xmlns:a16="http://schemas.microsoft.com/office/drawing/2014/main" id="{6C6925B5-C81B-E88C-6F3E-FA52968A46CF}"/>
                  </a:ext>
                </a:extLst>
              </p:cNvPr>
              <p:cNvPicPr/>
              <p:nvPr/>
            </p:nvPicPr>
            <p:blipFill>
              <a:blip r:embed="rId32"/>
              <a:stretch>
                <a:fillRect/>
              </a:stretch>
            </p:blipFill>
            <p:spPr>
              <a:xfrm>
                <a:off x="2056540" y="6319870"/>
                <a:ext cx="5257440" cy="461160"/>
              </a:xfrm>
              <a:prstGeom prst="rect">
                <a:avLst/>
              </a:prstGeom>
            </p:spPr>
          </p:pic>
        </mc:Fallback>
      </mc:AlternateContent>
      <p:sp>
        <p:nvSpPr>
          <p:cNvPr id="70" name="Marcador de contenido 69">
            <a:extLst>
              <a:ext uri="{FF2B5EF4-FFF2-40B4-BE49-F238E27FC236}">
                <a16:creationId xmlns:a16="http://schemas.microsoft.com/office/drawing/2014/main" id="{B9AE1549-B13A-7FC1-1A55-6778F34CA2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24060" y="2169241"/>
            <a:ext cx="5223594" cy="4351338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r>
              <a:rPr lang="es-US" dirty="0"/>
              <a:t>La geografía es una ciencia que estudia el entorno y es importante porque nos ayuda a entenderlo, a resolver problemas y a mejorar nuestra calidad de vida. 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33">
            <p14:nvContentPartPr>
              <p14:cNvPr id="3" name="Entrada de lápiz 2">
                <a:extLst>
                  <a:ext uri="{FF2B5EF4-FFF2-40B4-BE49-F238E27FC236}">
                    <a16:creationId xmlns:a16="http://schemas.microsoft.com/office/drawing/2014/main" id="{069067D0-E74E-7FF8-1139-2A98BBF6F21A}"/>
                  </a:ext>
                </a:extLst>
              </p14:cNvPr>
              <p14:cNvContentPartPr/>
              <p14:nvPr/>
            </p14:nvContentPartPr>
            <p14:xfrm>
              <a:off x="9414580" y="3197230"/>
              <a:ext cx="44640" cy="360"/>
            </p14:xfrm>
          </p:contentPart>
        </mc:Choice>
        <mc:Fallback xmlns="">
          <p:pic>
            <p:nvPicPr>
              <p:cNvPr id="3" name="Entrada de lápiz 2">
                <a:extLst>
                  <a:ext uri="{FF2B5EF4-FFF2-40B4-BE49-F238E27FC236}">
                    <a16:creationId xmlns:a16="http://schemas.microsoft.com/office/drawing/2014/main" id="{069067D0-E74E-7FF8-1139-2A98BBF6F21A}"/>
                  </a:ext>
                </a:extLst>
              </p:cNvPr>
              <p:cNvPicPr/>
              <p:nvPr/>
            </p:nvPicPr>
            <p:blipFill>
              <a:blip r:embed="rId34"/>
              <a:stretch>
                <a:fillRect/>
              </a:stretch>
            </p:blipFill>
            <p:spPr>
              <a:xfrm>
                <a:off x="9405940" y="3188590"/>
                <a:ext cx="62280" cy="18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35">
            <p14:nvContentPartPr>
              <p14:cNvPr id="5" name="Entrada de lápiz 4">
                <a:extLst>
                  <a:ext uri="{FF2B5EF4-FFF2-40B4-BE49-F238E27FC236}">
                    <a16:creationId xmlns:a16="http://schemas.microsoft.com/office/drawing/2014/main" id="{406FB057-9E69-5B4D-B804-1FD18F5B9BD0}"/>
                  </a:ext>
                </a:extLst>
              </p14:cNvPr>
              <p14:cNvContentPartPr/>
              <p14:nvPr/>
            </p14:nvContentPartPr>
            <p14:xfrm>
              <a:off x="9621940" y="4529590"/>
              <a:ext cx="360" cy="360"/>
            </p14:xfrm>
          </p:contentPart>
        </mc:Choice>
        <mc:Fallback xmlns="">
          <p:pic>
            <p:nvPicPr>
              <p:cNvPr id="5" name="Entrada de lápiz 4">
                <a:extLst>
                  <a:ext uri="{FF2B5EF4-FFF2-40B4-BE49-F238E27FC236}">
                    <a16:creationId xmlns:a16="http://schemas.microsoft.com/office/drawing/2014/main" id="{406FB057-9E69-5B4D-B804-1FD18F5B9BD0}"/>
                  </a:ext>
                </a:extLst>
              </p:cNvPr>
              <p:cNvPicPr/>
              <p:nvPr/>
            </p:nvPicPr>
            <p:blipFill>
              <a:blip r:embed="rId36"/>
              <a:stretch>
                <a:fillRect/>
              </a:stretch>
            </p:blipFill>
            <p:spPr>
              <a:xfrm>
                <a:off x="9613300" y="4520950"/>
                <a:ext cx="18000" cy="18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37">
            <p14:nvContentPartPr>
              <p14:cNvPr id="14" name="Entrada de lápiz 13">
                <a:extLst>
                  <a:ext uri="{FF2B5EF4-FFF2-40B4-BE49-F238E27FC236}">
                    <a16:creationId xmlns:a16="http://schemas.microsoft.com/office/drawing/2014/main" id="{E465FBA0-70DE-1D8C-53C4-8DE70A02DFF2}"/>
                  </a:ext>
                </a:extLst>
              </p14:cNvPr>
              <p14:cNvContentPartPr/>
              <p14:nvPr/>
            </p14:nvContentPartPr>
            <p14:xfrm>
              <a:off x="8126860" y="3759910"/>
              <a:ext cx="1347480" cy="1924560"/>
            </p14:xfrm>
          </p:contentPart>
        </mc:Choice>
        <mc:Fallback xmlns="">
          <p:pic>
            <p:nvPicPr>
              <p:cNvPr id="14" name="Entrada de lápiz 13">
                <a:extLst>
                  <a:ext uri="{FF2B5EF4-FFF2-40B4-BE49-F238E27FC236}">
                    <a16:creationId xmlns:a16="http://schemas.microsoft.com/office/drawing/2014/main" id="{E465FBA0-70DE-1D8C-53C4-8DE70A02DFF2}"/>
                  </a:ext>
                </a:extLst>
              </p:cNvPr>
              <p:cNvPicPr/>
              <p:nvPr/>
            </p:nvPicPr>
            <p:blipFill>
              <a:blip r:embed="rId38"/>
              <a:stretch>
                <a:fillRect/>
              </a:stretch>
            </p:blipFill>
            <p:spPr>
              <a:xfrm>
                <a:off x="8117860" y="3750912"/>
                <a:ext cx="1365120" cy="1942197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39">
            <p14:nvContentPartPr>
              <p14:cNvPr id="44" name="Entrada de lápiz 43">
                <a:extLst>
                  <a:ext uri="{FF2B5EF4-FFF2-40B4-BE49-F238E27FC236}">
                    <a16:creationId xmlns:a16="http://schemas.microsoft.com/office/drawing/2014/main" id="{14BF88EB-108C-6887-748F-ECAD393DF275}"/>
                  </a:ext>
                </a:extLst>
              </p14:cNvPr>
              <p14:cNvContentPartPr/>
              <p14:nvPr/>
            </p14:nvContentPartPr>
            <p14:xfrm>
              <a:off x="8171140" y="1628350"/>
              <a:ext cx="2679840" cy="4678200"/>
            </p14:xfrm>
          </p:contentPart>
        </mc:Choice>
        <mc:Fallback xmlns="">
          <p:pic>
            <p:nvPicPr>
              <p:cNvPr id="44" name="Entrada de lápiz 43">
                <a:extLst>
                  <a:ext uri="{FF2B5EF4-FFF2-40B4-BE49-F238E27FC236}">
                    <a16:creationId xmlns:a16="http://schemas.microsoft.com/office/drawing/2014/main" id="{14BF88EB-108C-6887-748F-ECAD393DF275}"/>
                  </a:ext>
                </a:extLst>
              </p:cNvPr>
              <p:cNvPicPr/>
              <p:nvPr/>
            </p:nvPicPr>
            <p:blipFill>
              <a:blip r:embed="rId40"/>
              <a:stretch>
                <a:fillRect/>
              </a:stretch>
            </p:blipFill>
            <p:spPr>
              <a:xfrm>
                <a:off x="8081500" y="1538350"/>
                <a:ext cx="2859480" cy="48578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41">
            <p14:nvContentPartPr>
              <p14:cNvPr id="45" name="Entrada de lápiz 44">
                <a:extLst>
                  <a:ext uri="{FF2B5EF4-FFF2-40B4-BE49-F238E27FC236}">
                    <a16:creationId xmlns:a16="http://schemas.microsoft.com/office/drawing/2014/main" id="{9F2633B7-C451-2F89-8061-EF57EA4F8D47}"/>
                  </a:ext>
                </a:extLst>
              </p14:cNvPr>
              <p14:cNvContentPartPr/>
              <p14:nvPr/>
            </p14:nvContentPartPr>
            <p14:xfrm>
              <a:off x="8585860" y="1643110"/>
              <a:ext cx="1303200" cy="1081080"/>
            </p14:xfrm>
          </p:contentPart>
        </mc:Choice>
        <mc:Fallback xmlns="">
          <p:pic>
            <p:nvPicPr>
              <p:cNvPr id="45" name="Entrada de lápiz 44">
                <a:extLst>
                  <a:ext uri="{FF2B5EF4-FFF2-40B4-BE49-F238E27FC236}">
                    <a16:creationId xmlns:a16="http://schemas.microsoft.com/office/drawing/2014/main" id="{9F2633B7-C451-2F89-8061-EF57EA4F8D47}"/>
                  </a:ext>
                </a:extLst>
              </p:cNvPr>
              <p:cNvPicPr/>
              <p:nvPr/>
            </p:nvPicPr>
            <p:blipFill>
              <a:blip r:embed="rId42"/>
              <a:stretch>
                <a:fillRect/>
              </a:stretch>
            </p:blipFill>
            <p:spPr>
              <a:xfrm>
                <a:off x="8495860" y="1553110"/>
                <a:ext cx="1482840" cy="12607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43">
            <p14:nvContentPartPr>
              <p14:cNvPr id="49" name="Entrada de lápiz 48">
                <a:extLst>
                  <a:ext uri="{FF2B5EF4-FFF2-40B4-BE49-F238E27FC236}">
                    <a16:creationId xmlns:a16="http://schemas.microsoft.com/office/drawing/2014/main" id="{4E56FE58-9756-D4D2-238A-35024AF0E4DB}"/>
                  </a:ext>
                </a:extLst>
              </p14:cNvPr>
              <p14:cNvContentPartPr/>
              <p14:nvPr/>
            </p14:nvContentPartPr>
            <p14:xfrm>
              <a:off x="384700" y="2545990"/>
              <a:ext cx="1066320" cy="3197880"/>
            </p14:xfrm>
          </p:contentPart>
        </mc:Choice>
        <mc:Fallback xmlns="">
          <p:pic>
            <p:nvPicPr>
              <p:cNvPr id="49" name="Entrada de lápiz 48">
                <a:extLst>
                  <a:ext uri="{FF2B5EF4-FFF2-40B4-BE49-F238E27FC236}">
                    <a16:creationId xmlns:a16="http://schemas.microsoft.com/office/drawing/2014/main" id="{4E56FE58-9756-D4D2-238A-35024AF0E4DB}"/>
                  </a:ext>
                </a:extLst>
              </p:cNvPr>
              <p:cNvPicPr/>
              <p:nvPr/>
            </p:nvPicPr>
            <p:blipFill>
              <a:blip r:embed="rId44"/>
              <a:stretch>
                <a:fillRect/>
              </a:stretch>
            </p:blipFill>
            <p:spPr>
              <a:xfrm>
                <a:off x="295060" y="2455990"/>
                <a:ext cx="1245960" cy="33775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45">
            <p14:nvContentPartPr>
              <p14:cNvPr id="63" name="Entrada de lápiz 62">
                <a:extLst>
                  <a:ext uri="{FF2B5EF4-FFF2-40B4-BE49-F238E27FC236}">
                    <a16:creationId xmlns:a16="http://schemas.microsoft.com/office/drawing/2014/main" id="{F8F3275D-7D0E-A0C4-FFC4-F8A051E04C15}"/>
                  </a:ext>
                </a:extLst>
              </p14:cNvPr>
              <p14:cNvContentPartPr/>
              <p14:nvPr/>
            </p14:nvContentPartPr>
            <p14:xfrm>
              <a:off x="1909300" y="4870150"/>
              <a:ext cx="2324520" cy="873720"/>
            </p14:xfrm>
          </p:contentPart>
        </mc:Choice>
        <mc:Fallback xmlns="">
          <p:pic>
            <p:nvPicPr>
              <p:cNvPr id="63" name="Entrada de lápiz 62">
                <a:extLst>
                  <a:ext uri="{FF2B5EF4-FFF2-40B4-BE49-F238E27FC236}">
                    <a16:creationId xmlns:a16="http://schemas.microsoft.com/office/drawing/2014/main" id="{F8F3275D-7D0E-A0C4-FFC4-F8A051E04C15}"/>
                  </a:ext>
                </a:extLst>
              </p:cNvPr>
              <p:cNvPicPr/>
              <p:nvPr/>
            </p:nvPicPr>
            <p:blipFill>
              <a:blip r:embed="rId46"/>
              <a:stretch>
                <a:fillRect/>
              </a:stretch>
            </p:blipFill>
            <p:spPr>
              <a:xfrm>
                <a:off x="1819660" y="4780150"/>
                <a:ext cx="2504160" cy="10533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47">
            <p14:nvContentPartPr>
              <p14:cNvPr id="64" name="Entrada de lápiz 63">
                <a:extLst>
                  <a:ext uri="{FF2B5EF4-FFF2-40B4-BE49-F238E27FC236}">
                    <a16:creationId xmlns:a16="http://schemas.microsoft.com/office/drawing/2014/main" id="{4965D6F2-06FA-1154-170F-D8ACD2C25134}"/>
                  </a:ext>
                </a:extLst>
              </p14:cNvPr>
              <p14:cNvContentPartPr/>
              <p14:nvPr/>
            </p14:nvContentPartPr>
            <p14:xfrm>
              <a:off x="5580580" y="4292710"/>
              <a:ext cx="563040" cy="385200"/>
            </p14:xfrm>
          </p:contentPart>
        </mc:Choice>
        <mc:Fallback xmlns="">
          <p:pic>
            <p:nvPicPr>
              <p:cNvPr id="64" name="Entrada de lápiz 63">
                <a:extLst>
                  <a:ext uri="{FF2B5EF4-FFF2-40B4-BE49-F238E27FC236}">
                    <a16:creationId xmlns:a16="http://schemas.microsoft.com/office/drawing/2014/main" id="{4965D6F2-06FA-1154-170F-D8ACD2C25134}"/>
                  </a:ext>
                </a:extLst>
              </p:cNvPr>
              <p:cNvPicPr/>
              <p:nvPr/>
            </p:nvPicPr>
            <p:blipFill>
              <a:blip r:embed="rId48"/>
              <a:stretch>
                <a:fillRect/>
              </a:stretch>
            </p:blipFill>
            <p:spPr>
              <a:xfrm>
                <a:off x="5490940" y="4203070"/>
                <a:ext cx="742680" cy="5648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49">
            <p14:nvContentPartPr>
              <p14:cNvPr id="65" name="Entrada de lápiz 64">
                <a:extLst>
                  <a:ext uri="{FF2B5EF4-FFF2-40B4-BE49-F238E27FC236}">
                    <a16:creationId xmlns:a16="http://schemas.microsoft.com/office/drawing/2014/main" id="{484F1B7B-3903-E0D1-DB67-0DB0900D56CD}"/>
                  </a:ext>
                </a:extLst>
              </p14:cNvPr>
              <p14:cNvContentPartPr/>
              <p14:nvPr/>
            </p14:nvContentPartPr>
            <p14:xfrm>
              <a:off x="1672420" y="2190670"/>
              <a:ext cx="360" cy="360"/>
            </p14:xfrm>
          </p:contentPart>
        </mc:Choice>
        <mc:Fallback xmlns="">
          <p:pic>
            <p:nvPicPr>
              <p:cNvPr id="65" name="Entrada de lápiz 64">
                <a:extLst>
                  <a:ext uri="{FF2B5EF4-FFF2-40B4-BE49-F238E27FC236}">
                    <a16:creationId xmlns:a16="http://schemas.microsoft.com/office/drawing/2014/main" id="{484F1B7B-3903-E0D1-DB67-0DB0900D56CD}"/>
                  </a:ext>
                </a:extLst>
              </p:cNvPr>
              <p:cNvPicPr/>
              <p:nvPr/>
            </p:nvPicPr>
            <p:blipFill>
              <a:blip r:embed="rId50"/>
              <a:stretch>
                <a:fillRect/>
              </a:stretch>
            </p:blipFill>
            <p:spPr>
              <a:xfrm>
                <a:off x="1582780" y="2101030"/>
                <a:ext cx="180000" cy="180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51">
            <p14:nvContentPartPr>
              <p14:cNvPr id="66" name="Entrada de lápiz 65">
                <a:extLst>
                  <a:ext uri="{FF2B5EF4-FFF2-40B4-BE49-F238E27FC236}">
                    <a16:creationId xmlns:a16="http://schemas.microsoft.com/office/drawing/2014/main" id="{DF7C4825-CE50-BEDE-EA4B-81748BA2BE21}"/>
                  </a:ext>
                </a:extLst>
              </p14:cNvPr>
              <p14:cNvContentPartPr/>
              <p14:nvPr/>
            </p14:nvContentPartPr>
            <p14:xfrm>
              <a:off x="695740" y="1583710"/>
              <a:ext cx="360" cy="360"/>
            </p14:xfrm>
          </p:contentPart>
        </mc:Choice>
        <mc:Fallback xmlns="">
          <p:pic>
            <p:nvPicPr>
              <p:cNvPr id="66" name="Entrada de lápiz 65">
                <a:extLst>
                  <a:ext uri="{FF2B5EF4-FFF2-40B4-BE49-F238E27FC236}">
                    <a16:creationId xmlns:a16="http://schemas.microsoft.com/office/drawing/2014/main" id="{DF7C4825-CE50-BEDE-EA4B-81748BA2BE21}"/>
                  </a:ext>
                </a:extLst>
              </p:cNvPr>
              <p:cNvPicPr/>
              <p:nvPr/>
            </p:nvPicPr>
            <p:blipFill>
              <a:blip r:embed="rId50"/>
              <a:stretch>
                <a:fillRect/>
              </a:stretch>
            </p:blipFill>
            <p:spPr>
              <a:xfrm>
                <a:off x="605740" y="1494070"/>
                <a:ext cx="180000" cy="180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52">
            <p14:nvContentPartPr>
              <p14:cNvPr id="67" name="Entrada de lápiz 66">
                <a:extLst>
                  <a:ext uri="{FF2B5EF4-FFF2-40B4-BE49-F238E27FC236}">
                    <a16:creationId xmlns:a16="http://schemas.microsoft.com/office/drawing/2014/main" id="{90AA86EF-F613-80C6-5F3D-704B036777D5}"/>
                  </a:ext>
                </a:extLst>
              </p14:cNvPr>
              <p14:cNvContentPartPr/>
              <p14:nvPr/>
            </p14:nvContentPartPr>
            <p14:xfrm>
              <a:off x="1702300" y="547630"/>
              <a:ext cx="360" cy="360"/>
            </p14:xfrm>
          </p:contentPart>
        </mc:Choice>
        <mc:Fallback xmlns="">
          <p:pic>
            <p:nvPicPr>
              <p:cNvPr id="67" name="Entrada de lápiz 66">
                <a:extLst>
                  <a:ext uri="{FF2B5EF4-FFF2-40B4-BE49-F238E27FC236}">
                    <a16:creationId xmlns:a16="http://schemas.microsoft.com/office/drawing/2014/main" id="{90AA86EF-F613-80C6-5F3D-704B036777D5}"/>
                  </a:ext>
                </a:extLst>
              </p:cNvPr>
              <p:cNvPicPr/>
              <p:nvPr/>
            </p:nvPicPr>
            <p:blipFill>
              <a:blip r:embed="rId50"/>
              <a:stretch>
                <a:fillRect/>
              </a:stretch>
            </p:blipFill>
            <p:spPr>
              <a:xfrm>
                <a:off x="1612300" y="457630"/>
                <a:ext cx="180000" cy="180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53">
            <p14:nvContentPartPr>
              <p14:cNvPr id="68" name="Entrada de lápiz 67">
                <a:extLst>
                  <a:ext uri="{FF2B5EF4-FFF2-40B4-BE49-F238E27FC236}">
                    <a16:creationId xmlns:a16="http://schemas.microsoft.com/office/drawing/2014/main" id="{721AE9CF-2FA3-7D8B-8A73-BDBD24E04774}"/>
                  </a:ext>
                </a:extLst>
              </p14:cNvPr>
              <p14:cNvContentPartPr/>
              <p14:nvPr/>
            </p14:nvContentPartPr>
            <p14:xfrm>
              <a:off x="3789580" y="399670"/>
              <a:ext cx="360" cy="360"/>
            </p14:xfrm>
          </p:contentPart>
        </mc:Choice>
        <mc:Fallback xmlns="">
          <p:pic>
            <p:nvPicPr>
              <p:cNvPr id="68" name="Entrada de lápiz 67">
                <a:extLst>
                  <a:ext uri="{FF2B5EF4-FFF2-40B4-BE49-F238E27FC236}">
                    <a16:creationId xmlns:a16="http://schemas.microsoft.com/office/drawing/2014/main" id="{721AE9CF-2FA3-7D8B-8A73-BDBD24E04774}"/>
                  </a:ext>
                </a:extLst>
              </p:cNvPr>
              <p:cNvPicPr/>
              <p:nvPr/>
            </p:nvPicPr>
            <p:blipFill>
              <a:blip r:embed="rId50"/>
              <a:stretch>
                <a:fillRect/>
              </a:stretch>
            </p:blipFill>
            <p:spPr>
              <a:xfrm>
                <a:off x="3699580" y="309670"/>
                <a:ext cx="180000" cy="180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54">
            <p14:nvContentPartPr>
              <p14:cNvPr id="69" name="Entrada de lápiz 68">
                <a:extLst>
                  <a:ext uri="{FF2B5EF4-FFF2-40B4-BE49-F238E27FC236}">
                    <a16:creationId xmlns:a16="http://schemas.microsoft.com/office/drawing/2014/main" id="{944ADAF4-173F-EB5C-1D92-5E3785DD67CF}"/>
                  </a:ext>
                </a:extLst>
              </p14:cNvPr>
              <p14:cNvContentPartPr/>
              <p14:nvPr/>
            </p14:nvContentPartPr>
            <p14:xfrm>
              <a:off x="4988380" y="177550"/>
              <a:ext cx="360" cy="360"/>
            </p14:xfrm>
          </p:contentPart>
        </mc:Choice>
        <mc:Fallback xmlns="">
          <p:pic>
            <p:nvPicPr>
              <p:cNvPr id="69" name="Entrada de lápiz 68">
                <a:extLst>
                  <a:ext uri="{FF2B5EF4-FFF2-40B4-BE49-F238E27FC236}">
                    <a16:creationId xmlns:a16="http://schemas.microsoft.com/office/drawing/2014/main" id="{944ADAF4-173F-EB5C-1D92-5E3785DD67CF}"/>
                  </a:ext>
                </a:extLst>
              </p:cNvPr>
              <p:cNvPicPr/>
              <p:nvPr/>
            </p:nvPicPr>
            <p:blipFill>
              <a:blip r:embed="rId50"/>
              <a:stretch>
                <a:fillRect/>
              </a:stretch>
            </p:blipFill>
            <p:spPr>
              <a:xfrm>
                <a:off x="4898740" y="87550"/>
                <a:ext cx="180000" cy="180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55">
            <p14:nvContentPartPr>
              <p14:cNvPr id="71" name="Entrada de lápiz 70">
                <a:extLst>
                  <a:ext uri="{FF2B5EF4-FFF2-40B4-BE49-F238E27FC236}">
                    <a16:creationId xmlns:a16="http://schemas.microsoft.com/office/drawing/2014/main" id="{2E71BCFB-5C02-0112-E2A1-414ACD6DB5BE}"/>
                  </a:ext>
                </a:extLst>
              </p14:cNvPr>
              <p14:cNvContentPartPr/>
              <p14:nvPr/>
            </p14:nvContentPartPr>
            <p14:xfrm>
              <a:off x="4070740" y="1716910"/>
              <a:ext cx="360" cy="360"/>
            </p14:xfrm>
          </p:contentPart>
        </mc:Choice>
        <mc:Fallback xmlns="">
          <p:pic>
            <p:nvPicPr>
              <p:cNvPr id="71" name="Entrada de lápiz 70">
                <a:extLst>
                  <a:ext uri="{FF2B5EF4-FFF2-40B4-BE49-F238E27FC236}">
                    <a16:creationId xmlns:a16="http://schemas.microsoft.com/office/drawing/2014/main" id="{2E71BCFB-5C02-0112-E2A1-414ACD6DB5BE}"/>
                  </a:ext>
                </a:extLst>
              </p:cNvPr>
              <p:cNvPicPr/>
              <p:nvPr/>
            </p:nvPicPr>
            <p:blipFill>
              <a:blip r:embed="rId50"/>
              <a:stretch>
                <a:fillRect/>
              </a:stretch>
            </p:blipFill>
            <p:spPr>
              <a:xfrm>
                <a:off x="3980740" y="1627270"/>
                <a:ext cx="180000" cy="180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56">
            <p14:nvContentPartPr>
              <p14:cNvPr id="72" name="Entrada de lápiz 71">
                <a:extLst>
                  <a:ext uri="{FF2B5EF4-FFF2-40B4-BE49-F238E27FC236}">
                    <a16:creationId xmlns:a16="http://schemas.microsoft.com/office/drawing/2014/main" id="{61BC8A68-9CD0-2991-474D-90EE766DB168}"/>
                  </a:ext>
                </a:extLst>
              </p14:cNvPr>
              <p14:cNvContentPartPr/>
              <p14:nvPr/>
            </p14:nvContentPartPr>
            <p14:xfrm>
              <a:off x="5980180" y="1716910"/>
              <a:ext cx="360" cy="360"/>
            </p14:xfrm>
          </p:contentPart>
        </mc:Choice>
        <mc:Fallback xmlns="">
          <p:pic>
            <p:nvPicPr>
              <p:cNvPr id="72" name="Entrada de lápiz 71">
                <a:extLst>
                  <a:ext uri="{FF2B5EF4-FFF2-40B4-BE49-F238E27FC236}">
                    <a16:creationId xmlns:a16="http://schemas.microsoft.com/office/drawing/2014/main" id="{61BC8A68-9CD0-2991-474D-90EE766DB168}"/>
                  </a:ext>
                </a:extLst>
              </p:cNvPr>
              <p:cNvPicPr/>
              <p:nvPr/>
            </p:nvPicPr>
            <p:blipFill>
              <a:blip r:embed="rId50"/>
              <a:stretch>
                <a:fillRect/>
              </a:stretch>
            </p:blipFill>
            <p:spPr>
              <a:xfrm>
                <a:off x="5890540" y="1627270"/>
                <a:ext cx="180000" cy="180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57">
            <p14:nvContentPartPr>
              <p14:cNvPr id="73" name="Entrada de lápiz 72">
                <a:extLst>
                  <a:ext uri="{FF2B5EF4-FFF2-40B4-BE49-F238E27FC236}">
                    <a16:creationId xmlns:a16="http://schemas.microsoft.com/office/drawing/2014/main" id="{D281C432-29D4-77A9-1083-6BF054849045}"/>
                  </a:ext>
                </a:extLst>
              </p14:cNvPr>
              <p14:cNvContentPartPr/>
              <p14:nvPr/>
            </p14:nvContentPartPr>
            <p14:xfrm>
              <a:off x="8763340" y="1554190"/>
              <a:ext cx="360" cy="360"/>
            </p14:xfrm>
          </p:contentPart>
        </mc:Choice>
        <mc:Fallback xmlns="">
          <p:pic>
            <p:nvPicPr>
              <p:cNvPr id="73" name="Entrada de lápiz 72">
                <a:extLst>
                  <a:ext uri="{FF2B5EF4-FFF2-40B4-BE49-F238E27FC236}">
                    <a16:creationId xmlns:a16="http://schemas.microsoft.com/office/drawing/2014/main" id="{D281C432-29D4-77A9-1083-6BF054849045}"/>
                  </a:ext>
                </a:extLst>
              </p:cNvPr>
              <p:cNvPicPr/>
              <p:nvPr/>
            </p:nvPicPr>
            <p:blipFill>
              <a:blip r:embed="rId50"/>
              <a:stretch>
                <a:fillRect/>
              </a:stretch>
            </p:blipFill>
            <p:spPr>
              <a:xfrm>
                <a:off x="8673700" y="1464190"/>
                <a:ext cx="180000" cy="180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58">
            <p14:nvContentPartPr>
              <p14:cNvPr id="74" name="Entrada de lápiz 73">
                <a:extLst>
                  <a:ext uri="{FF2B5EF4-FFF2-40B4-BE49-F238E27FC236}">
                    <a16:creationId xmlns:a16="http://schemas.microsoft.com/office/drawing/2014/main" id="{F591561A-5E20-6D86-3734-713C8BD07D82}"/>
                  </a:ext>
                </a:extLst>
              </p14:cNvPr>
              <p14:cNvContentPartPr/>
              <p14:nvPr/>
            </p14:nvContentPartPr>
            <p14:xfrm>
              <a:off x="7845700" y="488230"/>
              <a:ext cx="1258560" cy="360"/>
            </p14:xfrm>
          </p:contentPart>
        </mc:Choice>
        <mc:Fallback xmlns="">
          <p:pic>
            <p:nvPicPr>
              <p:cNvPr id="74" name="Entrada de lápiz 73">
                <a:extLst>
                  <a:ext uri="{FF2B5EF4-FFF2-40B4-BE49-F238E27FC236}">
                    <a16:creationId xmlns:a16="http://schemas.microsoft.com/office/drawing/2014/main" id="{F591561A-5E20-6D86-3734-713C8BD07D82}"/>
                  </a:ext>
                </a:extLst>
              </p:cNvPr>
              <p:cNvPicPr/>
              <p:nvPr/>
            </p:nvPicPr>
            <p:blipFill>
              <a:blip r:embed="rId59"/>
              <a:stretch>
                <a:fillRect/>
              </a:stretch>
            </p:blipFill>
            <p:spPr>
              <a:xfrm>
                <a:off x="7755700" y="398590"/>
                <a:ext cx="1438200" cy="180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0">
            <p14:nvContentPartPr>
              <p14:cNvPr id="75" name="Entrada de lápiz 74">
                <a:extLst>
                  <a:ext uri="{FF2B5EF4-FFF2-40B4-BE49-F238E27FC236}">
                    <a16:creationId xmlns:a16="http://schemas.microsoft.com/office/drawing/2014/main" id="{DF88F524-B8C6-A87F-A3A0-E456B077B5A7}"/>
                  </a:ext>
                </a:extLst>
              </p14:cNvPr>
              <p14:cNvContentPartPr/>
              <p14:nvPr/>
            </p14:nvContentPartPr>
            <p14:xfrm>
              <a:off x="9651460" y="1391470"/>
              <a:ext cx="360" cy="360"/>
            </p14:xfrm>
          </p:contentPart>
        </mc:Choice>
        <mc:Fallback xmlns="">
          <p:pic>
            <p:nvPicPr>
              <p:cNvPr id="75" name="Entrada de lápiz 74">
                <a:extLst>
                  <a:ext uri="{FF2B5EF4-FFF2-40B4-BE49-F238E27FC236}">
                    <a16:creationId xmlns:a16="http://schemas.microsoft.com/office/drawing/2014/main" id="{DF88F524-B8C6-A87F-A3A0-E456B077B5A7}"/>
                  </a:ext>
                </a:extLst>
              </p:cNvPr>
              <p:cNvPicPr/>
              <p:nvPr/>
            </p:nvPicPr>
            <p:blipFill>
              <a:blip r:embed="rId61"/>
              <a:stretch>
                <a:fillRect/>
              </a:stretch>
            </p:blipFill>
            <p:spPr>
              <a:xfrm>
                <a:off x="9561820" y="1301470"/>
                <a:ext cx="180000" cy="180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2">
            <p14:nvContentPartPr>
              <p14:cNvPr id="76" name="Entrada de lápiz 75">
                <a:extLst>
                  <a:ext uri="{FF2B5EF4-FFF2-40B4-BE49-F238E27FC236}">
                    <a16:creationId xmlns:a16="http://schemas.microsoft.com/office/drawing/2014/main" id="{96F5923B-AC54-50C9-44C5-2312B0893349}"/>
                  </a:ext>
                </a:extLst>
              </p14:cNvPr>
              <p14:cNvContentPartPr/>
              <p14:nvPr/>
            </p14:nvContentPartPr>
            <p14:xfrm>
              <a:off x="11028460" y="1494790"/>
              <a:ext cx="360" cy="360"/>
            </p14:xfrm>
          </p:contentPart>
        </mc:Choice>
        <mc:Fallback xmlns="">
          <p:pic>
            <p:nvPicPr>
              <p:cNvPr id="76" name="Entrada de lápiz 75">
                <a:extLst>
                  <a:ext uri="{FF2B5EF4-FFF2-40B4-BE49-F238E27FC236}">
                    <a16:creationId xmlns:a16="http://schemas.microsoft.com/office/drawing/2014/main" id="{96F5923B-AC54-50C9-44C5-2312B0893349}"/>
                  </a:ext>
                </a:extLst>
              </p:cNvPr>
              <p:cNvPicPr/>
              <p:nvPr/>
            </p:nvPicPr>
            <p:blipFill>
              <a:blip r:embed="rId61"/>
              <a:stretch>
                <a:fillRect/>
              </a:stretch>
            </p:blipFill>
            <p:spPr>
              <a:xfrm>
                <a:off x="10938460" y="1405150"/>
                <a:ext cx="180000" cy="180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3">
            <p14:nvContentPartPr>
              <p14:cNvPr id="77" name="Entrada de lápiz 76">
                <a:extLst>
                  <a:ext uri="{FF2B5EF4-FFF2-40B4-BE49-F238E27FC236}">
                    <a16:creationId xmlns:a16="http://schemas.microsoft.com/office/drawing/2014/main" id="{744F8951-E8BA-3CBC-43E9-CEBA0B8105FE}"/>
                  </a:ext>
                </a:extLst>
              </p14:cNvPr>
              <p14:cNvContentPartPr/>
              <p14:nvPr/>
            </p14:nvContentPartPr>
            <p14:xfrm>
              <a:off x="9947740" y="2827150"/>
              <a:ext cx="360" cy="360"/>
            </p14:xfrm>
          </p:contentPart>
        </mc:Choice>
        <mc:Fallback xmlns="">
          <p:pic>
            <p:nvPicPr>
              <p:cNvPr id="77" name="Entrada de lápiz 76">
                <a:extLst>
                  <a:ext uri="{FF2B5EF4-FFF2-40B4-BE49-F238E27FC236}">
                    <a16:creationId xmlns:a16="http://schemas.microsoft.com/office/drawing/2014/main" id="{744F8951-E8BA-3CBC-43E9-CEBA0B8105FE}"/>
                  </a:ext>
                </a:extLst>
              </p:cNvPr>
              <p:cNvPicPr/>
              <p:nvPr/>
            </p:nvPicPr>
            <p:blipFill>
              <a:blip r:embed="rId61"/>
              <a:stretch>
                <a:fillRect/>
              </a:stretch>
            </p:blipFill>
            <p:spPr>
              <a:xfrm>
                <a:off x="9857740" y="2737510"/>
                <a:ext cx="180000" cy="180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4">
            <p14:nvContentPartPr>
              <p14:cNvPr id="78" name="Entrada de lápiz 77">
                <a:extLst>
                  <a:ext uri="{FF2B5EF4-FFF2-40B4-BE49-F238E27FC236}">
                    <a16:creationId xmlns:a16="http://schemas.microsoft.com/office/drawing/2014/main" id="{D7C141C2-F06F-EBC3-AC8D-2525DC0E1898}"/>
                  </a:ext>
                </a:extLst>
              </p14:cNvPr>
              <p14:cNvContentPartPr/>
              <p14:nvPr/>
            </p14:nvContentPartPr>
            <p14:xfrm>
              <a:off x="7623580" y="2442310"/>
              <a:ext cx="1406520" cy="1747080"/>
            </p14:xfrm>
          </p:contentPart>
        </mc:Choice>
        <mc:Fallback xmlns="">
          <p:pic>
            <p:nvPicPr>
              <p:cNvPr id="78" name="Entrada de lápiz 77">
                <a:extLst>
                  <a:ext uri="{FF2B5EF4-FFF2-40B4-BE49-F238E27FC236}">
                    <a16:creationId xmlns:a16="http://schemas.microsoft.com/office/drawing/2014/main" id="{D7C141C2-F06F-EBC3-AC8D-2525DC0E1898}"/>
                  </a:ext>
                </a:extLst>
              </p:cNvPr>
              <p:cNvPicPr/>
              <p:nvPr/>
            </p:nvPicPr>
            <p:blipFill>
              <a:blip r:embed="rId65"/>
              <a:stretch>
                <a:fillRect/>
              </a:stretch>
            </p:blipFill>
            <p:spPr>
              <a:xfrm>
                <a:off x="7533580" y="2352670"/>
                <a:ext cx="1586160" cy="19267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6">
            <p14:nvContentPartPr>
              <p14:cNvPr id="81" name="Entrada de lápiz 80">
                <a:extLst>
                  <a:ext uri="{FF2B5EF4-FFF2-40B4-BE49-F238E27FC236}">
                    <a16:creationId xmlns:a16="http://schemas.microsoft.com/office/drawing/2014/main" id="{CAA7D8B7-F494-57E6-B244-5F8678CBFB65}"/>
                  </a:ext>
                </a:extLst>
              </p14:cNvPr>
              <p14:cNvContentPartPr/>
              <p14:nvPr/>
            </p14:nvContentPartPr>
            <p14:xfrm>
              <a:off x="5180980" y="5521390"/>
              <a:ext cx="360" cy="360"/>
            </p14:xfrm>
          </p:contentPart>
        </mc:Choice>
        <mc:Fallback xmlns="">
          <p:pic>
            <p:nvPicPr>
              <p:cNvPr id="81" name="Entrada de lápiz 80">
                <a:extLst>
                  <a:ext uri="{FF2B5EF4-FFF2-40B4-BE49-F238E27FC236}">
                    <a16:creationId xmlns:a16="http://schemas.microsoft.com/office/drawing/2014/main" id="{CAA7D8B7-F494-57E6-B244-5F8678CBFB65}"/>
                  </a:ext>
                </a:extLst>
              </p:cNvPr>
              <p:cNvPicPr/>
              <p:nvPr/>
            </p:nvPicPr>
            <p:blipFill>
              <a:blip r:embed="rId61"/>
              <a:stretch>
                <a:fillRect/>
              </a:stretch>
            </p:blipFill>
            <p:spPr>
              <a:xfrm>
                <a:off x="5090980" y="5431750"/>
                <a:ext cx="180000" cy="180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7">
            <p14:nvContentPartPr>
              <p14:cNvPr id="82" name="Entrada de lápiz 81">
                <a:extLst>
                  <a:ext uri="{FF2B5EF4-FFF2-40B4-BE49-F238E27FC236}">
                    <a16:creationId xmlns:a16="http://schemas.microsoft.com/office/drawing/2014/main" id="{DD72AAF2-807A-6669-2126-AB680A53752D}"/>
                  </a:ext>
                </a:extLst>
              </p14:cNvPr>
              <p14:cNvContentPartPr/>
              <p14:nvPr/>
            </p14:nvContentPartPr>
            <p14:xfrm>
              <a:off x="7371940" y="4485310"/>
              <a:ext cx="3849120" cy="1510200"/>
            </p14:xfrm>
          </p:contentPart>
        </mc:Choice>
        <mc:Fallback xmlns="">
          <p:pic>
            <p:nvPicPr>
              <p:cNvPr id="82" name="Entrada de lápiz 81">
                <a:extLst>
                  <a:ext uri="{FF2B5EF4-FFF2-40B4-BE49-F238E27FC236}">
                    <a16:creationId xmlns:a16="http://schemas.microsoft.com/office/drawing/2014/main" id="{DD72AAF2-807A-6669-2126-AB680A53752D}"/>
                  </a:ext>
                </a:extLst>
              </p:cNvPr>
              <p:cNvPicPr/>
              <p:nvPr/>
            </p:nvPicPr>
            <p:blipFill>
              <a:blip r:embed="rId68"/>
              <a:stretch>
                <a:fillRect/>
              </a:stretch>
            </p:blipFill>
            <p:spPr>
              <a:xfrm>
                <a:off x="7281940" y="4395310"/>
                <a:ext cx="4028760" cy="16898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9">
            <p14:nvContentPartPr>
              <p14:cNvPr id="83" name="Entrada de lápiz 82">
                <a:extLst>
                  <a:ext uri="{FF2B5EF4-FFF2-40B4-BE49-F238E27FC236}">
                    <a16:creationId xmlns:a16="http://schemas.microsoft.com/office/drawing/2014/main" id="{3528B7EF-A4A6-AD74-E1EC-A46B688F4F17}"/>
                  </a:ext>
                </a:extLst>
              </p14:cNvPr>
              <p14:cNvContentPartPr/>
              <p14:nvPr/>
            </p14:nvContentPartPr>
            <p14:xfrm>
              <a:off x="665860" y="3670990"/>
              <a:ext cx="3863880" cy="2280240"/>
            </p14:xfrm>
          </p:contentPart>
        </mc:Choice>
        <mc:Fallback xmlns="">
          <p:pic>
            <p:nvPicPr>
              <p:cNvPr id="83" name="Entrada de lápiz 82">
                <a:extLst>
                  <a:ext uri="{FF2B5EF4-FFF2-40B4-BE49-F238E27FC236}">
                    <a16:creationId xmlns:a16="http://schemas.microsoft.com/office/drawing/2014/main" id="{3528B7EF-A4A6-AD74-E1EC-A46B688F4F17}"/>
                  </a:ext>
                </a:extLst>
              </p:cNvPr>
              <p:cNvPicPr/>
              <p:nvPr/>
            </p:nvPicPr>
            <p:blipFill>
              <a:blip r:embed="rId70"/>
              <a:stretch>
                <a:fillRect/>
              </a:stretch>
            </p:blipFill>
            <p:spPr>
              <a:xfrm>
                <a:off x="576220" y="3581350"/>
                <a:ext cx="4043520" cy="24598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71">
            <p14:nvContentPartPr>
              <p14:cNvPr id="84" name="Entrada de lápiz 83">
                <a:extLst>
                  <a:ext uri="{FF2B5EF4-FFF2-40B4-BE49-F238E27FC236}">
                    <a16:creationId xmlns:a16="http://schemas.microsoft.com/office/drawing/2014/main" id="{57AAD6D5-6B6C-7B39-C3C0-B103A9B0E726}"/>
                  </a:ext>
                </a:extLst>
              </p14:cNvPr>
              <p14:cNvContentPartPr/>
              <p14:nvPr/>
            </p14:nvContentPartPr>
            <p14:xfrm>
              <a:off x="606820" y="1687390"/>
              <a:ext cx="888480" cy="1036440"/>
            </p14:xfrm>
          </p:contentPart>
        </mc:Choice>
        <mc:Fallback xmlns="">
          <p:pic>
            <p:nvPicPr>
              <p:cNvPr id="84" name="Entrada de lápiz 83">
                <a:extLst>
                  <a:ext uri="{FF2B5EF4-FFF2-40B4-BE49-F238E27FC236}">
                    <a16:creationId xmlns:a16="http://schemas.microsoft.com/office/drawing/2014/main" id="{57AAD6D5-6B6C-7B39-C3C0-B103A9B0E726}"/>
                  </a:ext>
                </a:extLst>
              </p:cNvPr>
              <p:cNvPicPr/>
              <p:nvPr/>
            </p:nvPicPr>
            <p:blipFill>
              <a:blip r:embed="rId72"/>
              <a:stretch>
                <a:fillRect/>
              </a:stretch>
            </p:blipFill>
            <p:spPr>
              <a:xfrm>
                <a:off x="516820" y="1597750"/>
                <a:ext cx="1068120" cy="121608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8908164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47D47F0-4821-94E7-9B49-7E3A747E67F8}"/>
              </a:ext>
            </a:extLst>
          </p:cNvPr>
          <p:cNvSpPr>
            <a:spLocks noGrp="1"/>
          </p:cNvSpPr>
          <p:nvPr>
            <p:ph type="title"/>
          </p:nvPr>
        </p:nvSpPr>
        <p:spPr/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/>
          <a:lstStyle/>
          <a:p>
            <a:r>
              <a:rPr lang="es-US" dirty="0">
                <a:latin typeface="Agency FB" panose="020B0503020202020204" pitchFamily="34" charset="0"/>
              </a:rPr>
              <a:t>Ejemplos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D1E410A-188B-C675-4EC2-635799D9E6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US" dirty="0"/>
              <a:t>Geografía física: Analiza el medio físico, como el clima, el relieve, los recursos naturales y la distribución de especies. 
Geografía humana: Estudia las relaciones entre las personas y el territorio, como los flujos migratorios, la evolución de la población y la geografía urbana. 
Geografía cultural: Analiza la relación entre la cultura de una sociedad y el entorno, y cómo se modifican entre sí. 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37" name="Entrada de lápiz 36">
                <a:extLst>
                  <a:ext uri="{FF2B5EF4-FFF2-40B4-BE49-F238E27FC236}">
                    <a16:creationId xmlns:a16="http://schemas.microsoft.com/office/drawing/2014/main" id="{577A4F28-532F-AF36-6569-011A96C51A3B}"/>
                  </a:ext>
                </a:extLst>
              </p14:cNvPr>
              <p14:cNvContentPartPr/>
              <p14:nvPr/>
            </p14:nvContentPartPr>
            <p14:xfrm>
              <a:off x="6661300" y="5343910"/>
              <a:ext cx="2161800" cy="1317960"/>
            </p14:xfrm>
          </p:contentPart>
        </mc:Choice>
        <mc:Fallback xmlns="">
          <p:pic>
            <p:nvPicPr>
              <p:cNvPr id="37" name="Entrada de lápiz 36">
                <a:extLst>
                  <a:ext uri="{FF2B5EF4-FFF2-40B4-BE49-F238E27FC236}">
                    <a16:creationId xmlns:a16="http://schemas.microsoft.com/office/drawing/2014/main" id="{577A4F28-532F-AF36-6569-011A96C51A3B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6625660" y="5307910"/>
                <a:ext cx="2233440" cy="13896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42" name="Entrada de lápiz 41">
                <a:extLst>
                  <a:ext uri="{FF2B5EF4-FFF2-40B4-BE49-F238E27FC236}">
                    <a16:creationId xmlns:a16="http://schemas.microsoft.com/office/drawing/2014/main" id="{5E726A87-E31B-00F7-3503-235DBE0E40DD}"/>
                  </a:ext>
                </a:extLst>
              </p14:cNvPr>
              <p14:cNvContentPartPr/>
              <p14:nvPr/>
            </p14:nvContentPartPr>
            <p14:xfrm>
              <a:off x="9000220" y="5100550"/>
              <a:ext cx="1229040" cy="1620360"/>
            </p14:xfrm>
          </p:contentPart>
        </mc:Choice>
        <mc:Fallback xmlns="">
          <p:pic>
            <p:nvPicPr>
              <p:cNvPr id="42" name="Entrada de lápiz 41">
                <a:extLst>
                  <a:ext uri="{FF2B5EF4-FFF2-40B4-BE49-F238E27FC236}">
                    <a16:creationId xmlns:a16="http://schemas.microsoft.com/office/drawing/2014/main" id="{5E726A87-E31B-00F7-3503-235DBE0E40DD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8964580" y="5064910"/>
                <a:ext cx="1300680" cy="1692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46" name="Entrada de lápiz 45">
                <a:extLst>
                  <a:ext uri="{FF2B5EF4-FFF2-40B4-BE49-F238E27FC236}">
                    <a16:creationId xmlns:a16="http://schemas.microsoft.com/office/drawing/2014/main" id="{91AC8360-D6F1-8E69-AF0E-D9E15BC0C924}"/>
                  </a:ext>
                </a:extLst>
              </p14:cNvPr>
              <p14:cNvContentPartPr/>
              <p14:nvPr/>
            </p14:nvContentPartPr>
            <p14:xfrm>
              <a:off x="10048180" y="5136550"/>
              <a:ext cx="699120" cy="577800"/>
            </p14:xfrm>
          </p:contentPart>
        </mc:Choice>
        <mc:Fallback xmlns="">
          <p:pic>
            <p:nvPicPr>
              <p:cNvPr id="46" name="Entrada de lápiz 45">
                <a:extLst>
                  <a:ext uri="{FF2B5EF4-FFF2-40B4-BE49-F238E27FC236}">
                    <a16:creationId xmlns:a16="http://schemas.microsoft.com/office/drawing/2014/main" id="{91AC8360-D6F1-8E69-AF0E-D9E15BC0C924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10012540" y="5100910"/>
                <a:ext cx="770760" cy="6494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">
            <p14:nvContentPartPr>
              <p14:cNvPr id="47" name="Entrada de lápiz 46">
                <a:extLst>
                  <a:ext uri="{FF2B5EF4-FFF2-40B4-BE49-F238E27FC236}">
                    <a16:creationId xmlns:a16="http://schemas.microsoft.com/office/drawing/2014/main" id="{D494ACB7-3D65-9C6A-C2AC-CD5B5744A358}"/>
                  </a:ext>
                </a:extLst>
              </p14:cNvPr>
              <p14:cNvContentPartPr/>
              <p14:nvPr/>
            </p14:nvContentPartPr>
            <p14:xfrm>
              <a:off x="10214140" y="5506630"/>
              <a:ext cx="74520" cy="177840"/>
            </p14:xfrm>
          </p:contentPart>
        </mc:Choice>
        <mc:Fallback xmlns="">
          <p:pic>
            <p:nvPicPr>
              <p:cNvPr id="47" name="Entrada de lápiz 46">
                <a:extLst>
                  <a:ext uri="{FF2B5EF4-FFF2-40B4-BE49-F238E27FC236}">
                    <a16:creationId xmlns:a16="http://schemas.microsoft.com/office/drawing/2014/main" id="{D494ACB7-3D65-9C6A-C2AC-CD5B5744A358}"/>
                  </a:ext>
                </a:extLst>
              </p:cNvPr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10178140" y="5470990"/>
                <a:ext cx="146160" cy="2494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0">
            <p14:nvContentPartPr>
              <p14:cNvPr id="49" name="Entrada de lápiz 48">
                <a:extLst>
                  <a:ext uri="{FF2B5EF4-FFF2-40B4-BE49-F238E27FC236}">
                    <a16:creationId xmlns:a16="http://schemas.microsoft.com/office/drawing/2014/main" id="{B81B5C0F-38FA-649A-534E-8D5F5FC7B2F3}"/>
                  </a:ext>
                </a:extLst>
              </p14:cNvPr>
              <p14:cNvContentPartPr/>
              <p14:nvPr/>
            </p14:nvContentPartPr>
            <p14:xfrm>
              <a:off x="6291220" y="5092270"/>
              <a:ext cx="1406520" cy="1673280"/>
            </p14:xfrm>
          </p:contentPart>
        </mc:Choice>
        <mc:Fallback xmlns="">
          <p:pic>
            <p:nvPicPr>
              <p:cNvPr id="49" name="Entrada de lápiz 48">
                <a:extLst>
                  <a:ext uri="{FF2B5EF4-FFF2-40B4-BE49-F238E27FC236}">
                    <a16:creationId xmlns:a16="http://schemas.microsoft.com/office/drawing/2014/main" id="{B81B5C0F-38FA-649A-534E-8D5F5FC7B2F3}"/>
                  </a:ext>
                </a:extLst>
              </p:cNvPr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6255580" y="5056270"/>
                <a:ext cx="1478160" cy="17449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2">
            <p14:nvContentPartPr>
              <p14:cNvPr id="52" name="Entrada de lápiz 51">
                <a:extLst>
                  <a:ext uri="{FF2B5EF4-FFF2-40B4-BE49-F238E27FC236}">
                    <a16:creationId xmlns:a16="http://schemas.microsoft.com/office/drawing/2014/main" id="{690B4BAD-B657-B90A-07DB-BAD233705C8C}"/>
                  </a:ext>
                </a:extLst>
              </p14:cNvPr>
              <p14:cNvContentPartPr/>
              <p14:nvPr/>
            </p14:nvContentPartPr>
            <p14:xfrm>
              <a:off x="7371940" y="4988590"/>
              <a:ext cx="3035160" cy="1924920"/>
            </p14:xfrm>
          </p:contentPart>
        </mc:Choice>
        <mc:Fallback xmlns="">
          <p:pic>
            <p:nvPicPr>
              <p:cNvPr id="52" name="Entrada de lápiz 51">
                <a:extLst>
                  <a:ext uri="{FF2B5EF4-FFF2-40B4-BE49-F238E27FC236}">
                    <a16:creationId xmlns:a16="http://schemas.microsoft.com/office/drawing/2014/main" id="{690B4BAD-B657-B90A-07DB-BAD233705C8C}"/>
                  </a:ext>
                </a:extLst>
              </p:cNvPr>
              <p:cNvPicPr/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7335940" y="4952590"/>
                <a:ext cx="3106800" cy="199656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0537490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C05CBC3C-2E5A-4839-8B9B-2E5A6ADF0F5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827FF362-FC97-4BF5-949B-D4ADFA26E4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8888549">
            <a:off x="-1059473" y="-1108988"/>
            <a:ext cx="7179830" cy="5226565"/>
          </a:xfrm>
          <a:custGeom>
            <a:avLst/>
            <a:gdLst>
              <a:gd name="connsiteX0" fmla="*/ 5217841 w 7179830"/>
              <a:gd name="connsiteY0" fmla="*/ 464824 h 5226565"/>
              <a:gd name="connsiteX1" fmla="*/ 5222490 w 7179830"/>
              <a:gd name="connsiteY1" fmla="*/ 464289 h 5226565"/>
              <a:gd name="connsiteX2" fmla="*/ 5216768 w 7179830"/>
              <a:gd name="connsiteY2" fmla="*/ 463394 h 5226565"/>
              <a:gd name="connsiteX3" fmla="*/ 5217841 w 7179830"/>
              <a:gd name="connsiteY3" fmla="*/ 464824 h 5226565"/>
              <a:gd name="connsiteX4" fmla="*/ 4945201 w 7179830"/>
              <a:gd name="connsiteY4" fmla="*/ 5226565 h 5226565"/>
              <a:gd name="connsiteX5" fmla="*/ 140449 w 7179830"/>
              <a:gd name="connsiteY5" fmla="*/ 2240811 h 5226565"/>
              <a:gd name="connsiteX6" fmla="*/ 232913 w 7179830"/>
              <a:gd name="connsiteY6" fmla="*/ 2052782 h 5226565"/>
              <a:gd name="connsiteX7" fmla="*/ 375714 w 7179830"/>
              <a:gd name="connsiteY7" fmla="*/ 1803205 h 5226565"/>
              <a:gd name="connsiteX8" fmla="*/ 1512756 w 7179830"/>
              <a:gd name="connsiteY8" fmla="*/ 638448 h 5226565"/>
              <a:gd name="connsiteX9" fmla="*/ 2902095 w 7179830"/>
              <a:gd name="connsiteY9" fmla="*/ 120440 h 5226565"/>
              <a:gd name="connsiteX10" fmla="*/ 2848453 w 7179830"/>
              <a:gd name="connsiteY10" fmla="*/ 125626 h 5226565"/>
              <a:gd name="connsiteX11" fmla="*/ 1837830 w 7179830"/>
              <a:gd name="connsiteY11" fmla="*/ 426203 h 5226565"/>
              <a:gd name="connsiteX12" fmla="*/ 214608 w 7179830"/>
              <a:gd name="connsiteY12" fmla="*/ 1882239 h 5226565"/>
              <a:gd name="connsiteX13" fmla="*/ 91317 w 7179830"/>
              <a:gd name="connsiteY13" fmla="*/ 2123701 h 5226565"/>
              <a:gd name="connsiteX14" fmla="*/ 64092 w 7179830"/>
              <a:gd name="connsiteY14" fmla="*/ 2193361 h 5226565"/>
              <a:gd name="connsiteX15" fmla="*/ 0 w 7179830"/>
              <a:gd name="connsiteY15" fmla="*/ 2153533 h 5226565"/>
              <a:gd name="connsiteX16" fmla="*/ 42834 w 7179830"/>
              <a:gd name="connsiteY16" fmla="*/ 2047277 h 5226565"/>
              <a:gd name="connsiteX17" fmla="*/ 923582 w 7179830"/>
              <a:gd name="connsiteY17" fmla="*/ 915600 h 5226565"/>
              <a:gd name="connsiteX18" fmla="*/ 2686989 w 7179830"/>
              <a:gd name="connsiteY18" fmla="*/ 73950 h 5226565"/>
              <a:gd name="connsiteX19" fmla="*/ 3059983 w 7179830"/>
              <a:gd name="connsiteY19" fmla="*/ 20308 h 5226565"/>
              <a:gd name="connsiteX20" fmla="*/ 3454435 w 7179830"/>
              <a:gd name="connsiteY20" fmla="*/ 1176 h 5226565"/>
              <a:gd name="connsiteX21" fmla="*/ 3923806 w 7179830"/>
              <a:gd name="connsiteY21" fmla="*/ 49990 h 5226565"/>
              <a:gd name="connsiteX22" fmla="*/ 5350874 w 7179830"/>
              <a:gd name="connsiteY22" fmla="*/ 426917 h 5226565"/>
              <a:gd name="connsiteX23" fmla="*/ 6607360 w 7179830"/>
              <a:gd name="connsiteY23" fmla="*/ 1075097 h 5226565"/>
              <a:gd name="connsiteX24" fmla="*/ 7110534 w 7179830"/>
              <a:gd name="connsiteY24" fmla="*/ 1541421 h 5226565"/>
              <a:gd name="connsiteX25" fmla="*/ 7179830 w 7179830"/>
              <a:gd name="connsiteY25" fmla="*/ 1630542 h 5226565"/>
              <a:gd name="connsiteX26" fmla="*/ 7136295 w 7179830"/>
              <a:gd name="connsiteY26" fmla="*/ 1700600 h 5226565"/>
              <a:gd name="connsiteX27" fmla="*/ 7131140 w 7179830"/>
              <a:gd name="connsiteY27" fmla="*/ 1693045 h 5226565"/>
              <a:gd name="connsiteX28" fmla="*/ 6577499 w 7179830"/>
              <a:gd name="connsiteY28" fmla="*/ 1148230 h 5226565"/>
              <a:gd name="connsiteX29" fmla="*/ 5494816 w 7179830"/>
              <a:gd name="connsiteY29" fmla="*/ 563527 h 5226565"/>
              <a:gd name="connsiteX30" fmla="*/ 5366967 w 7179830"/>
              <a:gd name="connsiteY30" fmla="*/ 514176 h 5226565"/>
              <a:gd name="connsiteX31" fmla="*/ 5244661 w 7179830"/>
              <a:gd name="connsiteY31" fmla="*/ 470725 h 5226565"/>
              <a:gd name="connsiteX32" fmla="*/ 5904822 w 7179830"/>
              <a:gd name="connsiteY32" fmla="*/ 815468 h 5226565"/>
              <a:gd name="connsiteX33" fmla="*/ 7015222 w 7179830"/>
              <a:gd name="connsiteY33" fmla="*/ 1815185 h 5226565"/>
              <a:gd name="connsiteX34" fmla="*/ 7040454 w 7179830"/>
              <a:gd name="connsiteY34" fmla="*/ 1854830 h 52265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</a:cxnLst>
            <a:rect l="l" t="t" r="r" b="b"/>
            <a:pathLst>
              <a:path w="7179830" h="5226565">
                <a:moveTo>
                  <a:pt x="5217841" y="464824"/>
                </a:moveTo>
                <a:lnTo>
                  <a:pt x="5222490" y="464289"/>
                </a:lnTo>
                <a:lnTo>
                  <a:pt x="5216768" y="463394"/>
                </a:lnTo>
                <a:cubicBezTo>
                  <a:pt x="5216768" y="463394"/>
                  <a:pt x="5216768" y="464646"/>
                  <a:pt x="5217841" y="464824"/>
                </a:cubicBezTo>
                <a:close/>
                <a:moveTo>
                  <a:pt x="4945201" y="5226565"/>
                </a:moveTo>
                <a:lnTo>
                  <a:pt x="140449" y="2240811"/>
                </a:lnTo>
                <a:lnTo>
                  <a:pt x="232913" y="2052782"/>
                </a:lnTo>
                <a:cubicBezTo>
                  <a:pt x="277693" y="1968290"/>
                  <a:pt x="325201" y="1885054"/>
                  <a:pt x="375714" y="1803205"/>
                </a:cubicBezTo>
                <a:cubicBezTo>
                  <a:pt x="667528" y="1329721"/>
                  <a:pt x="1039629" y="935091"/>
                  <a:pt x="1512756" y="638448"/>
                </a:cubicBezTo>
                <a:cubicBezTo>
                  <a:pt x="1939392" y="370950"/>
                  <a:pt x="2405724" y="210560"/>
                  <a:pt x="2902095" y="120440"/>
                </a:cubicBezTo>
                <a:cubicBezTo>
                  <a:pt x="2884054" y="118134"/>
                  <a:pt x="2865727" y="119904"/>
                  <a:pt x="2848453" y="125626"/>
                </a:cubicBezTo>
                <a:cubicBezTo>
                  <a:pt x="2498704" y="175943"/>
                  <a:pt x="2158217" y="277201"/>
                  <a:pt x="1837830" y="426203"/>
                </a:cubicBezTo>
                <a:cubicBezTo>
                  <a:pt x="1147094" y="744660"/>
                  <a:pt x="593502" y="1217071"/>
                  <a:pt x="214608" y="1882239"/>
                </a:cubicBezTo>
                <a:cubicBezTo>
                  <a:pt x="169441" y="1960776"/>
                  <a:pt x="128308" y="2041369"/>
                  <a:pt x="91317" y="2123701"/>
                </a:cubicBezTo>
                <a:lnTo>
                  <a:pt x="64092" y="2193361"/>
                </a:lnTo>
                <a:lnTo>
                  <a:pt x="0" y="2153533"/>
                </a:lnTo>
                <a:lnTo>
                  <a:pt x="42834" y="2047277"/>
                </a:lnTo>
                <a:cubicBezTo>
                  <a:pt x="241792" y="1615775"/>
                  <a:pt x="541268" y="1241591"/>
                  <a:pt x="923582" y="915600"/>
                </a:cubicBezTo>
                <a:cubicBezTo>
                  <a:pt x="1435331" y="478415"/>
                  <a:pt x="2028081" y="205375"/>
                  <a:pt x="2686989" y="73950"/>
                </a:cubicBezTo>
                <a:cubicBezTo>
                  <a:pt x="2810367" y="49274"/>
                  <a:pt x="2934818" y="32466"/>
                  <a:pt x="3059983" y="20308"/>
                </a:cubicBezTo>
                <a:cubicBezTo>
                  <a:pt x="3185149" y="8148"/>
                  <a:pt x="3308706" y="2963"/>
                  <a:pt x="3454435" y="1176"/>
                </a:cubicBezTo>
                <a:cubicBezTo>
                  <a:pt x="3599805" y="-5977"/>
                  <a:pt x="3761985" y="20665"/>
                  <a:pt x="3923806" y="49990"/>
                </a:cubicBezTo>
                <a:cubicBezTo>
                  <a:pt x="4409449" y="137964"/>
                  <a:pt x="4886867" y="257228"/>
                  <a:pt x="5350874" y="426917"/>
                </a:cubicBezTo>
                <a:cubicBezTo>
                  <a:pt x="5797001" y="589991"/>
                  <a:pt x="6223101" y="792223"/>
                  <a:pt x="6607360" y="1075097"/>
                </a:cubicBezTo>
                <a:cubicBezTo>
                  <a:pt x="6794438" y="1212779"/>
                  <a:pt x="6965102" y="1365689"/>
                  <a:pt x="7110534" y="1541421"/>
                </a:cubicBezTo>
                <a:lnTo>
                  <a:pt x="7179830" y="1630542"/>
                </a:lnTo>
                <a:lnTo>
                  <a:pt x="7136295" y="1700600"/>
                </a:lnTo>
                <a:lnTo>
                  <a:pt x="7131140" y="1693045"/>
                </a:lnTo>
                <a:cubicBezTo>
                  <a:pt x="6977874" y="1483026"/>
                  <a:pt x="6788448" y="1305671"/>
                  <a:pt x="6577499" y="1148230"/>
                </a:cubicBezTo>
                <a:cubicBezTo>
                  <a:pt x="6245452" y="900401"/>
                  <a:pt x="5878538" y="716408"/>
                  <a:pt x="5494816" y="563527"/>
                </a:cubicBezTo>
                <a:cubicBezTo>
                  <a:pt x="5452491" y="546487"/>
                  <a:pt x="5409881" y="530036"/>
                  <a:pt x="5366967" y="514176"/>
                </a:cubicBezTo>
                <a:cubicBezTo>
                  <a:pt x="5326377" y="499156"/>
                  <a:pt x="5285430" y="485210"/>
                  <a:pt x="5244661" y="470725"/>
                </a:cubicBezTo>
                <a:cubicBezTo>
                  <a:pt x="5471517" y="572127"/>
                  <a:pt x="5691970" y="687263"/>
                  <a:pt x="5904822" y="815468"/>
                </a:cubicBezTo>
                <a:cubicBezTo>
                  <a:pt x="6336645" y="1080104"/>
                  <a:pt x="6718758" y="1400351"/>
                  <a:pt x="7015222" y="1815185"/>
                </a:cubicBezTo>
                <a:lnTo>
                  <a:pt x="7040454" y="1854830"/>
                </a:lnTo>
                <a:close/>
              </a:path>
            </a:pathLst>
          </a:custGeom>
          <a:solidFill>
            <a:schemeClr val="accent2"/>
          </a:solidFill>
          <a:ln w="12700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A5C4BAF8-C6A7-100F-9169-4F14AC4EEF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6" y="673770"/>
            <a:ext cx="3644489" cy="2414488"/>
          </a:xfrm>
        </p:spPr>
        <p:txBody>
          <a:bodyPr anchor="t">
            <a:normAutofit/>
          </a:bodyPr>
          <a:lstStyle/>
          <a:p>
            <a:r>
              <a:rPr lang="es-US" sz="5400">
                <a:solidFill>
                  <a:srgbClr val="FFFFFF"/>
                </a:solidFill>
                <a:latin typeface="Agency FB" panose="020B0503020202020204" pitchFamily="34" charset="0"/>
              </a:rPr>
              <a:t>Causas y consecuencias 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9A94C43-F2BC-DD8C-1E27-A3E5592751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68103" y="2855980"/>
            <a:ext cx="5254754" cy="5294647"/>
          </a:xfrm>
        </p:spPr>
        <p:txBody>
          <a:bodyPr>
            <a:normAutofit/>
          </a:bodyPr>
          <a:lstStyle/>
          <a:p>
            <a:r>
              <a:rPr lang="es-US" sz="2200"/>
              <a:t>Las causas y consecuencias de la geografía están relacionadas con la interacción entre el ser humano y el medio ambiente. </a:t>
            </a:r>
          </a:p>
        </p:txBody>
      </p:sp>
    </p:spTree>
    <p:extLst>
      <p:ext uri="{BB962C8B-B14F-4D97-AF65-F5344CB8AC3E}">
        <p14:creationId xmlns:p14="http://schemas.microsoft.com/office/powerpoint/2010/main" val="5545900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>
            <a:extLst>
              <a:ext uri="{FF2B5EF4-FFF2-40B4-BE49-F238E27FC236}">
                <a16:creationId xmlns:a16="http://schemas.microsoft.com/office/drawing/2014/main" id="{489B7BFD-8F45-4093-AD9C-91B15B0503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6" name="Group 8">
            <a:extLst>
              <a:ext uri="{FF2B5EF4-FFF2-40B4-BE49-F238E27FC236}">
                <a16:creationId xmlns:a16="http://schemas.microsoft.com/office/drawing/2014/main" id="{042BC7E5-76DB-4826-8C07-4A49B6353F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1479558"/>
            <a:ext cx="1861854" cy="717514"/>
            <a:chOff x="0" y="1479558"/>
            <a:chExt cx="1861854" cy="717514"/>
          </a:xfrm>
          <a:solidFill>
            <a:schemeClr val="bg1"/>
          </a:solidFill>
        </p:grpSpPr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E16C8D8F-10E9-4498-ABDB-0F923F8B683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1479558"/>
              <a:ext cx="1861854" cy="277779"/>
            </a:xfrm>
            <a:custGeom>
              <a:avLst/>
              <a:gdLst>
                <a:gd name="connsiteX0" fmla="*/ 180458 w 1861854"/>
                <a:gd name="connsiteY0" fmla="*/ 0 h 277779"/>
                <a:gd name="connsiteX1" fmla="*/ 419222 w 1861854"/>
                <a:gd name="connsiteY1" fmla="*/ 238761 h 277779"/>
                <a:gd name="connsiteX2" fmla="*/ 657984 w 1861854"/>
                <a:gd name="connsiteY2" fmla="*/ 0 h 277779"/>
                <a:gd name="connsiteX3" fmla="*/ 896745 w 1861854"/>
                <a:gd name="connsiteY3" fmla="*/ 238761 h 277779"/>
                <a:gd name="connsiteX4" fmla="*/ 1135754 w 1861854"/>
                <a:gd name="connsiteY4" fmla="*/ 0 h 277779"/>
                <a:gd name="connsiteX5" fmla="*/ 1374516 w 1861854"/>
                <a:gd name="connsiteY5" fmla="*/ 238761 h 277779"/>
                <a:gd name="connsiteX6" fmla="*/ 1613277 w 1861854"/>
                <a:gd name="connsiteY6" fmla="*/ 0 h 277779"/>
                <a:gd name="connsiteX7" fmla="*/ 1861854 w 1861854"/>
                <a:gd name="connsiteY7" fmla="*/ 248577 h 277779"/>
                <a:gd name="connsiteX8" fmla="*/ 1842470 w 1861854"/>
                <a:gd name="connsiteY8" fmla="*/ 267963 h 277779"/>
                <a:gd name="connsiteX9" fmla="*/ 1613277 w 1861854"/>
                <a:gd name="connsiteY9" fmla="*/ 39017 h 277779"/>
                <a:gd name="connsiteX10" fmla="*/ 1374516 w 1861854"/>
                <a:gd name="connsiteY10" fmla="*/ 277779 h 277779"/>
                <a:gd name="connsiteX11" fmla="*/ 1135754 w 1861854"/>
                <a:gd name="connsiteY11" fmla="*/ 39017 h 277779"/>
                <a:gd name="connsiteX12" fmla="*/ 896745 w 1861854"/>
                <a:gd name="connsiteY12" fmla="*/ 277779 h 277779"/>
                <a:gd name="connsiteX13" fmla="*/ 657984 w 1861854"/>
                <a:gd name="connsiteY13" fmla="*/ 39017 h 277779"/>
                <a:gd name="connsiteX14" fmla="*/ 419222 w 1861854"/>
                <a:gd name="connsiteY14" fmla="*/ 277779 h 277779"/>
                <a:gd name="connsiteX15" fmla="*/ 180458 w 1861854"/>
                <a:gd name="connsiteY15" fmla="*/ 39017 h 277779"/>
                <a:gd name="connsiteX16" fmla="*/ 0 w 1861854"/>
                <a:gd name="connsiteY16" fmla="*/ 219283 h 277779"/>
                <a:gd name="connsiteX17" fmla="*/ 0 w 1861854"/>
                <a:gd name="connsiteY17" fmla="*/ 180458 h 2777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861854" h="277779">
                  <a:moveTo>
                    <a:pt x="180458" y="0"/>
                  </a:moveTo>
                  <a:lnTo>
                    <a:pt x="419222" y="238761"/>
                  </a:lnTo>
                  <a:lnTo>
                    <a:pt x="657984" y="0"/>
                  </a:lnTo>
                  <a:lnTo>
                    <a:pt x="896745" y="238761"/>
                  </a:lnTo>
                  <a:lnTo>
                    <a:pt x="1135754" y="0"/>
                  </a:lnTo>
                  <a:lnTo>
                    <a:pt x="1374516" y="238761"/>
                  </a:lnTo>
                  <a:lnTo>
                    <a:pt x="1613277" y="0"/>
                  </a:lnTo>
                  <a:lnTo>
                    <a:pt x="1861854" y="248577"/>
                  </a:lnTo>
                  <a:lnTo>
                    <a:pt x="1842470" y="267963"/>
                  </a:lnTo>
                  <a:lnTo>
                    <a:pt x="1613277" y="39017"/>
                  </a:lnTo>
                  <a:lnTo>
                    <a:pt x="1374516" y="277779"/>
                  </a:lnTo>
                  <a:lnTo>
                    <a:pt x="1135754" y="39017"/>
                  </a:lnTo>
                  <a:lnTo>
                    <a:pt x="896745" y="277779"/>
                  </a:lnTo>
                  <a:lnTo>
                    <a:pt x="657984" y="39017"/>
                  </a:lnTo>
                  <a:lnTo>
                    <a:pt x="419222" y="277779"/>
                  </a:lnTo>
                  <a:lnTo>
                    <a:pt x="180458" y="39017"/>
                  </a:lnTo>
                  <a:lnTo>
                    <a:pt x="0" y="219283"/>
                  </a:lnTo>
                  <a:lnTo>
                    <a:pt x="0" y="180458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en-US"/>
            </a:p>
          </p:txBody>
        </p:sp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1E5A83E3-8A11-4492-BB6E-F5F2240316F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1919293"/>
              <a:ext cx="1861854" cy="277779"/>
            </a:xfrm>
            <a:custGeom>
              <a:avLst/>
              <a:gdLst>
                <a:gd name="connsiteX0" fmla="*/ 180458 w 1861854"/>
                <a:gd name="connsiteY0" fmla="*/ 0 h 277779"/>
                <a:gd name="connsiteX1" fmla="*/ 419222 w 1861854"/>
                <a:gd name="connsiteY1" fmla="*/ 238761 h 277779"/>
                <a:gd name="connsiteX2" fmla="*/ 657984 w 1861854"/>
                <a:gd name="connsiteY2" fmla="*/ 0 h 277779"/>
                <a:gd name="connsiteX3" fmla="*/ 896745 w 1861854"/>
                <a:gd name="connsiteY3" fmla="*/ 238761 h 277779"/>
                <a:gd name="connsiteX4" fmla="*/ 1135754 w 1861854"/>
                <a:gd name="connsiteY4" fmla="*/ 0 h 277779"/>
                <a:gd name="connsiteX5" fmla="*/ 1374516 w 1861854"/>
                <a:gd name="connsiteY5" fmla="*/ 238761 h 277779"/>
                <a:gd name="connsiteX6" fmla="*/ 1613277 w 1861854"/>
                <a:gd name="connsiteY6" fmla="*/ 0 h 277779"/>
                <a:gd name="connsiteX7" fmla="*/ 1861854 w 1861854"/>
                <a:gd name="connsiteY7" fmla="*/ 248577 h 277779"/>
                <a:gd name="connsiteX8" fmla="*/ 1842470 w 1861854"/>
                <a:gd name="connsiteY8" fmla="*/ 268208 h 277779"/>
                <a:gd name="connsiteX9" fmla="*/ 1613277 w 1861854"/>
                <a:gd name="connsiteY9" fmla="*/ 39017 h 277779"/>
                <a:gd name="connsiteX10" fmla="*/ 1374516 w 1861854"/>
                <a:gd name="connsiteY10" fmla="*/ 277779 h 277779"/>
                <a:gd name="connsiteX11" fmla="*/ 1135754 w 1861854"/>
                <a:gd name="connsiteY11" fmla="*/ 39017 h 277779"/>
                <a:gd name="connsiteX12" fmla="*/ 896745 w 1861854"/>
                <a:gd name="connsiteY12" fmla="*/ 277779 h 277779"/>
                <a:gd name="connsiteX13" fmla="*/ 657984 w 1861854"/>
                <a:gd name="connsiteY13" fmla="*/ 39017 h 277779"/>
                <a:gd name="connsiteX14" fmla="*/ 419222 w 1861854"/>
                <a:gd name="connsiteY14" fmla="*/ 277779 h 277779"/>
                <a:gd name="connsiteX15" fmla="*/ 180458 w 1861854"/>
                <a:gd name="connsiteY15" fmla="*/ 39017 h 277779"/>
                <a:gd name="connsiteX16" fmla="*/ 0 w 1861854"/>
                <a:gd name="connsiteY16" fmla="*/ 219475 h 277779"/>
                <a:gd name="connsiteX17" fmla="*/ 0 w 1861854"/>
                <a:gd name="connsiteY17" fmla="*/ 180458 h 2777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861854" h="277779">
                  <a:moveTo>
                    <a:pt x="180458" y="0"/>
                  </a:moveTo>
                  <a:lnTo>
                    <a:pt x="419222" y="238761"/>
                  </a:lnTo>
                  <a:lnTo>
                    <a:pt x="657984" y="0"/>
                  </a:lnTo>
                  <a:lnTo>
                    <a:pt x="896745" y="238761"/>
                  </a:lnTo>
                  <a:lnTo>
                    <a:pt x="1135754" y="0"/>
                  </a:lnTo>
                  <a:lnTo>
                    <a:pt x="1374516" y="238761"/>
                  </a:lnTo>
                  <a:lnTo>
                    <a:pt x="1613277" y="0"/>
                  </a:lnTo>
                  <a:lnTo>
                    <a:pt x="1861854" y="248577"/>
                  </a:lnTo>
                  <a:lnTo>
                    <a:pt x="1842470" y="268208"/>
                  </a:lnTo>
                  <a:lnTo>
                    <a:pt x="1613277" y="39017"/>
                  </a:lnTo>
                  <a:lnTo>
                    <a:pt x="1374516" y="277779"/>
                  </a:lnTo>
                  <a:lnTo>
                    <a:pt x="1135754" y="39017"/>
                  </a:lnTo>
                  <a:lnTo>
                    <a:pt x="896745" y="277779"/>
                  </a:lnTo>
                  <a:lnTo>
                    <a:pt x="657984" y="39017"/>
                  </a:lnTo>
                  <a:lnTo>
                    <a:pt x="419222" y="277779"/>
                  </a:lnTo>
                  <a:lnTo>
                    <a:pt x="180458" y="39017"/>
                  </a:lnTo>
                  <a:lnTo>
                    <a:pt x="0" y="219475"/>
                  </a:lnTo>
                  <a:lnTo>
                    <a:pt x="0" y="180458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en-US"/>
            </a:p>
          </p:txBody>
        </p:sp>
      </p:grp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498F8FF6-43B4-494A-AF8F-123A4983ED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018992" y="-34538"/>
            <a:ext cx="6655405" cy="6335470"/>
          </a:xfrm>
          <a:custGeom>
            <a:avLst/>
            <a:gdLst>
              <a:gd name="connsiteX0" fmla="*/ 1825048 w 6355652"/>
              <a:gd name="connsiteY0" fmla="*/ 0 h 6050127"/>
              <a:gd name="connsiteX1" fmla="*/ 4530604 w 6355652"/>
              <a:gd name="connsiteY1" fmla="*/ 0 h 6050127"/>
              <a:gd name="connsiteX2" fmla="*/ 4692567 w 6355652"/>
              <a:gd name="connsiteY2" fmla="*/ 78022 h 6050127"/>
              <a:gd name="connsiteX3" fmla="*/ 6355652 w 6355652"/>
              <a:gd name="connsiteY3" fmla="*/ 2872301 h 6050127"/>
              <a:gd name="connsiteX4" fmla="*/ 3177826 w 6355652"/>
              <a:gd name="connsiteY4" fmla="*/ 6050127 h 6050127"/>
              <a:gd name="connsiteX5" fmla="*/ 0 w 6355652"/>
              <a:gd name="connsiteY5" fmla="*/ 2872301 h 6050127"/>
              <a:gd name="connsiteX6" fmla="*/ 1663086 w 6355652"/>
              <a:gd name="connsiteY6" fmla="*/ 78022 h 60501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355652" h="6050127">
                <a:moveTo>
                  <a:pt x="1825048" y="0"/>
                </a:moveTo>
                <a:lnTo>
                  <a:pt x="4530604" y="0"/>
                </a:lnTo>
                <a:lnTo>
                  <a:pt x="4692567" y="78022"/>
                </a:lnTo>
                <a:cubicBezTo>
                  <a:pt x="5683175" y="616152"/>
                  <a:pt x="6355652" y="1665694"/>
                  <a:pt x="6355652" y="2872301"/>
                </a:cubicBezTo>
                <a:cubicBezTo>
                  <a:pt x="6355652" y="4627366"/>
                  <a:pt x="4932891" y="6050127"/>
                  <a:pt x="3177826" y="6050127"/>
                </a:cubicBezTo>
                <a:cubicBezTo>
                  <a:pt x="1422761" y="6050127"/>
                  <a:pt x="0" y="4627366"/>
                  <a:pt x="0" y="2872301"/>
                </a:cubicBezTo>
                <a:cubicBezTo>
                  <a:pt x="0" y="1665694"/>
                  <a:pt x="672477" y="616152"/>
                  <a:pt x="1663086" y="78022"/>
                </a:cubicBezTo>
                <a:close/>
              </a:path>
            </a:pathLst>
          </a:custGeom>
          <a:solidFill>
            <a:srgbClr val="FFFFFF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2B06059C-C357-4011-82B9-9C01063013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955194" y="-23905"/>
            <a:ext cx="6705251" cy="6318526"/>
          </a:xfrm>
          <a:custGeom>
            <a:avLst/>
            <a:gdLst>
              <a:gd name="connsiteX0" fmla="*/ 1825048 w 6355652"/>
              <a:gd name="connsiteY0" fmla="*/ 0 h 6050127"/>
              <a:gd name="connsiteX1" fmla="*/ 4530604 w 6355652"/>
              <a:gd name="connsiteY1" fmla="*/ 0 h 6050127"/>
              <a:gd name="connsiteX2" fmla="*/ 4692567 w 6355652"/>
              <a:gd name="connsiteY2" fmla="*/ 78022 h 6050127"/>
              <a:gd name="connsiteX3" fmla="*/ 6355652 w 6355652"/>
              <a:gd name="connsiteY3" fmla="*/ 2872301 h 6050127"/>
              <a:gd name="connsiteX4" fmla="*/ 3177826 w 6355652"/>
              <a:gd name="connsiteY4" fmla="*/ 6050127 h 6050127"/>
              <a:gd name="connsiteX5" fmla="*/ 0 w 6355652"/>
              <a:gd name="connsiteY5" fmla="*/ 2872301 h 6050127"/>
              <a:gd name="connsiteX6" fmla="*/ 1663086 w 6355652"/>
              <a:gd name="connsiteY6" fmla="*/ 78022 h 60501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355652" h="6050127">
                <a:moveTo>
                  <a:pt x="1825048" y="0"/>
                </a:moveTo>
                <a:lnTo>
                  <a:pt x="4530604" y="0"/>
                </a:lnTo>
                <a:lnTo>
                  <a:pt x="4692567" y="78022"/>
                </a:lnTo>
                <a:cubicBezTo>
                  <a:pt x="5683175" y="616152"/>
                  <a:pt x="6355652" y="1665694"/>
                  <a:pt x="6355652" y="2872301"/>
                </a:cubicBezTo>
                <a:cubicBezTo>
                  <a:pt x="6355652" y="4627366"/>
                  <a:pt x="4932891" y="6050127"/>
                  <a:pt x="3177826" y="6050127"/>
                </a:cubicBezTo>
                <a:cubicBezTo>
                  <a:pt x="1422761" y="6050127"/>
                  <a:pt x="0" y="4627366"/>
                  <a:pt x="0" y="2872301"/>
                </a:cubicBezTo>
                <a:cubicBezTo>
                  <a:pt x="0" y="1665694"/>
                  <a:pt x="672477" y="616152"/>
                  <a:pt x="1663086" y="78022"/>
                </a:cubicBezTo>
                <a:close/>
              </a:path>
            </a:pathLst>
          </a:custGeom>
          <a:solidFill>
            <a:schemeClr val="accent6">
              <a:alpha val="3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5AFEC601-A132-47EE-B0C2-B38ACD9FCE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786886" y="-23905"/>
            <a:ext cx="6705251" cy="6215019"/>
          </a:xfrm>
          <a:custGeom>
            <a:avLst/>
            <a:gdLst>
              <a:gd name="connsiteX0" fmla="*/ 1529549 w 6355652"/>
              <a:gd name="connsiteY0" fmla="*/ 0 h 5890980"/>
              <a:gd name="connsiteX1" fmla="*/ 4826104 w 6355652"/>
              <a:gd name="connsiteY1" fmla="*/ 0 h 5890980"/>
              <a:gd name="connsiteX2" fmla="*/ 4954579 w 6355652"/>
              <a:gd name="connsiteY2" fmla="*/ 78051 h 5890980"/>
              <a:gd name="connsiteX3" fmla="*/ 6355652 w 6355652"/>
              <a:gd name="connsiteY3" fmla="*/ 2713154 h 5890980"/>
              <a:gd name="connsiteX4" fmla="*/ 3177826 w 6355652"/>
              <a:gd name="connsiteY4" fmla="*/ 5890980 h 5890980"/>
              <a:gd name="connsiteX5" fmla="*/ 0 w 6355652"/>
              <a:gd name="connsiteY5" fmla="*/ 2713154 h 5890980"/>
              <a:gd name="connsiteX6" fmla="*/ 1401073 w 6355652"/>
              <a:gd name="connsiteY6" fmla="*/ 78051 h 58909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355652" h="5890980">
                <a:moveTo>
                  <a:pt x="1529549" y="0"/>
                </a:moveTo>
                <a:lnTo>
                  <a:pt x="4826104" y="0"/>
                </a:lnTo>
                <a:lnTo>
                  <a:pt x="4954579" y="78051"/>
                </a:lnTo>
                <a:cubicBezTo>
                  <a:pt x="5799886" y="649129"/>
                  <a:pt x="6355652" y="1616239"/>
                  <a:pt x="6355652" y="2713154"/>
                </a:cubicBezTo>
                <a:cubicBezTo>
                  <a:pt x="6355652" y="4468219"/>
                  <a:pt x="4932891" y="5890980"/>
                  <a:pt x="3177826" y="5890980"/>
                </a:cubicBezTo>
                <a:cubicBezTo>
                  <a:pt x="1422761" y="5890980"/>
                  <a:pt x="0" y="4468219"/>
                  <a:pt x="0" y="2713154"/>
                </a:cubicBezTo>
                <a:cubicBezTo>
                  <a:pt x="0" y="1616239"/>
                  <a:pt x="555766" y="649129"/>
                  <a:pt x="1401073" y="78051"/>
                </a:cubicBezTo>
                <a:close/>
              </a:path>
            </a:pathLst>
          </a:custGeom>
          <a:solidFill>
            <a:schemeClr val="tx1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36A6C4D7-7C8D-06AB-8D8F-03E2DFCD50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42409" y="895483"/>
            <a:ext cx="5786232" cy="3011190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en-US" sz="5400" kern="1200">
                <a:solidFill>
                  <a:schemeClr val="bg1"/>
                </a:solidFill>
                <a:latin typeface="+mj-lt"/>
                <a:ea typeface="+mj-ea"/>
                <a:cs typeface="+mj-cs"/>
              </a:rPr>
              <a:t>¿Por qué? Ahora les explico</a:t>
            </a:r>
          </a:p>
        </p:txBody>
      </p:sp>
      <p:sp>
        <p:nvSpPr>
          <p:cNvPr id="19" name="Graphic 212">
            <a:extLst>
              <a:ext uri="{FF2B5EF4-FFF2-40B4-BE49-F238E27FC236}">
                <a16:creationId xmlns:a16="http://schemas.microsoft.com/office/drawing/2014/main" id="{279CAF82-0ECF-42BE-8F37-F71941E5D4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534716" y="188494"/>
            <a:ext cx="1048371" cy="1048371"/>
          </a:xfrm>
          <a:custGeom>
            <a:avLst/>
            <a:gdLst>
              <a:gd name="connsiteX0" fmla="*/ 403574 w 807148"/>
              <a:gd name="connsiteY0" fmla="*/ 0 h 807148"/>
              <a:gd name="connsiteX1" fmla="*/ 0 w 807148"/>
              <a:gd name="connsiteY1" fmla="*/ 403574 h 807148"/>
              <a:gd name="connsiteX2" fmla="*/ 403574 w 807148"/>
              <a:gd name="connsiteY2" fmla="*/ 807149 h 807148"/>
              <a:gd name="connsiteX3" fmla="*/ 807149 w 807148"/>
              <a:gd name="connsiteY3" fmla="*/ 403574 h 807148"/>
              <a:gd name="connsiteX4" fmla="*/ 403574 w 807148"/>
              <a:gd name="connsiteY4" fmla="*/ 0 h 807148"/>
              <a:gd name="connsiteX5" fmla="*/ 403574 w 807148"/>
              <a:gd name="connsiteY5" fmla="*/ 667988 h 807148"/>
              <a:gd name="connsiteX6" fmla="*/ 139160 w 807148"/>
              <a:gd name="connsiteY6" fmla="*/ 403574 h 807148"/>
              <a:gd name="connsiteX7" fmla="*/ 403574 w 807148"/>
              <a:gd name="connsiteY7" fmla="*/ 139160 h 807148"/>
              <a:gd name="connsiteX8" fmla="*/ 667988 w 807148"/>
              <a:gd name="connsiteY8" fmla="*/ 403574 h 807148"/>
              <a:gd name="connsiteX9" fmla="*/ 403574 w 807148"/>
              <a:gd name="connsiteY9" fmla="*/ 667988 h 8071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807148" h="807148">
                <a:moveTo>
                  <a:pt x="403574" y="0"/>
                </a:moveTo>
                <a:cubicBezTo>
                  <a:pt x="180689" y="0"/>
                  <a:pt x="0" y="180689"/>
                  <a:pt x="0" y="403574"/>
                </a:cubicBezTo>
                <a:cubicBezTo>
                  <a:pt x="0" y="626459"/>
                  <a:pt x="180689" y="807149"/>
                  <a:pt x="403574" y="807149"/>
                </a:cubicBezTo>
                <a:cubicBezTo>
                  <a:pt x="626459" y="807149"/>
                  <a:pt x="807149" y="626459"/>
                  <a:pt x="807149" y="403574"/>
                </a:cubicBezTo>
                <a:cubicBezTo>
                  <a:pt x="807149" y="180689"/>
                  <a:pt x="626459" y="0"/>
                  <a:pt x="403574" y="0"/>
                </a:cubicBezTo>
                <a:close/>
                <a:moveTo>
                  <a:pt x="403574" y="667988"/>
                </a:moveTo>
                <a:cubicBezTo>
                  <a:pt x="257556" y="667988"/>
                  <a:pt x="139160" y="549593"/>
                  <a:pt x="139160" y="403574"/>
                </a:cubicBezTo>
                <a:cubicBezTo>
                  <a:pt x="139160" y="257556"/>
                  <a:pt x="257556" y="139160"/>
                  <a:pt x="403574" y="139160"/>
                </a:cubicBezTo>
                <a:cubicBezTo>
                  <a:pt x="549593" y="139160"/>
                  <a:pt x="667988" y="257556"/>
                  <a:pt x="667988" y="403574"/>
                </a:cubicBezTo>
                <a:cubicBezTo>
                  <a:pt x="667988" y="549593"/>
                  <a:pt x="549593" y="667988"/>
                  <a:pt x="403574" y="667988"/>
                </a:cubicBezTo>
                <a:close/>
              </a:path>
            </a:pathLst>
          </a:custGeom>
          <a:solidFill>
            <a:srgbClr val="FFFFFF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>
              <a:solidFill>
                <a:schemeClr val="lt1"/>
              </a:solidFill>
            </a:endParaRPr>
          </a:p>
        </p:txBody>
      </p:sp>
      <p:sp>
        <p:nvSpPr>
          <p:cNvPr id="21" name="Graphic 212">
            <a:extLst>
              <a:ext uri="{FF2B5EF4-FFF2-40B4-BE49-F238E27FC236}">
                <a16:creationId xmlns:a16="http://schemas.microsoft.com/office/drawing/2014/main" id="{218E095B-4870-4AD5-9C41-C16D595235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534716" y="188494"/>
            <a:ext cx="1048371" cy="1048371"/>
          </a:xfrm>
          <a:custGeom>
            <a:avLst/>
            <a:gdLst>
              <a:gd name="connsiteX0" fmla="*/ 403574 w 807148"/>
              <a:gd name="connsiteY0" fmla="*/ 0 h 807148"/>
              <a:gd name="connsiteX1" fmla="*/ 0 w 807148"/>
              <a:gd name="connsiteY1" fmla="*/ 403574 h 807148"/>
              <a:gd name="connsiteX2" fmla="*/ 403574 w 807148"/>
              <a:gd name="connsiteY2" fmla="*/ 807149 h 807148"/>
              <a:gd name="connsiteX3" fmla="*/ 807149 w 807148"/>
              <a:gd name="connsiteY3" fmla="*/ 403574 h 807148"/>
              <a:gd name="connsiteX4" fmla="*/ 403574 w 807148"/>
              <a:gd name="connsiteY4" fmla="*/ 0 h 807148"/>
              <a:gd name="connsiteX5" fmla="*/ 403574 w 807148"/>
              <a:gd name="connsiteY5" fmla="*/ 667988 h 807148"/>
              <a:gd name="connsiteX6" fmla="*/ 139160 w 807148"/>
              <a:gd name="connsiteY6" fmla="*/ 403574 h 807148"/>
              <a:gd name="connsiteX7" fmla="*/ 403574 w 807148"/>
              <a:gd name="connsiteY7" fmla="*/ 139160 h 807148"/>
              <a:gd name="connsiteX8" fmla="*/ 667988 w 807148"/>
              <a:gd name="connsiteY8" fmla="*/ 403574 h 807148"/>
              <a:gd name="connsiteX9" fmla="*/ 403574 w 807148"/>
              <a:gd name="connsiteY9" fmla="*/ 667988 h 8071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807148" h="807148">
                <a:moveTo>
                  <a:pt x="403574" y="0"/>
                </a:moveTo>
                <a:cubicBezTo>
                  <a:pt x="180689" y="0"/>
                  <a:pt x="0" y="180689"/>
                  <a:pt x="0" y="403574"/>
                </a:cubicBezTo>
                <a:cubicBezTo>
                  <a:pt x="0" y="626459"/>
                  <a:pt x="180689" y="807149"/>
                  <a:pt x="403574" y="807149"/>
                </a:cubicBezTo>
                <a:cubicBezTo>
                  <a:pt x="626459" y="807149"/>
                  <a:pt x="807149" y="626459"/>
                  <a:pt x="807149" y="403574"/>
                </a:cubicBezTo>
                <a:cubicBezTo>
                  <a:pt x="807149" y="180689"/>
                  <a:pt x="626459" y="0"/>
                  <a:pt x="403574" y="0"/>
                </a:cubicBezTo>
                <a:close/>
                <a:moveTo>
                  <a:pt x="403574" y="667988"/>
                </a:moveTo>
                <a:cubicBezTo>
                  <a:pt x="257556" y="667988"/>
                  <a:pt x="139160" y="549593"/>
                  <a:pt x="139160" y="403574"/>
                </a:cubicBezTo>
                <a:cubicBezTo>
                  <a:pt x="139160" y="257556"/>
                  <a:pt x="257556" y="139160"/>
                  <a:pt x="403574" y="139160"/>
                </a:cubicBezTo>
                <a:cubicBezTo>
                  <a:pt x="549593" y="139160"/>
                  <a:pt x="667988" y="257556"/>
                  <a:pt x="667988" y="403574"/>
                </a:cubicBezTo>
                <a:cubicBezTo>
                  <a:pt x="667988" y="549593"/>
                  <a:pt x="549593" y="667988"/>
                  <a:pt x="403574" y="667988"/>
                </a:cubicBezTo>
                <a:close/>
              </a:path>
            </a:pathLst>
          </a:custGeom>
          <a:solidFill>
            <a:schemeClr val="accent2">
              <a:alpha val="3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>
              <a:solidFill>
                <a:schemeClr val="lt1"/>
              </a:solidFill>
            </a:endParaRPr>
          </a:p>
        </p:txBody>
      </p:sp>
      <p:grpSp>
        <p:nvGrpSpPr>
          <p:cNvPr id="23" name="Graphic 185">
            <a:extLst>
              <a:ext uri="{FF2B5EF4-FFF2-40B4-BE49-F238E27FC236}">
                <a16:creationId xmlns:a16="http://schemas.microsoft.com/office/drawing/2014/main" id="{FB9739EB-7F66-433D-841F-AB3CD18700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9583101" y="3578317"/>
            <a:ext cx="1054466" cy="469689"/>
            <a:chOff x="9841624" y="4115729"/>
            <a:chExt cx="602169" cy="268223"/>
          </a:xfrm>
          <a:solidFill>
            <a:schemeClr val="bg1"/>
          </a:solidFill>
        </p:grpSpPr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104F2BBD-A005-4DCB-9566-F2351050BEE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841624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8B00DEC7-198B-49D1-98FD-018F3ECFCF4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941445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F14DFC82-B3B3-468E-91B3-1302CFC6846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041267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D3250EFE-214E-4B8E-AF96-036A514FFB2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141090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8" name="Freeform: Shape 27">
              <a:extLst>
                <a:ext uri="{FF2B5EF4-FFF2-40B4-BE49-F238E27FC236}">
                  <a16:creationId xmlns:a16="http://schemas.microsoft.com/office/drawing/2014/main" id="{AD058EBE-D4A5-4C43-B170-6A451F87A7B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240911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30" name="Oval 29">
            <a:extLst>
              <a:ext uri="{FF2B5EF4-FFF2-40B4-BE49-F238E27FC236}">
                <a16:creationId xmlns:a16="http://schemas.microsoft.com/office/drawing/2014/main" id="{033BC44A-0661-43B4-9C14-FD5963C226A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444525" y="4910353"/>
            <a:ext cx="468090" cy="468090"/>
          </a:xfrm>
          <a:prstGeom prst="ellipse">
            <a:avLst/>
          </a:prstGeom>
          <a:solidFill>
            <a:srgbClr val="FFFFFF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32" name="Oval 31">
            <a:extLst>
              <a:ext uri="{FF2B5EF4-FFF2-40B4-BE49-F238E27FC236}">
                <a16:creationId xmlns:a16="http://schemas.microsoft.com/office/drawing/2014/main" id="{BE8CB2F0-2F5A-4EBD-B214-E0309C31F5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444525" y="4910353"/>
            <a:ext cx="468090" cy="468090"/>
          </a:xfrm>
          <a:prstGeom prst="ellipse">
            <a:avLst/>
          </a:prstGeom>
          <a:solidFill>
            <a:schemeClr val="accent2">
              <a:alpha val="3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34" name="Freeform: Shape 33">
            <a:extLst>
              <a:ext uri="{FF2B5EF4-FFF2-40B4-BE49-F238E27FC236}">
                <a16:creationId xmlns:a16="http://schemas.microsoft.com/office/drawing/2014/main" id="{FFD3887D-244B-4EC4-9208-E304984C5D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422467" y="4200769"/>
            <a:ext cx="2769534" cy="2657232"/>
          </a:xfrm>
          <a:custGeom>
            <a:avLst/>
            <a:gdLst>
              <a:gd name="connsiteX0" fmla="*/ 2473947 w 3432581"/>
              <a:gd name="connsiteY0" fmla="*/ 0 h 3293393"/>
              <a:gd name="connsiteX1" fmla="*/ 3209623 w 3432581"/>
              <a:gd name="connsiteY1" fmla="*/ 111224 h 3293393"/>
              <a:gd name="connsiteX2" fmla="*/ 3432581 w 3432581"/>
              <a:gd name="connsiteY2" fmla="*/ 192828 h 3293393"/>
              <a:gd name="connsiteX3" fmla="*/ 3432581 w 3432581"/>
              <a:gd name="connsiteY3" fmla="*/ 3293393 h 3293393"/>
              <a:gd name="connsiteX4" fmla="*/ 141884 w 3432581"/>
              <a:gd name="connsiteY4" fmla="*/ 3293393 h 3293393"/>
              <a:gd name="connsiteX5" fmla="*/ 111224 w 3432581"/>
              <a:gd name="connsiteY5" fmla="*/ 3209623 h 3293393"/>
              <a:gd name="connsiteX6" fmla="*/ 0 w 3432581"/>
              <a:gd name="connsiteY6" fmla="*/ 2473947 h 3293393"/>
              <a:gd name="connsiteX7" fmla="*/ 2473947 w 3432581"/>
              <a:gd name="connsiteY7" fmla="*/ 0 h 32933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432581" h="3293393">
                <a:moveTo>
                  <a:pt x="2473947" y="0"/>
                </a:moveTo>
                <a:cubicBezTo>
                  <a:pt x="2730133" y="0"/>
                  <a:pt x="2977223" y="38940"/>
                  <a:pt x="3209623" y="111224"/>
                </a:cubicBezTo>
                <a:lnTo>
                  <a:pt x="3432581" y="192828"/>
                </a:lnTo>
                <a:lnTo>
                  <a:pt x="3432581" y="3293393"/>
                </a:lnTo>
                <a:lnTo>
                  <a:pt x="141884" y="3293393"/>
                </a:lnTo>
                <a:lnTo>
                  <a:pt x="111224" y="3209623"/>
                </a:lnTo>
                <a:cubicBezTo>
                  <a:pt x="38940" y="2977224"/>
                  <a:pt x="0" y="2730133"/>
                  <a:pt x="0" y="2473947"/>
                </a:cubicBezTo>
                <a:cubicBezTo>
                  <a:pt x="0" y="1107624"/>
                  <a:pt x="1107624" y="0"/>
                  <a:pt x="2473947" y="0"/>
                </a:cubicBezTo>
                <a:close/>
              </a:path>
            </a:pathLst>
          </a:custGeom>
          <a:solidFill>
            <a:srgbClr val="FFFFFF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36" name="Freeform: Shape 35">
            <a:extLst>
              <a:ext uri="{FF2B5EF4-FFF2-40B4-BE49-F238E27FC236}">
                <a16:creationId xmlns:a16="http://schemas.microsoft.com/office/drawing/2014/main" id="{97224C31-855E-4593-8A58-5B2B0CC4F5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422467" y="4200769"/>
            <a:ext cx="2769534" cy="2657232"/>
          </a:xfrm>
          <a:custGeom>
            <a:avLst/>
            <a:gdLst>
              <a:gd name="connsiteX0" fmla="*/ 2473947 w 3432581"/>
              <a:gd name="connsiteY0" fmla="*/ 0 h 3293393"/>
              <a:gd name="connsiteX1" fmla="*/ 3209623 w 3432581"/>
              <a:gd name="connsiteY1" fmla="*/ 111224 h 3293393"/>
              <a:gd name="connsiteX2" fmla="*/ 3432581 w 3432581"/>
              <a:gd name="connsiteY2" fmla="*/ 192828 h 3293393"/>
              <a:gd name="connsiteX3" fmla="*/ 3432581 w 3432581"/>
              <a:gd name="connsiteY3" fmla="*/ 3293393 h 3293393"/>
              <a:gd name="connsiteX4" fmla="*/ 141884 w 3432581"/>
              <a:gd name="connsiteY4" fmla="*/ 3293393 h 3293393"/>
              <a:gd name="connsiteX5" fmla="*/ 111224 w 3432581"/>
              <a:gd name="connsiteY5" fmla="*/ 3209623 h 3293393"/>
              <a:gd name="connsiteX6" fmla="*/ 0 w 3432581"/>
              <a:gd name="connsiteY6" fmla="*/ 2473947 h 3293393"/>
              <a:gd name="connsiteX7" fmla="*/ 2473947 w 3432581"/>
              <a:gd name="connsiteY7" fmla="*/ 0 h 32933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432581" h="3293393">
                <a:moveTo>
                  <a:pt x="2473947" y="0"/>
                </a:moveTo>
                <a:cubicBezTo>
                  <a:pt x="2730133" y="0"/>
                  <a:pt x="2977223" y="38940"/>
                  <a:pt x="3209623" y="111224"/>
                </a:cubicBezTo>
                <a:lnTo>
                  <a:pt x="3432581" y="192828"/>
                </a:lnTo>
                <a:lnTo>
                  <a:pt x="3432581" y="3293393"/>
                </a:lnTo>
                <a:lnTo>
                  <a:pt x="141884" y="3293393"/>
                </a:lnTo>
                <a:lnTo>
                  <a:pt x="111224" y="3209623"/>
                </a:lnTo>
                <a:cubicBezTo>
                  <a:pt x="38940" y="2977224"/>
                  <a:pt x="0" y="2730133"/>
                  <a:pt x="0" y="2473947"/>
                </a:cubicBezTo>
                <a:cubicBezTo>
                  <a:pt x="0" y="1107624"/>
                  <a:pt x="1107624" y="0"/>
                  <a:pt x="2473947" y="0"/>
                </a:cubicBezTo>
                <a:close/>
              </a:path>
            </a:pathLst>
          </a:custGeom>
          <a:solidFill>
            <a:schemeClr val="accent2">
              <a:alpha val="30000"/>
            </a:schemeClr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639419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A3363022-C969-41E9-8EB2-E4C94908C1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2191695" cy="685202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8D1AD6B3-BE88-4CEB-BA17-790657CC472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891FC6D5-8A63-87F0-7738-0C4A71A114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90662" y="4267832"/>
            <a:ext cx="4805996" cy="1297115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4000" kern="1200">
                <a:solidFill>
                  <a:schemeClr val="tx2"/>
                </a:solidFill>
                <a:latin typeface="+mj-lt"/>
                <a:ea typeface="+mj-ea"/>
                <a:cs typeface="+mj-cs"/>
              </a:rPr>
              <a:t>¡Gracias!</a:t>
            </a:r>
          </a:p>
        </p:txBody>
      </p:sp>
      <p:pic>
        <p:nvPicPr>
          <p:cNvPr id="6" name="Graphic 5" descr="Apretón de manos">
            <a:extLst>
              <a:ext uri="{FF2B5EF4-FFF2-40B4-BE49-F238E27FC236}">
                <a16:creationId xmlns:a16="http://schemas.microsoft.com/office/drawing/2014/main" id="{AF8B2437-9426-BD43-6B0F-3BA6CDE0212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40470" y="1815320"/>
            <a:ext cx="4141760" cy="4141760"/>
          </a:xfrm>
          <a:custGeom>
            <a:avLst/>
            <a:gdLst/>
            <a:ahLst/>
            <a:cxnLst/>
            <a:rect l="l" t="t" r="r" b="b"/>
            <a:pathLst>
              <a:path w="4141760" h="4377846">
                <a:moveTo>
                  <a:pt x="0" y="0"/>
                </a:moveTo>
                <a:lnTo>
                  <a:pt x="4141760" y="0"/>
                </a:lnTo>
                <a:lnTo>
                  <a:pt x="4141760" y="4377846"/>
                </a:lnTo>
                <a:lnTo>
                  <a:pt x="0" y="4377846"/>
                </a:lnTo>
                <a:close/>
              </a:path>
            </a:pathLst>
          </a:custGeom>
        </p:spPr>
      </p:pic>
      <p:grpSp>
        <p:nvGrpSpPr>
          <p:cNvPr id="13" name="Group 12">
            <a:extLst>
              <a:ext uri="{FF2B5EF4-FFF2-40B4-BE49-F238E27FC236}">
                <a16:creationId xmlns:a16="http://schemas.microsoft.com/office/drawing/2014/main" id="{89D1390B-7E13-4B4F-9CB2-391063412E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4253" y="-5977"/>
            <a:ext cx="6238675" cy="6863979"/>
            <a:chOff x="305" y="-5977"/>
            <a:chExt cx="6238675" cy="6863979"/>
          </a:xfrm>
        </p:grpSpPr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9E720206-AA49-4786-A932-A2650DE0918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>
              <a:off x="305" y="34854"/>
              <a:ext cx="6028697" cy="6817170"/>
            </a:xfrm>
            <a:custGeom>
              <a:avLst/>
              <a:gdLst>
                <a:gd name="connsiteX0" fmla="*/ 6028697 w 6028697"/>
                <a:gd name="connsiteY0" fmla="*/ 6155323 h 6817170"/>
                <a:gd name="connsiteX1" fmla="*/ 6028697 w 6028697"/>
                <a:gd name="connsiteY1" fmla="*/ 6817170 h 6817170"/>
                <a:gd name="connsiteX2" fmla="*/ 5157862 w 6028697"/>
                <a:gd name="connsiteY2" fmla="*/ 6817170 h 6817170"/>
                <a:gd name="connsiteX3" fmla="*/ 5347156 w 6028697"/>
                <a:gd name="connsiteY3" fmla="*/ 6687553 h 6817170"/>
                <a:gd name="connsiteX4" fmla="*/ 5487470 w 6028697"/>
                <a:gd name="connsiteY4" fmla="*/ 6581714 h 6817170"/>
                <a:gd name="connsiteX5" fmla="*/ 5627642 w 6028697"/>
                <a:gd name="connsiteY5" fmla="*/ 6472328 h 6817170"/>
                <a:gd name="connsiteX6" fmla="*/ 5911392 w 6028697"/>
                <a:gd name="connsiteY6" fmla="*/ 6245328 h 6817170"/>
                <a:gd name="connsiteX7" fmla="*/ 4481066 w 6028697"/>
                <a:gd name="connsiteY7" fmla="*/ 478 h 6817170"/>
                <a:gd name="connsiteX8" fmla="*/ 4672258 w 6028697"/>
                <a:gd name="connsiteY8" fmla="*/ 7519 h 6817170"/>
                <a:gd name="connsiteX9" fmla="*/ 5429869 w 6028697"/>
                <a:gd name="connsiteY9" fmla="*/ 125134 h 6817170"/>
                <a:gd name="connsiteX10" fmla="*/ 5976319 w 6028697"/>
                <a:gd name="connsiteY10" fmla="*/ 314893 h 6817170"/>
                <a:gd name="connsiteX11" fmla="*/ 6028697 w 6028697"/>
                <a:gd name="connsiteY11" fmla="*/ 339901 h 6817170"/>
                <a:gd name="connsiteX12" fmla="*/ 6028697 w 6028697"/>
                <a:gd name="connsiteY12" fmla="*/ 732458 h 6817170"/>
                <a:gd name="connsiteX13" fmla="*/ 5990985 w 6028697"/>
                <a:gd name="connsiteY13" fmla="*/ 712211 h 6817170"/>
                <a:gd name="connsiteX14" fmla="*/ 5341339 w 6028697"/>
                <a:gd name="connsiteY14" fmla="*/ 475281 h 6817170"/>
                <a:gd name="connsiteX15" fmla="*/ 4651969 w 6028697"/>
                <a:gd name="connsiteY15" fmla="*/ 377104 h 6817170"/>
                <a:gd name="connsiteX16" fmla="*/ 3953093 w 6028697"/>
                <a:gd name="connsiteY16" fmla="*/ 402498 h 6817170"/>
                <a:gd name="connsiteX17" fmla="*/ 3267413 w 6028697"/>
                <a:gd name="connsiteY17" fmla="*/ 546643 h 6817170"/>
                <a:gd name="connsiteX18" fmla="*/ 1439498 w 6028697"/>
                <a:gd name="connsiteY18" fmla="*/ 1568141 h 6817170"/>
                <a:gd name="connsiteX19" fmla="*/ 960671 w 6028697"/>
                <a:gd name="connsiteY19" fmla="*/ 2082013 h 6817170"/>
                <a:gd name="connsiteX20" fmla="*/ 581866 w 6028697"/>
                <a:gd name="connsiteY20" fmla="*/ 2672638 h 6817170"/>
                <a:gd name="connsiteX21" fmla="*/ 324789 w 6028697"/>
                <a:gd name="connsiteY21" fmla="*/ 3325262 h 6817170"/>
                <a:gd name="connsiteX22" fmla="*/ 231151 w 6028697"/>
                <a:gd name="connsiteY22" fmla="*/ 4022292 h 6817170"/>
                <a:gd name="connsiteX23" fmla="*/ 270592 w 6028697"/>
                <a:gd name="connsiteY23" fmla="*/ 4362792 h 6817170"/>
                <a:gd name="connsiteX24" fmla="*/ 387213 w 6028697"/>
                <a:gd name="connsiteY24" fmla="*/ 4681585 h 6817170"/>
                <a:gd name="connsiteX25" fmla="*/ 468507 w 6028697"/>
                <a:gd name="connsiteY25" fmla="*/ 4831546 h 6817170"/>
                <a:gd name="connsiteX26" fmla="*/ 561862 w 6028697"/>
                <a:gd name="connsiteY26" fmla="*/ 4976826 h 6817170"/>
                <a:gd name="connsiteX27" fmla="*/ 777511 w 6028697"/>
                <a:gd name="connsiteY27" fmla="*/ 5257597 h 6817170"/>
                <a:gd name="connsiteX28" fmla="*/ 1010895 w 6028697"/>
                <a:gd name="connsiteY28" fmla="*/ 5540494 h 6817170"/>
                <a:gd name="connsiteX29" fmla="*/ 1126948 w 6028697"/>
                <a:gd name="connsiteY29" fmla="*/ 5688186 h 6817170"/>
                <a:gd name="connsiteX30" fmla="*/ 1182706 w 6028697"/>
                <a:gd name="connsiteY30" fmla="*/ 5760543 h 6817170"/>
                <a:gd name="connsiteX31" fmla="*/ 1237327 w 6028697"/>
                <a:gd name="connsiteY31" fmla="*/ 5830060 h 6817170"/>
                <a:gd name="connsiteX32" fmla="*/ 1706649 w 6028697"/>
                <a:gd name="connsiteY32" fmla="*/ 6342797 h 6817170"/>
                <a:gd name="connsiteX33" fmla="*/ 1956207 w 6028697"/>
                <a:gd name="connsiteY33" fmla="*/ 6573484 h 6817170"/>
                <a:gd name="connsiteX34" fmla="*/ 2217681 w 6028697"/>
                <a:gd name="connsiteY34" fmla="*/ 6786297 h 6817170"/>
                <a:gd name="connsiteX35" fmla="*/ 2260820 w 6028697"/>
                <a:gd name="connsiteY35" fmla="*/ 6817170 h 6817170"/>
                <a:gd name="connsiteX36" fmla="*/ 1429497 w 6028697"/>
                <a:gd name="connsiteY36" fmla="*/ 6817170 h 6817170"/>
                <a:gd name="connsiteX37" fmla="*/ 1327275 w 6028697"/>
                <a:gd name="connsiteY37" fmla="*/ 6713800 h 6817170"/>
                <a:gd name="connsiteX38" fmla="*/ 1080556 w 6028697"/>
                <a:gd name="connsiteY38" fmla="*/ 6414443 h 6817170"/>
                <a:gd name="connsiteX39" fmla="*/ 865189 w 6028697"/>
                <a:gd name="connsiteY39" fmla="*/ 6097496 h 6817170"/>
                <a:gd name="connsiteX40" fmla="*/ 814823 w 6028697"/>
                <a:gd name="connsiteY40" fmla="*/ 6016911 h 6817170"/>
                <a:gd name="connsiteX41" fmla="*/ 766729 w 6028697"/>
                <a:gd name="connsiteY41" fmla="*/ 5938453 h 6817170"/>
                <a:gd name="connsiteX42" fmla="*/ 671672 w 6028697"/>
                <a:gd name="connsiteY42" fmla="*/ 5786648 h 6817170"/>
                <a:gd name="connsiteX43" fmla="*/ 474608 w 6028697"/>
                <a:gd name="connsiteY43" fmla="*/ 5474664 h 6817170"/>
                <a:gd name="connsiteX44" fmla="*/ 282652 w 6028697"/>
                <a:gd name="connsiteY44" fmla="*/ 5146508 h 6817170"/>
                <a:gd name="connsiteX45" fmla="*/ 196108 w 6028697"/>
                <a:gd name="connsiteY45" fmla="*/ 4972712 h 6817170"/>
                <a:gd name="connsiteX46" fmla="*/ 122474 w 6028697"/>
                <a:gd name="connsiteY46" fmla="*/ 4791821 h 6817170"/>
                <a:gd name="connsiteX47" fmla="*/ 65724 w 6028697"/>
                <a:gd name="connsiteY47" fmla="*/ 4603129 h 6817170"/>
                <a:gd name="connsiteX48" fmla="*/ 44727 w 6028697"/>
                <a:gd name="connsiteY48" fmla="*/ 4506937 h 6817170"/>
                <a:gd name="connsiteX49" fmla="*/ 35505 w 6028697"/>
                <a:gd name="connsiteY49" fmla="*/ 4458699 h 6817170"/>
                <a:gd name="connsiteX50" fmla="*/ 27845 w 6028697"/>
                <a:gd name="connsiteY50" fmla="*/ 4410320 h 6817170"/>
                <a:gd name="connsiteX51" fmla="*/ 37 w 6028697"/>
                <a:gd name="connsiteY51" fmla="*/ 4022292 h 6817170"/>
                <a:gd name="connsiteX52" fmla="*/ 78777 w 6028697"/>
                <a:gd name="connsiteY52" fmla="*/ 3267236 h 6817170"/>
                <a:gd name="connsiteX53" fmla="*/ 315424 w 6028697"/>
                <a:gd name="connsiteY53" fmla="*/ 2543673 h 6817170"/>
                <a:gd name="connsiteX54" fmla="*/ 1202710 w 6028697"/>
                <a:gd name="connsiteY54" fmla="*/ 1314895 h 6817170"/>
                <a:gd name="connsiteX55" fmla="*/ 1791065 w 6028697"/>
                <a:gd name="connsiteY55" fmla="*/ 833514 h 6817170"/>
                <a:gd name="connsiteX56" fmla="*/ 3908404 w 6028697"/>
                <a:gd name="connsiteY56" fmla="*/ 29794 h 6817170"/>
                <a:gd name="connsiteX57" fmla="*/ 4481066 w 6028697"/>
                <a:gd name="connsiteY57" fmla="*/ 478 h 68171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</a:cxnLst>
              <a:rect l="l" t="t" r="r" b="b"/>
              <a:pathLst>
                <a:path w="6028697" h="6817170">
                  <a:moveTo>
                    <a:pt x="6028697" y="6155323"/>
                  </a:moveTo>
                  <a:lnTo>
                    <a:pt x="6028697" y="6817170"/>
                  </a:lnTo>
                  <a:lnTo>
                    <a:pt x="5157862" y="6817170"/>
                  </a:lnTo>
                  <a:lnTo>
                    <a:pt x="5347156" y="6687553"/>
                  </a:lnTo>
                  <a:cubicBezTo>
                    <a:pt x="5394117" y="6653219"/>
                    <a:pt x="5440793" y="6617608"/>
                    <a:pt x="5487470" y="6581714"/>
                  </a:cubicBezTo>
                  <a:cubicBezTo>
                    <a:pt x="5534147" y="6545820"/>
                    <a:pt x="5580966" y="6509358"/>
                    <a:pt x="5627642" y="6472328"/>
                  </a:cubicBezTo>
                  <a:lnTo>
                    <a:pt x="5911392" y="6245328"/>
                  </a:lnTo>
                  <a:close/>
                  <a:moveTo>
                    <a:pt x="4481066" y="478"/>
                  </a:moveTo>
                  <a:cubicBezTo>
                    <a:pt x="4544817" y="1422"/>
                    <a:pt x="4608563" y="3769"/>
                    <a:pt x="4672258" y="7519"/>
                  </a:cubicBezTo>
                  <a:cubicBezTo>
                    <a:pt x="4927973" y="22364"/>
                    <a:pt x="5181687" y="61751"/>
                    <a:pt x="5429869" y="125134"/>
                  </a:cubicBezTo>
                  <a:cubicBezTo>
                    <a:pt x="5617090" y="173104"/>
                    <a:pt x="5799867" y="236595"/>
                    <a:pt x="5976319" y="314893"/>
                  </a:cubicBezTo>
                  <a:lnTo>
                    <a:pt x="6028697" y="339901"/>
                  </a:lnTo>
                  <a:lnTo>
                    <a:pt x="6028697" y="732458"/>
                  </a:lnTo>
                  <a:lnTo>
                    <a:pt x="5990985" y="712211"/>
                  </a:lnTo>
                  <a:cubicBezTo>
                    <a:pt x="5783917" y="609342"/>
                    <a:pt x="5566013" y="529876"/>
                    <a:pt x="5341339" y="475281"/>
                  </a:cubicBezTo>
                  <a:cubicBezTo>
                    <a:pt x="5115233" y="420503"/>
                    <a:pt x="4884375" y="387624"/>
                    <a:pt x="4651969" y="377104"/>
                  </a:cubicBezTo>
                  <a:cubicBezTo>
                    <a:pt x="4418713" y="365171"/>
                    <a:pt x="4184861" y="373670"/>
                    <a:pt x="3953093" y="402498"/>
                  </a:cubicBezTo>
                  <a:cubicBezTo>
                    <a:pt x="3721001" y="431832"/>
                    <a:pt x="3491675" y="480040"/>
                    <a:pt x="3267413" y="546643"/>
                  </a:cubicBezTo>
                  <a:cubicBezTo>
                    <a:pt x="2591323" y="750761"/>
                    <a:pt x="1967642" y="1099289"/>
                    <a:pt x="1439498" y="1568141"/>
                  </a:cubicBezTo>
                  <a:cubicBezTo>
                    <a:pt x="1265589" y="1725523"/>
                    <a:pt x="1105393" y="1897434"/>
                    <a:pt x="960671" y="2082013"/>
                  </a:cubicBezTo>
                  <a:cubicBezTo>
                    <a:pt x="815775" y="2266294"/>
                    <a:pt x="688923" y="2464081"/>
                    <a:pt x="581866" y="2672638"/>
                  </a:cubicBezTo>
                  <a:cubicBezTo>
                    <a:pt x="473765" y="2880669"/>
                    <a:pt x="387610" y="3099397"/>
                    <a:pt x="324789" y="3325262"/>
                  </a:cubicBezTo>
                  <a:cubicBezTo>
                    <a:pt x="262714" y="3552403"/>
                    <a:pt x="231223" y="3786822"/>
                    <a:pt x="231151" y="4022292"/>
                  </a:cubicBezTo>
                  <a:cubicBezTo>
                    <a:pt x="231413" y="4136912"/>
                    <a:pt x="244645" y="4251136"/>
                    <a:pt x="270592" y="4362792"/>
                  </a:cubicBezTo>
                  <a:cubicBezTo>
                    <a:pt x="297885" y="4472943"/>
                    <a:pt x="336983" y="4579833"/>
                    <a:pt x="387213" y="4681585"/>
                  </a:cubicBezTo>
                  <a:cubicBezTo>
                    <a:pt x="412042" y="4732517"/>
                    <a:pt x="439423" y="4782457"/>
                    <a:pt x="468507" y="4831546"/>
                  </a:cubicBezTo>
                  <a:cubicBezTo>
                    <a:pt x="497591" y="4880636"/>
                    <a:pt x="529230" y="4929015"/>
                    <a:pt x="561862" y="4976826"/>
                  </a:cubicBezTo>
                  <a:cubicBezTo>
                    <a:pt x="627975" y="5072166"/>
                    <a:pt x="701466" y="5164668"/>
                    <a:pt x="777511" y="5257597"/>
                  </a:cubicBezTo>
                  <a:cubicBezTo>
                    <a:pt x="853556" y="5350524"/>
                    <a:pt x="933574" y="5443594"/>
                    <a:pt x="1010895" y="5540494"/>
                  </a:cubicBezTo>
                  <a:cubicBezTo>
                    <a:pt x="1049957" y="5588732"/>
                    <a:pt x="1088642" y="5637963"/>
                    <a:pt x="1126948" y="5688186"/>
                  </a:cubicBezTo>
                  <a:lnTo>
                    <a:pt x="1182706" y="5760543"/>
                  </a:lnTo>
                  <a:cubicBezTo>
                    <a:pt x="1201007" y="5783669"/>
                    <a:pt x="1218458" y="5807503"/>
                    <a:pt x="1237327" y="5830060"/>
                  </a:cubicBezTo>
                  <a:cubicBezTo>
                    <a:pt x="1383714" y="6009916"/>
                    <a:pt x="1540413" y="6181116"/>
                    <a:pt x="1706649" y="6342797"/>
                  </a:cubicBezTo>
                  <a:cubicBezTo>
                    <a:pt x="1788084" y="6422531"/>
                    <a:pt x="1871265" y="6499427"/>
                    <a:pt x="1956207" y="6573484"/>
                  </a:cubicBezTo>
                  <a:cubicBezTo>
                    <a:pt x="2041332" y="6647402"/>
                    <a:pt x="2127733" y="6718907"/>
                    <a:pt x="2217681" y="6786297"/>
                  </a:cubicBezTo>
                  <a:lnTo>
                    <a:pt x="2260820" y="6817170"/>
                  </a:lnTo>
                  <a:lnTo>
                    <a:pt x="1429497" y="6817170"/>
                  </a:lnTo>
                  <a:lnTo>
                    <a:pt x="1327275" y="6713800"/>
                  </a:lnTo>
                  <a:cubicBezTo>
                    <a:pt x="1239186" y="6618984"/>
                    <a:pt x="1156797" y="6519019"/>
                    <a:pt x="1080556" y="6414443"/>
                  </a:cubicBezTo>
                  <a:cubicBezTo>
                    <a:pt x="1004653" y="6310734"/>
                    <a:pt x="932439" y="6205177"/>
                    <a:pt x="865189" y="6097496"/>
                  </a:cubicBezTo>
                  <a:cubicBezTo>
                    <a:pt x="847881" y="6070823"/>
                    <a:pt x="831565" y="6043725"/>
                    <a:pt x="814823" y="6016911"/>
                  </a:cubicBezTo>
                  <a:lnTo>
                    <a:pt x="766729" y="5938453"/>
                  </a:lnTo>
                  <a:cubicBezTo>
                    <a:pt x="735941" y="5887947"/>
                    <a:pt x="703878" y="5837581"/>
                    <a:pt x="671672" y="5786648"/>
                  </a:cubicBezTo>
                  <a:lnTo>
                    <a:pt x="474608" y="5474664"/>
                  </a:lnTo>
                  <a:cubicBezTo>
                    <a:pt x="408778" y="5368968"/>
                    <a:pt x="343516" y="5260008"/>
                    <a:pt x="282652" y="5146508"/>
                  </a:cubicBezTo>
                  <a:cubicBezTo>
                    <a:pt x="252290" y="5089759"/>
                    <a:pt x="223065" y="5032015"/>
                    <a:pt x="196108" y="4972712"/>
                  </a:cubicBezTo>
                  <a:cubicBezTo>
                    <a:pt x="169152" y="4913408"/>
                    <a:pt x="144607" y="4853111"/>
                    <a:pt x="122474" y="4791821"/>
                  </a:cubicBezTo>
                  <a:cubicBezTo>
                    <a:pt x="100342" y="4730532"/>
                    <a:pt x="81757" y="4666830"/>
                    <a:pt x="65724" y="4603129"/>
                  </a:cubicBezTo>
                  <a:cubicBezTo>
                    <a:pt x="58205" y="4571064"/>
                    <a:pt x="50828" y="4539143"/>
                    <a:pt x="44727" y="4506937"/>
                  </a:cubicBezTo>
                  <a:lnTo>
                    <a:pt x="35505" y="4458699"/>
                  </a:lnTo>
                  <a:lnTo>
                    <a:pt x="27845" y="4410320"/>
                  </a:lnTo>
                  <a:cubicBezTo>
                    <a:pt x="8635" y="4281881"/>
                    <a:pt x="-661" y="4152150"/>
                    <a:pt x="37" y="4022292"/>
                  </a:cubicBezTo>
                  <a:cubicBezTo>
                    <a:pt x="712" y="3768592"/>
                    <a:pt x="27094" y="3515615"/>
                    <a:pt x="78777" y="3267236"/>
                  </a:cubicBezTo>
                  <a:cubicBezTo>
                    <a:pt x="130048" y="3017876"/>
                    <a:pt x="209439" y="2775142"/>
                    <a:pt x="315424" y="2543673"/>
                  </a:cubicBezTo>
                  <a:cubicBezTo>
                    <a:pt x="528236" y="2081161"/>
                    <a:pt x="838234" y="1667312"/>
                    <a:pt x="1202710" y="1314895"/>
                  </a:cubicBezTo>
                  <a:cubicBezTo>
                    <a:pt x="1385514" y="1138814"/>
                    <a:pt x="1582282" y="977831"/>
                    <a:pt x="1791065" y="833514"/>
                  </a:cubicBezTo>
                  <a:cubicBezTo>
                    <a:pt x="2420037" y="395614"/>
                    <a:pt x="3147288" y="119557"/>
                    <a:pt x="3908404" y="29794"/>
                  </a:cubicBezTo>
                  <a:cubicBezTo>
                    <a:pt x="4098509" y="7429"/>
                    <a:pt x="4289811" y="-2355"/>
                    <a:pt x="4481066" y="478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C72F6EE6-EDE9-45A5-8F6D-02B9B7CB2C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>
              <a:off x="305" y="1"/>
              <a:ext cx="6165116" cy="6858001"/>
            </a:xfrm>
            <a:custGeom>
              <a:avLst/>
              <a:gdLst>
                <a:gd name="connsiteX0" fmla="*/ 6264586 w 6264586"/>
                <a:gd name="connsiteY0" fmla="*/ 6646464 h 6858001"/>
                <a:gd name="connsiteX1" fmla="*/ 6264586 w 6264586"/>
                <a:gd name="connsiteY1" fmla="*/ 6858001 h 6858001"/>
                <a:gd name="connsiteX2" fmla="*/ 5997170 w 6264586"/>
                <a:gd name="connsiteY2" fmla="*/ 6858001 h 6858001"/>
                <a:gd name="connsiteX3" fmla="*/ 6121512 w 6264586"/>
                <a:gd name="connsiteY3" fmla="*/ 6761029 h 6858001"/>
                <a:gd name="connsiteX4" fmla="*/ 2693206 w 6264586"/>
                <a:gd name="connsiteY4" fmla="*/ 0 h 6858001"/>
                <a:gd name="connsiteX5" fmla="*/ 5872285 w 6264586"/>
                <a:gd name="connsiteY5" fmla="*/ 0 h 6858001"/>
                <a:gd name="connsiteX6" fmla="*/ 6024875 w 6264586"/>
                <a:gd name="connsiteY6" fmla="*/ 68385 h 6858001"/>
                <a:gd name="connsiteX7" fmla="*/ 6206432 w 6264586"/>
                <a:gd name="connsiteY7" fmla="*/ 162336 h 6858001"/>
                <a:gd name="connsiteX8" fmla="*/ 6264586 w 6264586"/>
                <a:gd name="connsiteY8" fmla="*/ 196704 h 6858001"/>
                <a:gd name="connsiteX9" fmla="*/ 6264586 w 6264586"/>
                <a:gd name="connsiteY9" fmla="*/ 537242 h 6858001"/>
                <a:gd name="connsiteX10" fmla="*/ 6230189 w 6264586"/>
                <a:gd name="connsiteY10" fmla="*/ 517260 h 6858001"/>
                <a:gd name="connsiteX11" fmla="*/ 5540536 w 6264586"/>
                <a:gd name="connsiteY11" fmla="*/ 249543 h 6858001"/>
                <a:gd name="connsiteX12" fmla="*/ 5178896 w 6264586"/>
                <a:gd name="connsiteY12" fmla="*/ 178606 h 6858001"/>
                <a:gd name="connsiteX13" fmla="*/ 4814279 w 6264586"/>
                <a:gd name="connsiteY13" fmla="*/ 146683 h 6858001"/>
                <a:gd name="connsiteX14" fmla="*/ 4655095 w 6264586"/>
                <a:gd name="connsiteY14" fmla="*/ 143421 h 6858001"/>
                <a:gd name="connsiteX15" fmla="*/ 4081069 w 6264586"/>
                <a:gd name="connsiteY15" fmla="*/ 185983 h 6858001"/>
                <a:gd name="connsiteX16" fmla="*/ 3720566 w 6264586"/>
                <a:gd name="connsiteY16" fmla="*/ 256921 h 6858001"/>
                <a:gd name="connsiteX17" fmla="*/ 3365879 w 6264586"/>
                <a:gd name="connsiteY17" fmla="*/ 357651 h 6858001"/>
                <a:gd name="connsiteX18" fmla="*/ 3020555 w 6264586"/>
                <a:gd name="connsiteY18" fmla="*/ 486190 h 6858001"/>
                <a:gd name="connsiteX19" fmla="*/ 2685163 w 6264586"/>
                <a:gd name="connsiteY19" fmla="*/ 641542 h 6858001"/>
                <a:gd name="connsiteX20" fmla="*/ 2047720 w 6264586"/>
                <a:gd name="connsiteY20" fmla="*/ 1025030 h 6858001"/>
                <a:gd name="connsiteX21" fmla="*/ 1897333 w 6264586"/>
                <a:gd name="connsiteY21" fmla="*/ 1134983 h 6858001"/>
                <a:gd name="connsiteX22" fmla="*/ 1835758 w 6264586"/>
                <a:gd name="connsiteY22" fmla="*/ 1182227 h 6858001"/>
                <a:gd name="connsiteX23" fmla="*/ 1823273 w 6264586"/>
                <a:gd name="connsiteY23" fmla="*/ 1192016 h 6858001"/>
                <a:gd name="connsiteX24" fmla="*/ 1750918 w 6264586"/>
                <a:gd name="connsiteY24" fmla="*/ 1249760 h 6858001"/>
                <a:gd name="connsiteX25" fmla="*/ 1469297 w 6264586"/>
                <a:gd name="connsiteY25" fmla="*/ 1496906 h 6858001"/>
                <a:gd name="connsiteX26" fmla="*/ 967769 w 6264586"/>
                <a:gd name="connsiteY26" fmla="*/ 2056602 h 6858001"/>
                <a:gd name="connsiteX27" fmla="*/ 754105 w 6264586"/>
                <a:gd name="connsiteY27" fmla="*/ 2368727 h 6858001"/>
                <a:gd name="connsiteX28" fmla="*/ 572364 w 6264586"/>
                <a:gd name="connsiteY28" fmla="*/ 2701140 h 6858001"/>
                <a:gd name="connsiteX29" fmla="*/ 532497 w 6264586"/>
                <a:gd name="connsiteY29" fmla="*/ 2786265 h 6858001"/>
                <a:gd name="connsiteX30" fmla="*/ 512918 w 6264586"/>
                <a:gd name="connsiteY30" fmla="*/ 2828827 h 6858001"/>
                <a:gd name="connsiteX31" fmla="*/ 494475 w 6264586"/>
                <a:gd name="connsiteY31" fmla="*/ 2872240 h 6858001"/>
                <a:gd name="connsiteX32" fmla="*/ 491637 w 6264586"/>
                <a:gd name="connsiteY32" fmla="*/ 2878908 h 6858001"/>
                <a:gd name="connsiteX33" fmla="*/ 459290 w 6264586"/>
                <a:gd name="connsiteY33" fmla="*/ 2959635 h 6858001"/>
                <a:gd name="connsiteX34" fmla="*/ 446805 w 6264586"/>
                <a:gd name="connsiteY34" fmla="*/ 2992408 h 6858001"/>
                <a:gd name="connsiteX35" fmla="*/ 426090 w 6264586"/>
                <a:gd name="connsiteY35" fmla="*/ 3049158 h 6858001"/>
                <a:gd name="connsiteX36" fmla="*/ 426090 w 6264586"/>
                <a:gd name="connsiteY36" fmla="*/ 3049867 h 6858001"/>
                <a:gd name="connsiteX37" fmla="*/ 318124 w 6264586"/>
                <a:gd name="connsiteY37" fmla="*/ 3414202 h 6858001"/>
                <a:gd name="connsiteX38" fmla="*/ 230729 w 6264586"/>
                <a:gd name="connsiteY38" fmla="*/ 4169260 h 6858001"/>
                <a:gd name="connsiteX39" fmla="*/ 268893 w 6264586"/>
                <a:gd name="connsiteY39" fmla="*/ 4544236 h 6858001"/>
                <a:gd name="connsiteX40" fmla="*/ 379840 w 6264586"/>
                <a:gd name="connsiteY40" fmla="*/ 4900056 h 6858001"/>
                <a:gd name="connsiteX41" fmla="*/ 406512 w 6264586"/>
                <a:gd name="connsiteY41" fmla="*/ 4960211 h 6858001"/>
                <a:gd name="connsiteX42" fmla="*/ 417862 w 6264586"/>
                <a:gd name="connsiteY42" fmla="*/ 4984613 h 6858001"/>
                <a:gd name="connsiteX43" fmla="*/ 428077 w 6264586"/>
                <a:gd name="connsiteY43" fmla="*/ 5005043 h 6858001"/>
                <a:gd name="connsiteX44" fmla="*/ 460140 w 6264586"/>
                <a:gd name="connsiteY44" fmla="*/ 5067327 h 6858001"/>
                <a:gd name="connsiteX45" fmla="*/ 555197 w 6264586"/>
                <a:gd name="connsiteY45" fmla="*/ 5229773 h 6858001"/>
                <a:gd name="connsiteX46" fmla="*/ 660611 w 6264586"/>
                <a:gd name="connsiteY46" fmla="*/ 5387396 h 6858001"/>
                <a:gd name="connsiteX47" fmla="*/ 774110 w 6264586"/>
                <a:gd name="connsiteY47" fmla="*/ 5542182 h 6858001"/>
                <a:gd name="connsiteX48" fmla="*/ 917829 w 6264586"/>
                <a:gd name="connsiteY48" fmla="*/ 5727896 h 6858001"/>
                <a:gd name="connsiteX49" fmla="*/ 1012885 w 6264586"/>
                <a:gd name="connsiteY49" fmla="*/ 5849767 h 6858001"/>
                <a:gd name="connsiteX50" fmla="*/ 1133053 w 6264586"/>
                <a:gd name="connsiteY50" fmla="*/ 6006822 h 6858001"/>
                <a:gd name="connsiteX51" fmla="*/ 1194343 w 6264586"/>
                <a:gd name="connsiteY51" fmla="*/ 6090245 h 6858001"/>
                <a:gd name="connsiteX52" fmla="*/ 1249390 w 6264586"/>
                <a:gd name="connsiteY52" fmla="*/ 6165155 h 6858001"/>
                <a:gd name="connsiteX53" fmla="*/ 1345724 w 6264586"/>
                <a:gd name="connsiteY53" fmla="*/ 6292132 h 6858001"/>
                <a:gd name="connsiteX54" fmla="*/ 1364310 w 6264586"/>
                <a:gd name="connsiteY54" fmla="*/ 6316251 h 6858001"/>
                <a:gd name="connsiteX55" fmla="*/ 1373673 w 6264586"/>
                <a:gd name="connsiteY55" fmla="*/ 6327885 h 6858001"/>
                <a:gd name="connsiteX56" fmla="*/ 1484619 w 6264586"/>
                <a:gd name="connsiteY56" fmla="*/ 6462240 h 6858001"/>
                <a:gd name="connsiteX57" fmla="*/ 1739000 w 6264586"/>
                <a:gd name="connsiteY57" fmla="*/ 6737335 h 6858001"/>
                <a:gd name="connsiteX58" fmla="*/ 1866801 w 6264586"/>
                <a:gd name="connsiteY58" fmla="*/ 6858001 h 6858001"/>
                <a:gd name="connsiteX59" fmla="*/ 1144149 w 6264586"/>
                <a:gd name="connsiteY59" fmla="*/ 6858001 h 6858001"/>
                <a:gd name="connsiteX60" fmla="*/ 1058349 w 6264586"/>
                <a:gd name="connsiteY60" fmla="*/ 6766452 h 6858001"/>
                <a:gd name="connsiteX61" fmla="*/ 580309 w 6264586"/>
                <a:gd name="connsiteY61" fmla="*/ 6105000 h 6858001"/>
                <a:gd name="connsiteX62" fmla="*/ 1 w 6264586"/>
                <a:gd name="connsiteY62" fmla="*/ 3960094 h 6858001"/>
                <a:gd name="connsiteX63" fmla="*/ 2599292 w 6264586"/>
                <a:gd name="connsiteY63" fmla="*/ 37050 h 68580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</a:cxnLst>
              <a:rect l="l" t="t" r="r" b="b"/>
              <a:pathLst>
                <a:path w="6264586" h="6858001">
                  <a:moveTo>
                    <a:pt x="6264586" y="6646464"/>
                  </a:moveTo>
                  <a:lnTo>
                    <a:pt x="6264586" y="6858001"/>
                  </a:lnTo>
                  <a:lnTo>
                    <a:pt x="5997170" y="6858001"/>
                  </a:lnTo>
                  <a:lnTo>
                    <a:pt x="6121512" y="6761029"/>
                  </a:lnTo>
                  <a:close/>
                  <a:moveTo>
                    <a:pt x="2693206" y="0"/>
                  </a:moveTo>
                  <a:lnTo>
                    <a:pt x="5872285" y="0"/>
                  </a:lnTo>
                  <a:lnTo>
                    <a:pt x="6024875" y="68385"/>
                  </a:lnTo>
                  <a:cubicBezTo>
                    <a:pt x="6086250" y="97989"/>
                    <a:pt x="6146793" y="129318"/>
                    <a:pt x="6206432" y="162336"/>
                  </a:cubicBezTo>
                  <a:lnTo>
                    <a:pt x="6264586" y="196704"/>
                  </a:lnTo>
                  <a:lnTo>
                    <a:pt x="6264586" y="537242"/>
                  </a:lnTo>
                  <a:lnTo>
                    <a:pt x="6230189" y="517260"/>
                  </a:lnTo>
                  <a:cubicBezTo>
                    <a:pt x="6012226" y="399931"/>
                    <a:pt x="5780573" y="310008"/>
                    <a:pt x="5540536" y="249543"/>
                  </a:cubicBezTo>
                  <a:cubicBezTo>
                    <a:pt x="5421375" y="219324"/>
                    <a:pt x="5300641" y="195644"/>
                    <a:pt x="5178896" y="178606"/>
                  </a:cubicBezTo>
                  <a:cubicBezTo>
                    <a:pt x="5057977" y="161840"/>
                    <a:pt x="4936276" y="151186"/>
                    <a:pt x="4814279" y="146683"/>
                  </a:cubicBezTo>
                  <a:cubicBezTo>
                    <a:pt x="4761501" y="144556"/>
                    <a:pt x="4708015" y="143421"/>
                    <a:pt x="4655095" y="143421"/>
                  </a:cubicBezTo>
                  <a:cubicBezTo>
                    <a:pt x="4462968" y="143573"/>
                    <a:pt x="4271111" y="157799"/>
                    <a:pt x="4081069" y="185983"/>
                  </a:cubicBezTo>
                  <a:cubicBezTo>
                    <a:pt x="3956361" y="205703"/>
                    <a:pt x="3835058" y="229396"/>
                    <a:pt x="3720566" y="256921"/>
                  </a:cubicBezTo>
                  <a:cubicBezTo>
                    <a:pt x="3596708" y="286714"/>
                    <a:pt x="3477677" y="320905"/>
                    <a:pt x="3365879" y="357651"/>
                  </a:cubicBezTo>
                  <a:cubicBezTo>
                    <a:pt x="3249257" y="395958"/>
                    <a:pt x="3133487" y="438945"/>
                    <a:pt x="3020555" y="486190"/>
                  </a:cubicBezTo>
                  <a:cubicBezTo>
                    <a:pt x="2907623" y="533434"/>
                    <a:pt x="2794832" y="585786"/>
                    <a:pt x="2685163" y="641542"/>
                  </a:cubicBezTo>
                  <a:cubicBezTo>
                    <a:pt x="2463995" y="754348"/>
                    <a:pt x="2250998" y="882488"/>
                    <a:pt x="2047720" y="1025030"/>
                  </a:cubicBezTo>
                  <a:cubicBezTo>
                    <a:pt x="2006151" y="1054399"/>
                    <a:pt x="1951528" y="1093415"/>
                    <a:pt x="1897333" y="1134983"/>
                  </a:cubicBezTo>
                  <a:cubicBezTo>
                    <a:pt x="1876761" y="1150164"/>
                    <a:pt x="1855905" y="1166479"/>
                    <a:pt x="1835758" y="1182227"/>
                  </a:cubicBezTo>
                  <a:lnTo>
                    <a:pt x="1823273" y="1192016"/>
                  </a:lnTo>
                  <a:cubicBezTo>
                    <a:pt x="1797027" y="1211879"/>
                    <a:pt x="1772057" y="1232309"/>
                    <a:pt x="1750918" y="1249760"/>
                  </a:cubicBezTo>
                  <a:cubicBezTo>
                    <a:pt x="1645931" y="1335737"/>
                    <a:pt x="1554422" y="1416605"/>
                    <a:pt x="1469297" y="1496906"/>
                  </a:cubicBezTo>
                  <a:cubicBezTo>
                    <a:pt x="1286595" y="1668957"/>
                    <a:pt x="1118818" y="1856190"/>
                    <a:pt x="967769" y="2056602"/>
                  </a:cubicBezTo>
                  <a:cubicBezTo>
                    <a:pt x="890731" y="2159603"/>
                    <a:pt x="818800" y="2264590"/>
                    <a:pt x="754105" y="2368727"/>
                  </a:cubicBezTo>
                  <a:cubicBezTo>
                    <a:pt x="681749" y="2488328"/>
                    <a:pt x="622304" y="2596720"/>
                    <a:pt x="572364" y="2701140"/>
                  </a:cubicBezTo>
                  <a:cubicBezTo>
                    <a:pt x="557609" y="2730507"/>
                    <a:pt x="543989" y="2760443"/>
                    <a:pt x="532497" y="2786265"/>
                  </a:cubicBezTo>
                  <a:lnTo>
                    <a:pt x="512918" y="2828827"/>
                  </a:lnTo>
                  <a:lnTo>
                    <a:pt x="494475" y="2872240"/>
                  </a:lnTo>
                  <a:lnTo>
                    <a:pt x="491637" y="2878908"/>
                  </a:lnTo>
                  <a:cubicBezTo>
                    <a:pt x="480146" y="2906575"/>
                    <a:pt x="469220" y="2932821"/>
                    <a:pt x="459290" y="2959635"/>
                  </a:cubicBezTo>
                  <a:cubicBezTo>
                    <a:pt x="455176" y="2970559"/>
                    <a:pt x="451060" y="2981484"/>
                    <a:pt x="446805" y="2992408"/>
                  </a:cubicBezTo>
                  <a:cubicBezTo>
                    <a:pt x="439427" y="3012412"/>
                    <a:pt x="432333" y="3030572"/>
                    <a:pt x="426090" y="3049158"/>
                  </a:cubicBezTo>
                  <a:lnTo>
                    <a:pt x="426090" y="3049867"/>
                  </a:lnTo>
                  <a:cubicBezTo>
                    <a:pt x="383010" y="3169099"/>
                    <a:pt x="346959" y="3290756"/>
                    <a:pt x="318124" y="3414202"/>
                  </a:cubicBezTo>
                  <a:cubicBezTo>
                    <a:pt x="260107" y="3661703"/>
                    <a:pt x="230780" y="3915049"/>
                    <a:pt x="230729" y="4169260"/>
                  </a:cubicBezTo>
                  <a:cubicBezTo>
                    <a:pt x="231621" y="4295173"/>
                    <a:pt x="244398" y="4420719"/>
                    <a:pt x="268893" y="4544236"/>
                  </a:cubicBezTo>
                  <a:cubicBezTo>
                    <a:pt x="293708" y="4666304"/>
                    <a:pt x="330882" y="4785521"/>
                    <a:pt x="379840" y="4900056"/>
                  </a:cubicBezTo>
                  <a:cubicBezTo>
                    <a:pt x="387926" y="4919919"/>
                    <a:pt x="397006" y="4939498"/>
                    <a:pt x="406512" y="4960211"/>
                  </a:cubicBezTo>
                  <a:cubicBezTo>
                    <a:pt x="410343" y="4968299"/>
                    <a:pt x="414173" y="4976385"/>
                    <a:pt x="417862" y="4984613"/>
                  </a:cubicBezTo>
                  <a:lnTo>
                    <a:pt x="428077" y="5005043"/>
                  </a:lnTo>
                  <a:cubicBezTo>
                    <a:pt x="438860" y="5026751"/>
                    <a:pt x="449075" y="5047181"/>
                    <a:pt x="460140" y="5067327"/>
                  </a:cubicBezTo>
                  <a:cubicBezTo>
                    <a:pt x="485536" y="5116273"/>
                    <a:pt x="514763" y="5165789"/>
                    <a:pt x="555197" y="5229773"/>
                  </a:cubicBezTo>
                  <a:cubicBezTo>
                    <a:pt x="586836" y="5280282"/>
                    <a:pt x="620318" y="5329511"/>
                    <a:pt x="660611" y="5387396"/>
                  </a:cubicBezTo>
                  <a:cubicBezTo>
                    <a:pt x="698065" y="5440741"/>
                    <a:pt x="737223" y="5493094"/>
                    <a:pt x="774110" y="5542182"/>
                  </a:cubicBezTo>
                  <a:cubicBezTo>
                    <a:pt x="821070" y="5604324"/>
                    <a:pt x="870301" y="5667173"/>
                    <a:pt x="917829" y="5727896"/>
                  </a:cubicBezTo>
                  <a:cubicBezTo>
                    <a:pt x="949042" y="5767762"/>
                    <a:pt x="979828" y="5807063"/>
                    <a:pt x="1012885" y="5849767"/>
                  </a:cubicBezTo>
                  <a:cubicBezTo>
                    <a:pt x="1045942" y="5892471"/>
                    <a:pt x="1089497" y="5948796"/>
                    <a:pt x="1133053" y="6006822"/>
                  </a:cubicBezTo>
                  <a:cubicBezTo>
                    <a:pt x="1153624" y="6034345"/>
                    <a:pt x="1175332" y="6063998"/>
                    <a:pt x="1194343" y="6090245"/>
                  </a:cubicBezTo>
                  <a:cubicBezTo>
                    <a:pt x="1213355" y="6116491"/>
                    <a:pt x="1231372" y="6141178"/>
                    <a:pt x="1249390" y="6165155"/>
                  </a:cubicBezTo>
                  <a:cubicBezTo>
                    <a:pt x="1280461" y="6208000"/>
                    <a:pt x="1313659" y="6250847"/>
                    <a:pt x="1345724" y="6292132"/>
                  </a:cubicBezTo>
                  <a:lnTo>
                    <a:pt x="1364310" y="6316251"/>
                  </a:lnTo>
                  <a:lnTo>
                    <a:pt x="1373673" y="6327885"/>
                  </a:lnTo>
                  <a:cubicBezTo>
                    <a:pt x="1409566" y="6372433"/>
                    <a:pt x="1446738" y="6418542"/>
                    <a:pt x="1484619" y="6462240"/>
                  </a:cubicBezTo>
                  <a:cubicBezTo>
                    <a:pt x="1567899" y="6559850"/>
                    <a:pt x="1653876" y="6652211"/>
                    <a:pt x="1739000" y="6737335"/>
                  </a:cubicBezTo>
                  <a:lnTo>
                    <a:pt x="1866801" y="6858001"/>
                  </a:lnTo>
                  <a:lnTo>
                    <a:pt x="1144149" y="6858001"/>
                  </a:lnTo>
                  <a:lnTo>
                    <a:pt x="1058349" y="6766452"/>
                  </a:lnTo>
                  <a:cubicBezTo>
                    <a:pt x="878978" y="6562465"/>
                    <a:pt x="718756" y="6341104"/>
                    <a:pt x="580309" y="6105000"/>
                  </a:cubicBezTo>
                  <a:cubicBezTo>
                    <a:pt x="200401" y="5454007"/>
                    <a:pt x="146" y="4713831"/>
                    <a:pt x="1" y="3960094"/>
                  </a:cubicBezTo>
                  <a:cubicBezTo>
                    <a:pt x="-335" y="2196754"/>
                    <a:pt x="1071479" y="683605"/>
                    <a:pt x="2599292" y="3705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C093DC50-3BD7-46B1-A300-CD207E152FF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>
              <a:off x="305" y="-5977"/>
              <a:ext cx="6238675" cy="6858001"/>
            </a:xfrm>
            <a:custGeom>
              <a:avLst/>
              <a:gdLst>
                <a:gd name="connsiteX0" fmla="*/ 6264586 w 6264586"/>
                <a:gd name="connsiteY0" fmla="*/ 6646464 h 6858001"/>
                <a:gd name="connsiteX1" fmla="*/ 6264586 w 6264586"/>
                <a:gd name="connsiteY1" fmla="*/ 6858001 h 6858001"/>
                <a:gd name="connsiteX2" fmla="*/ 5997170 w 6264586"/>
                <a:gd name="connsiteY2" fmla="*/ 6858001 h 6858001"/>
                <a:gd name="connsiteX3" fmla="*/ 6121512 w 6264586"/>
                <a:gd name="connsiteY3" fmla="*/ 6761029 h 6858001"/>
                <a:gd name="connsiteX4" fmla="*/ 2693206 w 6264586"/>
                <a:gd name="connsiteY4" fmla="*/ 0 h 6858001"/>
                <a:gd name="connsiteX5" fmla="*/ 5872285 w 6264586"/>
                <a:gd name="connsiteY5" fmla="*/ 0 h 6858001"/>
                <a:gd name="connsiteX6" fmla="*/ 6024875 w 6264586"/>
                <a:gd name="connsiteY6" fmla="*/ 68385 h 6858001"/>
                <a:gd name="connsiteX7" fmla="*/ 6206432 w 6264586"/>
                <a:gd name="connsiteY7" fmla="*/ 162336 h 6858001"/>
                <a:gd name="connsiteX8" fmla="*/ 6264586 w 6264586"/>
                <a:gd name="connsiteY8" fmla="*/ 196704 h 6858001"/>
                <a:gd name="connsiteX9" fmla="*/ 6264586 w 6264586"/>
                <a:gd name="connsiteY9" fmla="*/ 537242 h 6858001"/>
                <a:gd name="connsiteX10" fmla="*/ 6230189 w 6264586"/>
                <a:gd name="connsiteY10" fmla="*/ 517260 h 6858001"/>
                <a:gd name="connsiteX11" fmla="*/ 5540536 w 6264586"/>
                <a:gd name="connsiteY11" fmla="*/ 249543 h 6858001"/>
                <a:gd name="connsiteX12" fmla="*/ 5178896 w 6264586"/>
                <a:gd name="connsiteY12" fmla="*/ 178606 h 6858001"/>
                <a:gd name="connsiteX13" fmla="*/ 4814279 w 6264586"/>
                <a:gd name="connsiteY13" fmla="*/ 146683 h 6858001"/>
                <a:gd name="connsiteX14" fmla="*/ 4655095 w 6264586"/>
                <a:gd name="connsiteY14" fmla="*/ 143421 h 6858001"/>
                <a:gd name="connsiteX15" fmla="*/ 4081069 w 6264586"/>
                <a:gd name="connsiteY15" fmla="*/ 185983 h 6858001"/>
                <a:gd name="connsiteX16" fmla="*/ 3720566 w 6264586"/>
                <a:gd name="connsiteY16" fmla="*/ 256921 h 6858001"/>
                <a:gd name="connsiteX17" fmla="*/ 3365879 w 6264586"/>
                <a:gd name="connsiteY17" fmla="*/ 357651 h 6858001"/>
                <a:gd name="connsiteX18" fmla="*/ 3020555 w 6264586"/>
                <a:gd name="connsiteY18" fmla="*/ 486190 h 6858001"/>
                <a:gd name="connsiteX19" fmla="*/ 2685163 w 6264586"/>
                <a:gd name="connsiteY19" fmla="*/ 641542 h 6858001"/>
                <a:gd name="connsiteX20" fmla="*/ 2047720 w 6264586"/>
                <a:gd name="connsiteY20" fmla="*/ 1025030 h 6858001"/>
                <a:gd name="connsiteX21" fmla="*/ 1897333 w 6264586"/>
                <a:gd name="connsiteY21" fmla="*/ 1134983 h 6858001"/>
                <a:gd name="connsiteX22" fmla="*/ 1835758 w 6264586"/>
                <a:gd name="connsiteY22" fmla="*/ 1182227 h 6858001"/>
                <a:gd name="connsiteX23" fmla="*/ 1823273 w 6264586"/>
                <a:gd name="connsiteY23" fmla="*/ 1192016 h 6858001"/>
                <a:gd name="connsiteX24" fmla="*/ 1750918 w 6264586"/>
                <a:gd name="connsiteY24" fmla="*/ 1249760 h 6858001"/>
                <a:gd name="connsiteX25" fmla="*/ 1469297 w 6264586"/>
                <a:gd name="connsiteY25" fmla="*/ 1496906 h 6858001"/>
                <a:gd name="connsiteX26" fmla="*/ 967769 w 6264586"/>
                <a:gd name="connsiteY26" fmla="*/ 2056602 h 6858001"/>
                <a:gd name="connsiteX27" fmla="*/ 754105 w 6264586"/>
                <a:gd name="connsiteY27" fmla="*/ 2368727 h 6858001"/>
                <a:gd name="connsiteX28" fmla="*/ 572364 w 6264586"/>
                <a:gd name="connsiteY28" fmla="*/ 2701140 h 6858001"/>
                <a:gd name="connsiteX29" fmla="*/ 532497 w 6264586"/>
                <a:gd name="connsiteY29" fmla="*/ 2786265 h 6858001"/>
                <a:gd name="connsiteX30" fmla="*/ 512918 w 6264586"/>
                <a:gd name="connsiteY30" fmla="*/ 2828827 h 6858001"/>
                <a:gd name="connsiteX31" fmla="*/ 494475 w 6264586"/>
                <a:gd name="connsiteY31" fmla="*/ 2872240 h 6858001"/>
                <a:gd name="connsiteX32" fmla="*/ 491637 w 6264586"/>
                <a:gd name="connsiteY32" fmla="*/ 2878908 h 6858001"/>
                <a:gd name="connsiteX33" fmla="*/ 459290 w 6264586"/>
                <a:gd name="connsiteY33" fmla="*/ 2959635 h 6858001"/>
                <a:gd name="connsiteX34" fmla="*/ 446805 w 6264586"/>
                <a:gd name="connsiteY34" fmla="*/ 2992408 h 6858001"/>
                <a:gd name="connsiteX35" fmla="*/ 426090 w 6264586"/>
                <a:gd name="connsiteY35" fmla="*/ 3049158 h 6858001"/>
                <a:gd name="connsiteX36" fmla="*/ 426090 w 6264586"/>
                <a:gd name="connsiteY36" fmla="*/ 3049867 h 6858001"/>
                <a:gd name="connsiteX37" fmla="*/ 318124 w 6264586"/>
                <a:gd name="connsiteY37" fmla="*/ 3414202 h 6858001"/>
                <a:gd name="connsiteX38" fmla="*/ 230729 w 6264586"/>
                <a:gd name="connsiteY38" fmla="*/ 4169260 h 6858001"/>
                <a:gd name="connsiteX39" fmla="*/ 268893 w 6264586"/>
                <a:gd name="connsiteY39" fmla="*/ 4544236 h 6858001"/>
                <a:gd name="connsiteX40" fmla="*/ 379840 w 6264586"/>
                <a:gd name="connsiteY40" fmla="*/ 4900056 h 6858001"/>
                <a:gd name="connsiteX41" fmla="*/ 406512 w 6264586"/>
                <a:gd name="connsiteY41" fmla="*/ 4960211 h 6858001"/>
                <a:gd name="connsiteX42" fmla="*/ 417862 w 6264586"/>
                <a:gd name="connsiteY42" fmla="*/ 4984613 h 6858001"/>
                <a:gd name="connsiteX43" fmla="*/ 428077 w 6264586"/>
                <a:gd name="connsiteY43" fmla="*/ 5005043 h 6858001"/>
                <a:gd name="connsiteX44" fmla="*/ 460140 w 6264586"/>
                <a:gd name="connsiteY44" fmla="*/ 5067327 h 6858001"/>
                <a:gd name="connsiteX45" fmla="*/ 555197 w 6264586"/>
                <a:gd name="connsiteY45" fmla="*/ 5229773 h 6858001"/>
                <a:gd name="connsiteX46" fmla="*/ 660611 w 6264586"/>
                <a:gd name="connsiteY46" fmla="*/ 5387396 h 6858001"/>
                <a:gd name="connsiteX47" fmla="*/ 774110 w 6264586"/>
                <a:gd name="connsiteY47" fmla="*/ 5542182 h 6858001"/>
                <a:gd name="connsiteX48" fmla="*/ 917829 w 6264586"/>
                <a:gd name="connsiteY48" fmla="*/ 5727896 h 6858001"/>
                <a:gd name="connsiteX49" fmla="*/ 1012885 w 6264586"/>
                <a:gd name="connsiteY49" fmla="*/ 5849767 h 6858001"/>
                <a:gd name="connsiteX50" fmla="*/ 1133053 w 6264586"/>
                <a:gd name="connsiteY50" fmla="*/ 6006822 h 6858001"/>
                <a:gd name="connsiteX51" fmla="*/ 1194343 w 6264586"/>
                <a:gd name="connsiteY51" fmla="*/ 6090245 h 6858001"/>
                <a:gd name="connsiteX52" fmla="*/ 1249390 w 6264586"/>
                <a:gd name="connsiteY52" fmla="*/ 6165155 h 6858001"/>
                <a:gd name="connsiteX53" fmla="*/ 1345724 w 6264586"/>
                <a:gd name="connsiteY53" fmla="*/ 6292132 h 6858001"/>
                <a:gd name="connsiteX54" fmla="*/ 1364310 w 6264586"/>
                <a:gd name="connsiteY54" fmla="*/ 6316251 h 6858001"/>
                <a:gd name="connsiteX55" fmla="*/ 1373673 w 6264586"/>
                <a:gd name="connsiteY55" fmla="*/ 6327885 h 6858001"/>
                <a:gd name="connsiteX56" fmla="*/ 1484619 w 6264586"/>
                <a:gd name="connsiteY56" fmla="*/ 6462240 h 6858001"/>
                <a:gd name="connsiteX57" fmla="*/ 1739000 w 6264586"/>
                <a:gd name="connsiteY57" fmla="*/ 6737335 h 6858001"/>
                <a:gd name="connsiteX58" fmla="*/ 1866801 w 6264586"/>
                <a:gd name="connsiteY58" fmla="*/ 6858001 h 6858001"/>
                <a:gd name="connsiteX59" fmla="*/ 1144149 w 6264586"/>
                <a:gd name="connsiteY59" fmla="*/ 6858001 h 6858001"/>
                <a:gd name="connsiteX60" fmla="*/ 1058349 w 6264586"/>
                <a:gd name="connsiteY60" fmla="*/ 6766452 h 6858001"/>
                <a:gd name="connsiteX61" fmla="*/ 580309 w 6264586"/>
                <a:gd name="connsiteY61" fmla="*/ 6105000 h 6858001"/>
                <a:gd name="connsiteX62" fmla="*/ 1 w 6264586"/>
                <a:gd name="connsiteY62" fmla="*/ 3960094 h 6858001"/>
                <a:gd name="connsiteX63" fmla="*/ 2599292 w 6264586"/>
                <a:gd name="connsiteY63" fmla="*/ 37050 h 68580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</a:cxnLst>
              <a:rect l="l" t="t" r="r" b="b"/>
              <a:pathLst>
                <a:path w="6264586" h="6858001">
                  <a:moveTo>
                    <a:pt x="6264586" y="6646464"/>
                  </a:moveTo>
                  <a:lnTo>
                    <a:pt x="6264586" y="6858001"/>
                  </a:lnTo>
                  <a:lnTo>
                    <a:pt x="5997170" y="6858001"/>
                  </a:lnTo>
                  <a:lnTo>
                    <a:pt x="6121512" y="6761029"/>
                  </a:lnTo>
                  <a:close/>
                  <a:moveTo>
                    <a:pt x="2693206" y="0"/>
                  </a:moveTo>
                  <a:lnTo>
                    <a:pt x="5872285" y="0"/>
                  </a:lnTo>
                  <a:lnTo>
                    <a:pt x="6024875" y="68385"/>
                  </a:lnTo>
                  <a:cubicBezTo>
                    <a:pt x="6086250" y="97989"/>
                    <a:pt x="6146793" y="129318"/>
                    <a:pt x="6206432" y="162336"/>
                  </a:cubicBezTo>
                  <a:lnTo>
                    <a:pt x="6264586" y="196704"/>
                  </a:lnTo>
                  <a:lnTo>
                    <a:pt x="6264586" y="537242"/>
                  </a:lnTo>
                  <a:lnTo>
                    <a:pt x="6230189" y="517260"/>
                  </a:lnTo>
                  <a:cubicBezTo>
                    <a:pt x="6012226" y="399931"/>
                    <a:pt x="5780573" y="310008"/>
                    <a:pt x="5540536" y="249543"/>
                  </a:cubicBezTo>
                  <a:cubicBezTo>
                    <a:pt x="5421375" y="219324"/>
                    <a:pt x="5300641" y="195644"/>
                    <a:pt x="5178896" y="178606"/>
                  </a:cubicBezTo>
                  <a:cubicBezTo>
                    <a:pt x="5057977" y="161840"/>
                    <a:pt x="4936276" y="151186"/>
                    <a:pt x="4814279" y="146683"/>
                  </a:cubicBezTo>
                  <a:cubicBezTo>
                    <a:pt x="4761501" y="144556"/>
                    <a:pt x="4708015" y="143421"/>
                    <a:pt x="4655095" y="143421"/>
                  </a:cubicBezTo>
                  <a:cubicBezTo>
                    <a:pt x="4462968" y="143573"/>
                    <a:pt x="4271111" y="157799"/>
                    <a:pt x="4081069" y="185983"/>
                  </a:cubicBezTo>
                  <a:cubicBezTo>
                    <a:pt x="3956361" y="205703"/>
                    <a:pt x="3835058" y="229396"/>
                    <a:pt x="3720566" y="256921"/>
                  </a:cubicBezTo>
                  <a:cubicBezTo>
                    <a:pt x="3596708" y="286714"/>
                    <a:pt x="3477677" y="320905"/>
                    <a:pt x="3365879" y="357651"/>
                  </a:cubicBezTo>
                  <a:cubicBezTo>
                    <a:pt x="3249257" y="395958"/>
                    <a:pt x="3133487" y="438945"/>
                    <a:pt x="3020555" y="486190"/>
                  </a:cubicBezTo>
                  <a:cubicBezTo>
                    <a:pt x="2907623" y="533434"/>
                    <a:pt x="2794832" y="585786"/>
                    <a:pt x="2685163" y="641542"/>
                  </a:cubicBezTo>
                  <a:cubicBezTo>
                    <a:pt x="2463995" y="754348"/>
                    <a:pt x="2250998" y="882488"/>
                    <a:pt x="2047720" y="1025030"/>
                  </a:cubicBezTo>
                  <a:cubicBezTo>
                    <a:pt x="2006151" y="1054399"/>
                    <a:pt x="1951528" y="1093415"/>
                    <a:pt x="1897333" y="1134983"/>
                  </a:cubicBezTo>
                  <a:cubicBezTo>
                    <a:pt x="1876761" y="1150164"/>
                    <a:pt x="1855905" y="1166479"/>
                    <a:pt x="1835758" y="1182227"/>
                  </a:cubicBezTo>
                  <a:lnTo>
                    <a:pt x="1823273" y="1192016"/>
                  </a:lnTo>
                  <a:cubicBezTo>
                    <a:pt x="1797027" y="1211879"/>
                    <a:pt x="1772057" y="1232309"/>
                    <a:pt x="1750918" y="1249760"/>
                  </a:cubicBezTo>
                  <a:cubicBezTo>
                    <a:pt x="1645931" y="1335737"/>
                    <a:pt x="1554422" y="1416605"/>
                    <a:pt x="1469297" y="1496906"/>
                  </a:cubicBezTo>
                  <a:cubicBezTo>
                    <a:pt x="1286595" y="1668957"/>
                    <a:pt x="1118818" y="1856190"/>
                    <a:pt x="967769" y="2056602"/>
                  </a:cubicBezTo>
                  <a:cubicBezTo>
                    <a:pt x="890731" y="2159603"/>
                    <a:pt x="818800" y="2264590"/>
                    <a:pt x="754105" y="2368727"/>
                  </a:cubicBezTo>
                  <a:cubicBezTo>
                    <a:pt x="681749" y="2488328"/>
                    <a:pt x="622304" y="2596720"/>
                    <a:pt x="572364" y="2701140"/>
                  </a:cubicBezTo>
                  <a:cubicBezTo>
                    <a:pt x="557609" y="2730507"/>
                    <a:pt x="543989" y="2760443"/>
                    <a:pt x="532497" y="2786265"/>
                  </a:cubicBezTo>
                  <a:lnTo>
                    <a:pt x="512918" y="2828827"/>
                  </a:lnTo>
                  <a:lnTo>
                    <a:pt x="494475" y="2872240"/>
                  </a:lnTo>
                  <a:lnTo>
                    <a:pt x="491637" y="2878908"/>
                  </a:lnTo>
                  <a:cubicBezTo>
                    <a:pt x="480146" y="2906575"/>
                    <a:pt x="469220" y="2932821"/>
                    <a:pt x="459290" y="2959635"/>
                  </a:cubicBezTo>
                  <a:cubicBezTo>
                    <a:pt x="455176" y="2970559"/>
                    <a:pt x="451060" y="2981484"/>
                    <a:pt x="446805" y="2992408"/>
                  </a:cubicBezTo>
                  <a:cubicBezTo>
                    <a:pt x="439427" y="3012412"/>
                    <a:pt x="432333" y="3030572"/>
                    <a:pt x="426090" y="3049158"/>
                  </a:cubicBezTo>
                  <a:lnTo>
                    <a:pt x="426090" y="3049867"/>
                  </a:lnTo>
                  <a:cubicBezTo>
                    <a:pt x="383010" y="3169099"/>
                    <a:pt x="346959" y="3290756"/>
                    <a:pt x="318124" y="3414202"/>
                  </a:cubicBezTo>
                  <a:cubicBezTo>
                    <a:pt x="260107" y="3661703"/>
                    <a:pt x="230780" y="3915049"/>
                    <a:pt x="230729" y="4169260"/>
                  </a:cubicBezTo>
                  <a:cubicBezTo>
                    <a:pt x="231621" y="4295173"/>
                    <a:pt x="244398" y="4420719"/>
                    <a:pt x="268893" y="4544236"/>
                  </a:cubicBezTo>
                  <a:cubicBezTo>
                    <a:pt x="293708" y="4666304"/>
                    <a:pt x="330882" y="4785521"/>
                    <a:pt x="379840" y="4900056"/>
                  </a:cubicBezTo>
                  <a:cubicBezTo>
                    <a:pt x="387926" y="4919919"/>
                    <a:pt x="397006" y="4939498"/>
                    <a:pt x="406512" y="4960211"/>
                  </a:cubicBezTo>
                  <a:cubicBezTo>
                    <a:pt x="410343" y="4968299"/>
                    <a:pt x="414173" y="4976385"/>
                    <a:pt x="417862" y="4984613"/>
                  </a:cubicBezTo>
                  <a:lnTo>
                    <a:pt x="428077" y="5005043"/>
                  </a:lnTo>
                  <a:cubicBezTo>
                    <a:pt x="438860" y="5026751"/>
                    <a:pt x="449075" y="5047181"/>
                    <a:pt x="460140" y="5067327"/>
                  </a:cubicBezTo>
                  <a:cubicBezTo>
                    <a:pt x="485536" y="5116273"/>
                    <a:pt x="514763" y="5165789"/>
                    <a:pt x="555197" y="5229773"/>
                  </a:cubicBezTo>
                  <a:cubicBezTo>
                    <a:pt x="586836" y="5280282"/>
                    <a:pt x="620318" y="5329511"/>
                    <a:pt x="660611" y="5387396"/>
                  </a:cubicBezTo>
                  <a:cubicBezTo>
                    <a:pt x="698065" y="5440741"/>
                    <a:pt x="737223" y="5493094"/>
                    <a:pt x="774110" y="5542182"/>
                  </a:cubicBezTo>
                  <a:cubicBezTo>
                    <a:pt x="821070" y="5604324"/>
                    <a:pt x="870301" y="5667173"/>
                    <a:pt x="917829" y="5727896"/>
                  </a:cubicBezTo>
                  <a:cubicBezTo>
                    <a:pt x="949042" y="5767762"/>
                    <a:pt x="979828" y="5807063"/>
                    <a:pt x="1012885" y="5849767"/>
                  </a:cubicBezTo>
                  <a:cubicBezTo>
                    <a:pt x="1045942" y="5892471"/>
                    <a:pt x="1089497" y="5948796"/>
                    <a:pt x="1133053" y="6006822"/>
                  </a:cubicBezTo>
                  <a:cubicBezTo>
                    <a:pt x="1153624" y="6034345"/>
                    <a:pt x="1175332" y="6063998"/>
                    <a:pt x="1194343" y="6090245"/>
                  </a:cubicBezTo>
                  <a:cubicBezTo>
                    <a:pt x="1213355" y="6116491"/>
                    <a:pt x="1231372" y="6141178"/>
                    <a:pt x="1249390" y="6165155"/>
                  </a:cubicBezTo>
                  <a:cubicBezTo>
                    <a:pt x="1280461" y="6208000"/>
                    <a:pt x="1313659" y="6250847"/>
                    <a:pt x="1345724" y="6292132"/>
                  </a:cubicBezTo>
                  <a:lnTo>
                    <a:pt x="1364310" y="6316251"/>
                  </a:lnTo>
                  <a:lnTo>
                    <a:pt x="1373673" y="6327885"/>
                  </a:lnTo>
                  <a:cubicBezTo>
                    <a:pt x="1409566" y="6372433"/>
                    <a:pt x="1446738" y="6418542"/>
                    <a:pt x="1484619" y="6462240"/>
                  </a:cubicBezTo>
                  <a:cubicBezTo>
                    <a:pt x="1567899" y="6559850"/>
                    <a:pt x="1653876" y="6652211"/>
                    <a:pt x="1739000" y="6737335"/>
                  </a:cubicBezTo>
                  <a:lnTo>
                    <a:pt x="1866801" y="6858001"/>
                  </a:lnTo>
                  <a:lnTo>
                    <a:pt x="1144149" y="6858001"/>
                  </a:lnTo>
                  <a:lnTo>
                    <a:pt x="1058349" y="6766452"/>
                  </a:lnTo>
                  <a:cubicBezTo>
                    <a:pt x="878978" y="6562465"/>
                    <a:pt x="718756" y="6341104"/>
                    <a:pt x="580309" y="6105000"/>
                  </a:cubicBezTo>
                  <a:cubicBezTo>
                    <a:pt x="200401" y="5454007"/>
                    <a:pt x="146" y="4713831"/>
                    <a:pt x="1" y="3960094"/>
                  </a:cubicBezTo>
                  <a:cubicBezTo>
                    <a:pt x="-335" y="2196754"/>
                    <a:pt x="1071479" y="683605"/>
                    <a:pt x="2599292" y="3705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388009137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Panorámica</PresentationFormat>
  <Slides>9</Slides>
  <Notes>0</Notes>
  <HiddenSlides>0</HiddenSlide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0" baseType="lpstr">
      <vt:lpstr>Tema de Office</vt:lpstr>
      <vt:lpstr>Información sobre un tema de interés</vt:lpstr>
      <vt:lpstr>Geografía </vt:lpstr>
      <vt:lpstr>¿Qué es la geografía?</vt:lpstr>
      <vt:lpstr>¿Para qué es?</vt:lpstr>
      <vt:lpstr>¿Cuál es la importancia de la geografía?</vt:lpstr>
      <vt:lpstr>Ejemplos</vt:lpstr>
      <vt:lpstr>Causas y consecuencias </vt:lpstr>
      <vt:lpstr>¿Por qué? Ahora les explico</vt:lpstr>
      <vt:lpstr>¡Gracias!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Información sobre un tema de interés</dc:title>
  <dc:creator>Kid2 Inei</dc:creator>
  <cp:lastModifiedBy>Kid2 Inei</cp:lastModifiedBy>
  <cp:revision>9</cp:revision>
  <dcterms:created xsi:type="dcterms:W3CDTF">2025-02-22T01:43:07Z</dcterms:created>
  <dcterms:modified xsi:type="dcterms:W3CDTF">2025-02-22T03:09:47Z</dcterms:modified>
</cp:coreProperties>
</file>