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4" r:id="rId5"/>
    <p:sldId id="279" r:id="rId6"/>
    <p:sldId id="283" r:id="rId7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B0AAE-6D7C-4D52-97A1-DDC2B3AB7D5B}" v="34" dt="2025-02-20T14:59:02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E4B5-8ACD-4A88-BF79-C6979CFFB1B2}" type="datetime1">
              <a:rPr lang="es-MX" smtClean="0"/>
              <a:t>20/02/2025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B85B-CC6E-432A-90A4-D4D0CACB85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4998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81CDCF-F108-4489-A80B-C731D8FEBA6D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3A8B6-BA0B-42C5-FD36-86102DC6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F3C51A30-B0D2-883D-D3D8-0F4D7C667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14EB0B1D-F981-01CD-C799-2C164E6EF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6A2E701E-6C15-0018-CAF0-150B0CFE5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MX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1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MX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76A2E-129E-5330-45FD-DEB90D5E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28B97177-F166-4A52-3A5E-B65503628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AE5B6399-0304-5A5B-A78C-FE8AFE205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F05CA986-98A4-14E5-6739-7E22DE006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MX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9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3FF88B-F56D-454C-860B-CDF972EDAC45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F11C13-CF44-4F1C-A266-D5CF0B21CF9E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01A5E2-117E-4218-8E67-698CFB1E13A2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4538D-119B-4D95-95C4-1DE20A9813FC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MX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C6871-230D-4313-BB1A-21C7FAA4F148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8A9A78-0866-426A-9584-BAB838533DB3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B762B-C438-472D-AF27-1C992D0C91DC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2836C-F8F8-4A1B-8A3B-8852B2E3DB9A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CEA6A-AC66-4107-B4DB-B7FF07205BE3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E6675D-2C3A-4F74-8577-65124958C3BD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7E54B4-2391-42FE-9E99-CA2B5E24A72B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41178F-D5DD-4C8C-8147-57A811ABFB5F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A68D9-EB40-4AB6-904F-D9F37EF139F8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41CB3-4AF0-4E1B-933F-0D3ED6573657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71E94-56C4-46A9-ABF9-4DCAF6B5F965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1B309A3-3273-448E-BB21-7E163C35D095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E92C6A-EBB8-0A52-0F91-120CA58E7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518E1ECF-F17C-1A6B-31D9-49F4ACC4F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F3CF150-0898-7029-EC3D-DB127F8E7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F25861-48D7-26A5-27D9-DED30109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s-MX" sz="4000" dirty="0"/>
              <a:t>Quien quiero ser en 1 años</a:t>
            </a:r>
          </a:p>
        </p:txBody>
      </p:sp>
      <p:sp>
        <p:nvSpPr>
          <p:cNvPr id="24" name="Marcador de posición de contenido 2">
            <a:extLst>
              <a:ext uri="{FF2B5EF4-FFF2-40B4-BE49-F238E27FC236}">
                <a16:creationId xmlns:a16="http://schemas.microsoft.com/office/drawing/2014/main" id="{8932CE6A-DC20-2C6F-BA8E-D503B0E6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indent="0">
              <a:buNone/>
            </a:pPr>
            <a:r>
              <a:rPr lang="es-MX" sz="2400" dirty="0"/>
              <a:t>Voy  estar en 2 do de secundaria   con nuevos alumnos y espero que algunos de mis compañeros se queden qui</a:t>
            </a:r>
          </a:p>
          <a:p>
            <a:pPr marL="36900" lvl="0" indent="0" rtl="0">
              <a:buNone/>
            </a:pPr>
            <a:endParaRPr lang="es-MX" sz="2400" dirty="0"/>
          </a:p>
          <a:p>
            <a:pPr rtl="0"/>
            <a:endParaRPr lang="es-MX" sz="2400" dirty="0"/>
          </a:p>
        </p:txBody>
      </p:sp>
      <p:pic>
        <p:nvPicPr>
          <p:cNvPr id="3078" name="Picture 6" descr="Amazon.com: Peanuts Snoopy y Woodstock Flower Bloom Gallery - Lienzo  decorativo para pared, bonita imagen de Snoopy para el hogar : Hogar y  Cocina">
            <a:extLst>
              <a:ext uri="{FF2B5EF4-FFF2-40B4-BE49-F238E27FC236}">
                <a16:creationId xmlns:a16="http://schemas.microsoft.com/office/drawing/2014/main" id="{E3CECC82-D98C-A6CD-56B1-CFF4E6CD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3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s-MX" sz="4000" dirty="0"/>
              <a:t>Quien quiero ser en 5 años</a:t>
            </a:r>
          </a:p>
        </p:txBody>
      </p:sp>
      <p:sp>
        <p:nvSpPr>
          <p:cNvPr id="24" name="Marcador de posición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es-MX" sz="2400" dirty="0"/>
              <a:t>Me veo estudiando 3ro </a:t>
            </a:r>
          </a:p>
          <a:p>
            <a:pPr marL="36900" lvl="0" indent="0" rtl="0">
              <a:buNone/>
            </a:pPr>
            <a:r>
              <a:rPr lang="es-MX" sz="2400" dirty="0"/>
              <a:t>De prepa con mis compañeros de INEI que espero que se queden para seguir estudiando juntos y pensando que voy a estudiar</a:t>
            </a:r>
          </a:p>
          <a:p>
            <a:pPr rtl="0"/>
            <a:endParaRPr lang="es-MX" sz="2400" dirty="0"/>
          </a:p>
        </p:txBody>
      </p:sp>
      <p:pic>
        <p:nvPicPr>
          <p:cNvPr id="2052" name="Picture 4" descr="999+ Hermosas Imágenes del Mundo | Descargar imágenes gratis en Unsplash">
            <a:extLst>
              <a:ext uri="{FF2B5EF4-FFF2-40B4-BE49-F238E27FC236}">
                <a16:creationId xmlns:a16="http://schemas.microsoft.com/office/drawing/2014/main" id="{0BDA3189-DFB0-5FDF-B4CE-4E2EC4B1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0510" cy="69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74464-7CF8-F393-E567-C20B4E4C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3CE05395-FBED-7407-93EB-9256DB4E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420D2114-B906-8CCE-B80B-49A44E2BB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18AC5-9EB4-105C-F78B-5D44447D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s-MX" sz="4000" dirty="0"/>
              <a:t>Quien quiero ser en 10 años</a:t>
            </a:r>
          </a:p>
        </p:txBody>
      </p:sp>
      <p:sp>
        <p:nvSpPr>
          <p:cNvPr id="24" name="Marcador de posición de contenido 2">
            <a:extLst>
              <a:ext uri="{FF2B5EF4-FFF2-40B4-BE49-F238E27FC236}">
                <a16:creationId xmlns:a16="http://schemas.microsoft.com/office/drawing/2014/main" id="{C323B4DB-6C8C-1D50-B4D0-6CF6F525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621" y="1732448"/>
            <a:ext cx="5164853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es-MX" sz="2400" dirty="0"/>
              <a:t>Me veo estudiando universidad carera talvez gastronomía por que es lo </a:t>
            </a:r>
            <a:r>
              <a:rPr lang="es-MX" sz="2400"/>
              <a:t>que mas </a:t>
            </a:r>
            <a:r>
              <a:rPr lang="es-MX" sz="2400" dirty="0"/>
              <a:t>me llama la atención desde pequeño</a:t>
            </a:r>
          </a:p>
          <a:p>
            <a:pPr rtl="0"/>
            <a:endParaRPr lang="es-MX" sz="2400" dirty="0"/>
          </a:p>
        </p:txBody>
      </p:sp>
      <p:pic>
        <p:nvPicPr>
          <p:cNvPr id="1030" name="Picture 6" descr="100+] Imágenes lindas para perfil estético | Wallpapers.com">
            <a:extLst>
              <a:ext uri="{FF2B5EF4-FFF2-40B4-BE49-F238E27FC236}">
                <a16:creationId xmlns:a16="http://schemas.microsoft.com/office/drawing/2014/main" id="{149272B1-FCE4-CD6C-9712-1F02DCAA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" y="0"/>
            <a:ext cx="641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5_TF55705232.potx" id="{A4B0B6DF-4079-4F36-8C16-75BAE6BCAE85}" vid="{AD268AD9-898B-45FF-927D-ABE707D575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{70D4863B-539B-4618-ADC6-41B030ED4C13}tf55705232_win32</Template>
  <TotalTime>20121</TotalTime>
  <Words>86</Words>
  <Application>Microsoft Office PowerPoint</Application>
  <PresentationFormat>Panorámica</PresentationFormat>
  <Paragraphs>10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Goudy Old Style</vt:lpstr>
      <vt:lpstr>Wingdings 2</vt:lpstr>
      <vt:lpstr>SlateVTI</vt:lpstr>
      <vt:lpstr>Quien quiero ser en 1 años</vt:lpstr>
      <vt:lpstr>Quien quiero ser en 5 años</vt:lpstr>
      <vt:lpstr>Quien quiero ser en 10 años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Kid2 Inei</dc:creator>
  <cp:lastModifiedBy>Kid2 Inei</cp:lastModifiedBy>
  <cp:revision>2</cp:revision>
  <dcterms:created xsi:type="dcterms:W3CDTF">2025-02-06T16:28:28Z</dcterms:created>
  <dcterms:modified xsi:type="dcterms:W3CDTF">2025-02-20T16:23:58Z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