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02A0D-019B-4247-A55D-97CBBAC10CD8}" v="100" dt="2025-02-20T14:39:10.648"/>
    <p1510:client id="{588A03CC-B5D5-477B-8C73-D5F4374FAC85}" v="73" dt="2025-02-20T14:47:15.487"/>
    <p1510:client id="{823518A8-8275-4994-86F4-8132DA25016F}" v="4" dt="2025-02-20T15:00:31.158"/>
    <p1510:client id="{A39F6C25-118A-494E-9B9D-D16156DB9587}" v="3" dt="2025-02-20T15:04:40.819"/>
    <p1510:client id="{EDEF386E-A910-4670-95AB-19D8AA905597}" v="94" dt="2025-02-20T16:22:21.434"/>
    <p1510:client id="{F3412E2B-BF95-4598-B6CB-472427315975}" v="166" dt="2025-02-20T16:21:11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C0914-B57D-C1B0-CB7B-B61E6FD2B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9580ADC4-ED3A-ECF3-835A-A2C389E10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125" y="3600090"/>
            <a:ext cx="1936960" cy="3252160"/>
          </a:xfrm>
          <a:prstGeom prst="rect">
            <a:avLst/>
          </a:prstGeom>
        </p:spPr>
      </p:pic>
      <p:pic>
        <p:nvPicPr>
          <p:cNvPr id="15" name="Imagen 14" descr="Imagen que contiene interior, estante, colgando, pequeño&#10;&#10;El contenido generado por inteligencia artificial puede ser incorrecto.">
            <a:extLst>
              <a:ext uri="{FF2B5EF4-FFF2-40B4-BE49-F238E27FC236}">
                <a16:creationId xmlns:a16="http://schemas.microsoft.com/office/drawing/2014/main" id="{88F6FB5E-28FD-D0C0-1E53-8591B242B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973" y="-138024"/>
            <a:ext cx="1893829" cy="2504536"/>
          </a:xfrm>
          <a:prstGeom prst="rect">
            <a:avLst/>
          </a:prstGeom>
        </p:spPr>
      </p:pic>
      <p:pic>
        <p:nvPicPr>
          <p:cNvPr id="7" name="Imagen 6" descr="Texto&#10;&#10;El contenido generado por inteligencia artificial puede ser incorrecto.">
            <a:extLst>
              <a:ext uri="{FF2B5EF4-FFF2-40B4-BE49-F238E27FC236}">
                <a16:creationId xmlns:a16="http://schemas.microsoft.com/office/drawing/2014/main" id="{066E56F0-516D-3E28-778E-F876596E7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395" y="1946693"/>
            <a:ext cx="1927173" cy="3295292"/>
          </a:xfrm>
          <a:prstGeom prst="rect">
            <a:avLst/>
          </a:prstGeom>
        </p:spPr>
      </p:pic>
      <p:pic>
        <p:nvPicPr>
          <p:cNvPr id="3" name="Imagen 2" descr="Imagen que contiene persona, interior, ropa, peluca&#10;&#10;El contenido generado por inteligencia artificial puede ser incorrecto.">
            <a:extLst>
              <a:ext uri="{FF2B5EF4-FFF2-40B4-BE49-F238E27FC236}">
                <a16:creationId xmlns:a16="http://schemas.microsoft.com/office/drawing/2014/main" id="{A8CCED94-E3DF-7D23-406B-2524E895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571" y="4735901"/>
            <a:ext cx="1794293" cy="26339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E13ED4-50DD-035E-6459-0A436AC96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" y="4606505"/>
            <a:ext cx="1955141" cy="3338423"/>
          </a:xfrm>
          <a:prstGeom prst="rect">
            <a:avLst/>
          </a:prstGeom>
        </p:spPr>
      </p:pic>
      <p:pic>
        <p:nvPicPr>
          <p:cNvPr id="10" name="Imagen 9" descr="Pies de una persona con zapatos negros&#10;&#10;El contenido generado por inteligencia artificial puede ser incorrecto.">
            <a:extLst>
              <a:ext uri="{FF2B5EF4-FFF2-40B4-BE49-F238E27FC236}">
                <a16:creationId xmlns:a16="http://schemas.microsoft.com/office/drawing/2014/main" id="{5B701F2D-E525-6075-CAB1-7D1E0B45B95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1104" r="95031" b="-4196"/>
          <a:stretch/>
        </p:blipFill>
        <p:spPr>
          <a:xfrm>
            <a:off x="1344373" y="4939463"/>
            <a:ext cx="115012" cy="127213"/>
          </a:xfrm>
          <a:prstGeom prst="rect">
            <a:avLst/>
          </a:prstGeom>
        </p:spPr>
      </p:pic>
      <p:pic>
        <p:nvPicPr>
          <p:cNvPr id="4" name="Imagen 3" descr="Pies de una persona con zapatos negros&#10;&#10;El contenido generado por inteligencia artificial puede ser incorrecto.">
            <a:extLst>
              <a:ext uri="{FF2B5EF4-FFF2-40B4-BE49-F238E27FC236}">
                <a16:creationId xmlns:a16="http://schemas.microsoft.com/office/drawing/2014/main" id="{D0E323D2-BED5-BBAE-75D7-90AD93C56C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" y="4670"/>
            <a:ext cx="1840122" cy="31371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F93E50-AB14-316F-9B83-0CF9A9B0D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468" y="-3755"/>
            <a:ext cx="2363167" cy="28495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E2D990-9631-83EE-413E-FC9A223ED8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9806" y="1314089"/>
            <a:ext cx="1787445" cy="2418273"/>
          </a:xfrm>
          <a:prstGeom prst="rect">
            <a:avLst/>
          </a:prstGeom>
        </p:spPr>
      </p:pic>
      <p:pic>
        <p:nvPicPr>
          <p:cNvPr id="12" name="Imagen 11" descr="Imagen que contiene agua, cubierto, hombre&#10;&#10;El contenido generado por inteligencia artificial puede ser incorrecto.">
            <a:extLst>
              <a:ext uri="{FF2B5EF4-FFF2-40B4-BE49-F238E27FC236}">
                <a16:creationId xmlns:a16="http://schemas.microsoft.com/office/drawing/2014/main" id="{7A4897E2-C3FF-4B19-1461-2F36F7C437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2222" y="5751"/>
            <a:ext cx="1451933" cy="20732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01A61B-4E78-4AAB-86D8-57988AE86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57" y="2516967"/>
            <a:ext cx="7174302" cy="1079261"/>
          </a:xfrm>
        </p:spPr>
        <p:txBody>
          <a:bodyPr>
            <a:normAutofit/>
          </a:bodyPr>
          <a:lstStyle/>
          <a:p>
            <a:r>
              <a:rPr lang="es-ES" dirty="0">
                <a:latin typeface="Book Antiqua"/>
              </a:rPr>
              <a:t>Quien quiero ser </a:t>
            </a:r>
          </a:p>
        </p:txBody>
      </p:sp>
      <p:pic>
        <p:nvPicPr>
          <p:cNvPr id="8" name="Imagen 7" descr="Un señor acostado en una cama&#10;&#10;El contenido generado por inteligencia artificial puede ser incorrecto.">
            <a:extLst>
              <a:ext uri="{FF2B5EF4-FFF2-40B4-BE49-F238E27FC236}">
                <a16:creationId xmlns:a16="http://schemas.microsoft.com/office/drawing/2014/main" id="{C9DCC525-DD3E-0CC2-952C-0E26199953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6401" y="2685977"/>
            <a:ext cx="1761255" cy="2562047"/>
          </a:xfrm>
          <a:prstGeom prst="rect">
            <a:avLst/>
          </a:prstGeom>
        </p:spPr>
      </p:pic>
      <p:pic>
        <p:nvPicPr>
          <p:cNvPr id="11" name="Imagen 10" descr="Un plato con un tazón de fruta&#10;&#10;El contenido generado por inteligencia artificial puede ser incorrecto.">
            <a:extLst>
              <a:ext uri="{FF2B5EF4-FFF2-40B4-BE49-F238E27FC236}">
                <a16:creationId xmlns:a16="http://schemas.microsoft.com/office/drawing/2014/main" id="{3E116B6B-4C18-F8C1-ECEA-F80BCD9519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7136" y="-8627"/>
            <a:ext cx="1810973" cy="2245744"/>
          </a:xfrm>
          <a:prstGeom prst="rect">
            <a:avLst/>
          </a:prstGeom>
        </p:spPr>
      </p:pic>
      <p:pic>
        <p:nvPicPr>
          <p:cNvPr id="13" name="Imagen 12" descr="Imagen que contiene persona, interior, ropa, peluca&#10;&#10;El contenido generado por inteligencia artificial puede ser incorrecto.">
            <a:extLst>
              <a:ext uri="{FF2B5EF4-FFF2-40B4-BE49-F238E27FC236}">
                <a16:creationId xmlns:a16="http://schemas.microsoft.com/office/drawing/2014/main" id="{5D2A4C9C-F86A-20ED-A53E-B852485CC7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6335" t="98252" r="524" b="-2265"/>
          <a:stretch/>
        </p:blipFill>
        <p:spPr>
          <a:xfrm>
            <a:off x="8678174" y="7640129"/>
            <a:ext cx="86179" cy="165160"/>
          </a:xfrm>
          <a:prstGeom prst="rect">
            <a:avLst/>
          </a:prstGeom>
        </p:spPr>
      </p:pic>
      <p:pic>
        <p:nvPicPr>
          <p:cNvPr id="16" name="Imagen 15" descr="Imagen que contiene agua, cubierto, hombre&#10;&#10;El contenido generado por inteligencia artificial puede ser incorrecto.">
            <a:extLst>
              <a:ext uri="{FF2B5EF4-FFF2-40B4-BE49-F238E27FC236}">
                <a16:creationId xmlns:a16="http://schemas.microsoft.com/office/drawing/2014/main" id="{C4617666-81CB-CA64-F7CF-94A3C9CD630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46584" t="100584" r="100000" b="-4709"/>
          <a:stretch/>
        </p:blipFill>
        <p:spPr>
          <a:xfrm>
            <a:off x="-11839665" y="2516967"/>
            <a:ext cx="1078219" cy="16972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F98FE0B-FCDB-521C-E28F-9EDE7D3BE2CA}"/>
              </a:ext>
            </a:extLst>
          </p:cNvPr>
          <p:cNvSpPr txBox="1"/>
          <p:nvPr/>
        </p:nvSpPr>
        <p:spPr>
          <a:xfrm>
            <a:off x="-7217435" y="188343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2267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2529" y="2962664"/>
            <a:ext cx="7174302" cy="1079261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Book Antiqua"/>
              </a:rPr>
              <a:t>Que quiero ser un 1 año </a:t>
            </a:r>
          </a:p>
        </p:txBody>
      </p:sp>
      <p:pic>
        <p:nvPicPr>
          <p:cNvPr id="4" name="Imagen 3" descr="Pies de una persona con zapatos negros&#10;&#10;El contenido generado por inteligencia artificial puede ser incorrecto.">
            <a:extLst>
              <a:ext uri="{FF2B5EF4-FFF2-40B4-BE49-F238E27FC236}">
                <a16:creationId xmlns:a16="http://schemas.microsoft.com/office/drawing/2014/main" id="{9F926900-7094-0616-D4B7-4A303F82C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000">
            <a:off x="7929204" y="983412"/>
            <a:ext cx="1955141" cy="34678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B33989-2126-097E-3A60-075C8097D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">
            <a:off x="9643617" y="2009076"/>
            <a:ext cx="1759319" cy="21163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31B36F-B33C-1A26-9334-49BF54BFA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0000">
            <a:off x="10948449" y="1644770"/>
            <a:ext cx="1955141" cy="3338423"/>
          </a:xfrm>
          <a:prstGeom prst="rect">
            <a:avLst/>
          </a:prstGeom>
        </p:spPr>
      </p:pic>
      <p:pic>
        <p:nvPicPr>
          <p:cNvPr id="7" name="Imagen 6" descr="Texto&#10;&#10;El contenido generado por inteligencia artificial puede ser incorrecto.">
            <a:extLst>
              <a:ext uri="{FF2B5EF4-FFF2-40B4-BE49-F238E27FC236}">
                <a16:creationId xmlns:a16="http://schemas.microsoft.com/office/drawing/2014/main" id="{F4636674-8BE3-44DB-776F-85726F1DE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60000">
            <a:off x="8748319" y="-1043797"/>
            <a:ext cx="1927173" cy="3295292"/>
          </a:xfrm>
          <a:prstGeom prst="rect">
            <a:avLst/>
          </a:prstGeom>
        </p:spPr>
      </p:pic>
      <p:pic>
        <p:nvPicPr>
          <p:cNvPr id="8" name="Imagen 7" descr="Un señor acostado en una cama&#10;&#10;El contenido generado por inteligencia artificial puede ser incorrecto.">
            <a:extLst>
              <a:ext uri="{FF2B5EF4-FFF2-40B4-BE49-F238E27FC236}">
                <a16:creationId xmlns:a16="http://schemas.microsoft.com/office/drawing/2014/main" id="{B142D679-6F7C-D73B-32BF-FF71E8A3B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10801637" y="4396882"/>
            <a:ext cx="1761255" cy="25620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2E7ED4-D06D-9380-B662-5FFDC31180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80000">
            <a:off x="10342183" y="-166779"/>
            <a:ext cx="1787445" cy="2418273"/>
          </a:xfrm>
          <a:prstGeom prst="rect">
            <a:avLst/>
          </a:prstGeom>
        </p:spPr>
      </p:pic>
      <p:pic>
        <p:nvPicPr>
          <p:cNvPr id="10" name="Imagen 9" descr="Pies de una persona con zapatos negros&#10;&#10;El contenido generado por inteligencia artificial puede ser incorrecto.">
            <a:extLst>
              <a:ext uri="{FF2B5EF4-FFF2-40B4-BE49-F238E27FC236}">
                <a16:creationId xmlns:a16="http://schemas.microsoft.com/office/drawing/2014/main" id="{24AD59BE-CDE3-04A9-63BC-825BE86A2F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104" r="95031" b="-4196"/>
          <a:stretch/>
        </p:blipFill>
        <p:spPr>
          <a:xfrm>
            <a:off x="1344373" y="4939463"/>
            <a:ext cx="115012" cy="127213"/>
          </a:xfrm>
          <a:prstGeom prst="rect">
            <a:avLst/>
          </a:prstGeom>
        </p:spPr>
      </p:pic>
      <p:pic>
        <p:nvPicPr>
          <p:cNvPr id="11" name="Imagen 10" descr="Un plato con un tazón de fruta&#10;&#10;El contenido generado por inteligencia artificial puede ser incorrecto.">
            <a:extLst>
              <a:ext uri="{FF2B5EF4-FFF2-40B4-BE49-F238E27FC236}">
                <a16:creationId xmlns:a16="http://schemas.microsoft.com/office/drawing/2014/main" id="{D64AE498-6200-E853-F43E-21B107978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500000">
            <a:off x="8806419" y="5253486"/>
            <a:ext cx="1810973" cy="2245744"/>
          </a:xfrm>
          <a:prstGeom prst="rect">
            <a:avLst/>
          </a:prstGeom>
        </p:spPr>
      </p:pic>
      <p:pic>
        <p:nvPicPr>
          <p:cNvPr id="3" name="Imagen 2" descr="Imagen que contiene persona, interior, ropa, peluca&#10;&#10;El contenido generado por inteligencia artificial puede ser incorrecto.">
            <a:extLst>
              <a:ext uri="{FF2B5EF4-FFF2-40B4-BE49-F238E27FC236}">
                <a16:creationId xmlns:a16="http://schemas.microsoft.com/office/drawing/2014/main" id="{10CBD3DD-8E46-B3BD-FFF3-1CC66CD5A7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00000">
            <a:off x="9670212" y="3686355"/>
            <a:ext cx="1794293" cy="2633932"/>
          </a:xfrm>
          <a:prstGeom prst="rect">
            <a:avLst/>
          </a:prstGeom>
        </p:spPr>
      </p:pic>
      <p:pic>
        <p:nvPicPr>
          <p:cNvPr id="12" name="Imagen 11" descr="Imagen que contiene agua, cubierto, hombre&#10;&#10;El contenido generado por inteligencia artificial puede ser incorrecto.">
            <a:extLst>
              <a:ext uri="{FF2B5EF4-FFF2-40B4-BE49-F238E27FC236}">
                <a16:creationId xmlns:a16="http://schemas.microsoft.com/office/drawing/2014/main" id="{67E3BE1F-DAE3-67FD-DA07-EAC80007C7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9920" y="3600091"/>
            <a:ext cx="1451933" cy="207321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4371A6F-D5B2-B51C-65B7-8EFBCFAC9207}"/>
              </a:ext>
            </a:extLst>
          </p:cNvPr>
          <p:cNvSpPr txBox="1"/>
          <p:nvPr/>
        </p:nvSpPr>
        <p:spPr>
          <a:xfrm>
            <a:off x="1567133" y="4341963"/>
            <a:ext cx="38646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dirty="0"/>
              <a:t>Me veo en 2do de secundaria con mis amigos y mi hermano en INEI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4F0FC-735D-DC5A-9DFB-8B7D8AC6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622351" cy="1402470"/>
          </a:xfrm>
        </p:spPr>
        <p:txBody>
          <a:bodyPr anchor="t">
            <a:normAutofit/>
          </a:bodyPr>
          <a:lstStyle/>
          <a:p>
            <a:r>
              <a:rPr lang="es-MX" sz="3200"/>
              <a:t>Yo quiero ser en 5 años</a:t>
            </a:r>
          </a:p>
        </p:txBody>
      </p:sp>
      <p:cxnSp>
        <p:nvCxnSpPr>
          <p:cNvPr id="51" name="Straight Connector 42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DABFDC-E7B9-9856-A542-78641DE9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622351" cy="8738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Me </a:t>
            </a:r>
            <a:r>
              <a:rPr lang="en-US" sz="2000" dirty="0" err="1"/>
              <a:t>veo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3ro de </a:t>
            </a:r>
            <a:r>
              <a:rPr lang="en-US" sz="2000" dirty="0" err="1"/>
              <a:t>prepa</a:t>
            </a:r>
            <a:r>
              <a:rPr lang="en-US" sz="2000" dirty="0"/>
              <a:t> y </a:t>
            </a:r>
            <a:r>
              <a:rPr lang="en-US" sz="2000" dirty="0" err="1"/>
              <a:t>aprendiendo</a:t>
            </a:r>
            <a:r>
              <a:rPr lang="en-US" sz="2000" dirty="0"/>
              <a:t> </a:t>
            </a:r>
            <a:r>
              <a:rPr lang="en-US" sz="2000" dirty="0" err="1"/>
              <a:t>andar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moto de </a:t>
            </a:r>
            <a:r>
              <a:rPr lang="en-US" sz="2000" dirty="0" err="1"/>
              <a:t>motrocross</a:t>
            </a:r>
            <a:r>
              <a:rPr lang="en-US" sz="2000" dirty="0"/>
              <a:t> </a:t>
            </a:r>
            <a:r>
              <a:rPr lang="en-US" sz="2000" dirty="0" err="1"/>
              <a:t>aunque</a:t>
            </a:r>
            <a:r>
              <a:rPr lang="en-US" sz="2000" dirty="0"/>
              <a:t> mi madre no me </a:t>
            </a:r>
            <a:r>
              <a:rPr lang="en-US" sz="2000" dirty="0" err="1"/>
              <a:t>deja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9DC318-2079-010F-0209-0E0F668B93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87" r="16487"/>
          <a:stretch/>
        </p:blipFill>
        <p:spPr>
          <a:xfrm>
            <a:off x="6115068" y="10"/>
            <a:ext cx="2999308" cy="41947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FA041A-AB4C-2D24-0E2A-06A23DE62C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988" b="26759"/>
          <a:stretch/>
        </p:blipFill>
        <p:spPr>
          <a:xfrm>
            <a:off x="9169799" y="-1"/>
            <a:ext cx="3022201" cy="25387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43E645-1B98-9CD8-ECF8-3F85B51C7D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32" r="-4" b="12267"/>
          <a:stretch/>
        </p:blipFill>
        <p:spPr>
          <a:xfrm>
            <a:off x="6115069" y="4251683"/>
            <a:ext cx="2999308" cy="2606317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EC189B7-4665-A9B6-A937-E165D440D0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75" r="15700" b="-2"/>
          <a:stretch/>
        </p:blipFill>
        <p:spPr>
          <a:xfrm>
            <a:off x="9169798" y="2595385"/>
            <a:ext cx="3022200" cy="42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7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1E153-3C68-CDF5-ED49-AE05FF3B0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8" y="2766144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/>
              <a:t>Yo quiero ser en 10 años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E6905C3-5F41-5328-A371-B92BB86C7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1113" y="2951"/>
            <a:ext cx="2157210" cy="3942271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6F19AF-86BF-669B-2DF7-22CF39B3A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064" y="-129397"/>
            <a:ext cx="2481533" cy="30480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D3431C3-8371-DE11-F335-4DFF4D9B5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763" y="-285391"/>
            <a:ext cx="1855040" cy="24254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5B268-3517-27BB-9CB7-ED7DF88B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118" y="-4255698"/>
            <a:ext cx="2176785" cy="32205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85082A-E358-3E84-6A22-2E047C314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9669" y="-3752492"/>
            <a:ext cx="1908965" cy="36230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DA721B-947C-E2CE-6F50-0648A4F5D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094" y="4658265"/>
            <a:ext cx="2702944" cy="27460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6E3A9C-9834-EE25-9DC3-65BA5185C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1108" y="3738113"/>
            <a:ext cx="2480917" cy="33499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58473BC-6129-8B3A-B8F6-1D28FB75C3D4}"/>
              </a:ext>
            </a:extLst>
          </p:cNvPr>
          <p:cNvSpPr txBox="1"/>
          <p:nvPr/>
        </p:nvSpPr>
        <p:spPr>
          <a:xfrm>
            <a:off x="675736" y="4097547"/>
            <a:ext cx="55899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dirty="0"/>
              <a:t>Me veo estudiando </a:t>
            </a:r>
            <a:r>
              <a:rPr lang="es-MX" err="1"/>
              <a:t>cosmetologuia</a:t>
            </a:r>
            <a:r>
              <a:rPr lang="es-MX" dirty="0"/>
              <a:t> y en moto </a:t>
            </a:r>
            <a:r>
              <a:rPr lang="es-MX" err="1"/>
              <a:t>tambien</a:t>
            </a:r>
            <a:r>
              <a:rPr lang="es-MX"/>
              <a:t> en moto con mis </a:t>
            </a:r>
            <a:r>
              <a:rPr lang="es-MX" err="1"/>
              <a:t>tios</a:t>
            </a:r>
            <a:r>
              <a:rPr lang="es-MX"/>
              <a:t> 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206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Quien quiero ser </vt:lpstr>
      <vt:lpstr>Que quiero ser un 1 año </vt:lpstr>
      <vt:lpstr>Yo quiero ser en 5 años</vt:lpstr>
      <vt:lpstr>Yo quiero ser en 10 años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284</cp:revision>
  <dcterms:created xsi:type="dcterms:W3CDTF">2025-02-06T16:35:22Z</dcterms:created>
  <dcterms:modified xsi:type="dcterms:W3CDTF">2025-02-20T16:22:54Z</dcterms:modified>
</cp:coreProperties>
</file>