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60" r:id="rId7"/>
    <p:sldId id="264" r:id="rId8"/>
    <p:sldId id="275" r:id="rId9"/>
    <p:sldId id="274" r:id="rId10"/>
  </p:sldIdLst>
  <p:sldSz cx="12192000" cy="6858000"/>
  <p:notesSz cx="6858000" cy="9144000"/>
  <p:defaultTextStyle>
    <a:defPPr rtl="0">
      <a:defRPr lang="es-mx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033" autoAdjust="0"/>
  </p:normalViewPr>
  <p:slideViewPr>
    <p:cSldViewPr snapToGrid="0" snapToObjects="1">
      <p:cViewPr varScale="1">
        <p:scale>
          <a:sx n="73" d="100"/>
          <a:sy n="73" d="100"/>
        </p:scale>
        <p:origin x="3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ofPieChart>
        <c:ofPieType val="pie"/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63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</c:spPr>
        </c:serLines>
      </c:ofPie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3724402046109014"/>
          <c:y val="0.28306539071289344"/>
          <c:w val="0.15149181877179171"/>
          <c:h val="0.400246378979752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9A589A-46DE-0F49-B460-E7914F3E440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3_2" csCatId="accent3" phldr="1"/>
      <dgm:spPr/>
      <dgm:t>
        <a:bodyPr rtlCol="0"/>
        <a:lstStyle/>
        <a:p>
          <a:pPr rtl="0"/>
          <a:endParaRPr lang="en-US"/>
        </a:p>
      </dgm:t>
    </dgm:pt>
    <dgm:pt modelId="{66039115-797B-304C-9FC0-EFABB1F21232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MX" noProof="0"/>
            <a:t>Que quiero ser en 1 año</a:t>
          </a:r>
          <a:endParaRPr lang="es-MX" noProof="0" dirty="0"/>
        </a:p>
      </dgm:t>
    </dgm:pt>
    <dgm:pt modelId="{C8EABE8F-1E84-494E-AD8A-32BA419A36E9}" type="parTrans" cxnId="{31C3237C-2299-B649-8C93-587C97AC9999}">
      <dgm:prSet/>
      <dgm:spPr/>
      <dgm:t>
        <a:bodyPr rtlCol="0"/>
        <a:lstStyle/>
        <a:p>
          <a:pPr rtl="0"/>
          <a:endParaRPr lang="es-MX" noProof="0" dirty="0"/>
        </a:p>
      </dgm:t>
    </dgm:pt>
    <dgm:pt modelId="{D044F6BA-1D90-EC47-8A78-B9796198ECF5}" type="sibTrans" cxnId="{31C3237C-2299-B649-8C93-587C97AC9999}">
      <dgm:prSet/>
      <dgm:spPr/>
      <dgm:t>
        <a:bodyPr rtlCol="0"/>
        <a:lstStyle/>
        <a:p>
          <a:pPr>
            <a:lnSpc>
              <a:spcPct val="100000"/>
            </a:lnSpc>
          </a:pPr>
          <a:endParaRPr lang="es-MX" noProof="0" dirty="0"/>
        </a:p>
      </dgm:t>
    </dgm:pt>
    <dgm:pt modelId="{E39563C5-C199-4F5B-A899-8CC0710341A0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MX" noProof="0" dirty="0"/>
            <a:t>Que quiero ser en 5 años</a:t>
          </a:r>
        </a:p>
      </dgm:t>
    </dgm:pt>
    <dgm:pt modelId="{6531EA77-44C5-4E3D-BA04-70C1E49BCD39}" type="parTrans" cxnId="{BBAD9FDB-1013-4B11-A9AE-2815527D1B78}">
      <dgm:prSet/>
      <dgm:spPr/>
      <dgm:t>
        <a:bodyPr rtlCol="0"/>
        <a:lstStyle/>
        <a:p>
          <a:pPr rtl="0"/>
          <a:endParaRPr lang="es-MX" noProof="0" dirty="0"/>
        </a:p>
      </dgm:t>
    </dgm:pt>
    <dgm:pt modelId="{BC971DAC-9BE2-44B2-ABE4-8099C777E9C4}" type="sibTrans" cxnId="{BBAD9FDB-1013-4B11-A9AE-2815527D1B78}">
      <dgm:prSet/>
      <dgm:spPr/>
      <dgm:t>
        <a:bodyPr rtlCol="0"/>
        <a:lstStyle/>
        <a:p>
          <a:pPr>
            <a:lnSpc>
              <a:spcPct val="100000"/>
            </a:lnSpc>
          </a:pPr>
          <a:endParaRPr lang="es-MX" noProof="0" dirty="0"/>
        </a:p>
      </dgm:t>
    </dgm:pt>
    <dgm:pt modelId="{15B1A768-2666-4AB4-BDA7-F0E3C4160D59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MX" noProof="0" dirty="0"/>
            <a:t>Que quiero ser en 10 años </a:t>
          </a:r>
        </a:p>
      </dgm:t>
    </dgm:pt>
    <dgm:pt modelId="{D47033D3-4E41-485A-B515-A02A8C3B404A}" type="parTrans" cxnId="{08DEC938-538C-403B-80C3-828B96DAFF82}">
      <dgm:prSet/>
      <dgm:spPr/>
      <dgm:t>
        <a:bodyPr rtlCol="0"/>
        <a:lstStyle/>
        <a:p>
          <a:pPr rtl="0"/>
          <a:endParaRPr lang="es-MX" noProof="0" dirty="0"/>
        </a:p>
      </dgm:t>
    </dgm:pt>
    <dgm:pt modelId="{72FFCBD4-DD9D-4E06-81E4-54307F97A3F0}" type="sibTrans" cxnId="{08DEC938-538C-403B-80C3-828B96DAFF82}">
      <dgm:prSet/>
      <dgm:spPr/>
      <dgm:t>
        <a:bodyPr rtlCol="0"/>
        <a:lstStyle/>
        <a:p>
          <a:pPr>
            <a:lnSpc>
              <a:spcPct val="100000"/>
            </a:lnSpc>
          </a:pPr>
          <a:endParaRPr lang="es-MX" noProof="0" dirty="0"/>
        </a:p>
      </dgm:t>
    </dgm:pt>
    <dgm:pt modelId="{B80C9CF3-C6BB-48D7-8AE1-5002D62D3761}" type="pres">
      <dgm:prSet presAssocID="{489A589A-46DE-0F49-B460-E7914F3E440D}" presName="root" presStyleCnt="0">
        <dgm:presLayoutVars>
          <dgm:dir/>
          <dgm:resizeHandles val="exact"/>
        </dgm:presLayoutVars>
      </dgm:prSet>
      <dgm:spPr/>
    </dgm:pt>
    <dgm:pt modelId="{326FDCF2-F375-4C3F-9814-C84BA9388F92}" type="pres">
      <dgm:prSet presAssocID="{489A589A-46DE-0F49-B460-E7914F3E440D}" presName="container" presStyleCnt="0">
        <dgm:presLayoutVars>
          <dgm:dir/>
          <dgm:resizeHandles val="exact"/>
        </dgm:presLayoutVars>
      </dgm:prSet>
      <dgm:spPr/>
    </dgm:pt>
    <dgm:pt modelId="{174069BD-8FE1-41A2-8250-6A5514FE224C}" type="pres">
      <dgm:prSet presAssocID="{66039115-797B-304C-9FC0-EFABB1F21232}" presName="compNode" presStyleCnt="0"/>
      <dgm:spPr/>
    </dgm:pt>
    <dgm:pt modelId="{5E340066-1B2E-4C4E-80A2-97E86ABFA479}" type="pres">
      <dgm:prSet presAssocID="{66039115-797B-304C-9FC0-EFABB1F21232}" presName="iconBgRect" presStyleLbl="bgShp" presStyleIdx="0" presStyleCnt="3"/>
      <dgm:spPr/>
    </dgm:pt>
    <dgm:pt modelId="{F55B2F71-E638-412C-8147-FC7081E08B04}" type="pres">
      <dgm:prSet presAssocID="{66039115-797B-304C-9FC0-EFABB1F2123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5CDA7D5A-F452-463F-998B-177A76E8C08F}" type="pres">
      <dgm:prSet presAssocID="{66039115-797B-304C-9FC0-EFABB1F21232}" presName="spaceRect" presStyleCnt="0"/>
      <dgm:spPr/>
    </dgm:pt>
    <dgm:pt modelId="{E05AF25A-E676-44EA-BB66-F2100ACAD1CB}" type="pres">
      <dgm:prSet presAssocID="{66039115-797B-304C-9FC0-EFABB1F21232}" presName="textRect" presStyleLbl="revTx" presStyleIdx="0" presStyleCnt="3">
        <dgm:presLayoutVars>
          <dgm:chMax val="1"/>
          <dgm:chPref val="1"/>
        </dgm:presLayoutVars>
      </dgm:prSet>
      <dgm:spPr/>
    </dgm:pt>
    <dgm:pt modelId="{BB1D33AA-C75A-465A-93F0-2B3A7346088F}" type="pres">
      <dgm:prSet presAssocID="{D044F6BA-1D90-EC47-8A78-B9796198ECF5}" presName="sibTrans" presStyleLbl="sibTrans2D1" presStyleIdx="0" presStyleCnt="0"/>
      <dgm:spPr/>
    </dgm:pt>
    <dgm:pt modelId="{D641F504-B527-445D-81F6-4B59E813C4A0}" type="pres">
      <dgm:prSet presAssocID="{E39563C5-C199-4F5B-A899-8CC0710341A0}" presName="compNode" presStyleCnt="0"/>
      <dgm:spPr/>
    </dgm:pt>
    <dgm:pt modelId="{75512A68-FA50-4392-A441-C6EC352FE606}" type="pres">
      <dgm:prSet presAssocID="{E39563C5-C199-4F5B-A899-8CC0710341A0}" presName="iconBgRect" presStyleLbl="bgShp" presStyleIdx="1" presStyleCnt="3"/>
      <dgm:spPr/>
    </dgm:pt>
    <dgm:pt modelId="{C425A8E1-258A-4D4B-9D55-24376C0AB360}" type="pres">
      <dgm:prSet presAssocID="{E39563C5-C199-4F5B-A899-8CC0710341A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9E9B2F2E-EF94-42A4-A2BE-0DEE20425DEE}" type="pres">
      <dgm:prSet presAssocID="{E39563C5-C199-4F5B-A899-8CC0710341A0}" presName="spaceRect" presStyleCnt="0"/>
      <dgm:spPr/>
    </dgm:pt>
    <dgm:pt modelId="{523C7F31-A7C1-43C9-AE27-AAE9100EE1FE}" type="pres">
      <dgm:prSet presAssocID="{E39563C5-C199-4F5B-A899-8CC0710341A0}" presName="textRect" presStyleLbl="revTx" presStyleIdx="1" presStyleCnt="3">
        <dgm:presLayoutVars>
          <dgm:chMax val="1"/>
          <dgm:chPref val="1"/>
        </dgm:presLayoutVars>
      </dgm:prSet>
      <dgm:spPr/>
    </dgm:pt>
    <dgm:pt modelId="{CEB8DC13-2561-455C-A0BE-EE905F81836F}" type="pres">
      <dgm:prSet presAssocID="{BC971DAC-9BE2-44B2-ABE4-8099C777E9C4}" presName="sibTrans" presStyleLbl="sibTrans2D1" presStyleIdx="0" presStyleCnt="0"/>
      <dgm:spPr/>
    </dgm:pt>
    <dgm:pt modelId="{495B68A9-1523-4F46-9B02-682098319643}" type="pres">
      <dgm:prSet presAssocID="{15B1A768-2666-4AB4-BDA7-F0E3C4160D59}" presName="compNode" presStyleCnt="0"/>
      <dgm:spPr/>
    </dgm:pt>
    <dgm:pt modelId="{2CA4BD4C-87EF-4944-9E57-97154B3B633C}" type="pres">
      <dgm:prSet presAssocID="{15B1A768-2666-4AB4-BDA7-F0E3C4160D59}" presName="iconBgRect" presStyleLbl="bgShp" presStyleIdx="2" presStyleCnt="3" custLinFactX="100000" custLinFactNeighborX="196621" custLinFactNeighborY="1431"/>
      <dgm:spPr/>
    </dgm:pt>
    <dgm:pt modelId="{D99F53AC-3AF2-437B-A5AB-1239ADEC0676}" type="pres">
      <dgm:prSet presAssocID="{15B1A768-2666-4AB4-BDA7-F0E3C4160D59}" presName="iconRect" presStyleLbl="node1" presStyleIdx="2" presStyleCnt="3" custLinFactX="214963" custLinFactNeighborX="300000" custLinFactNeighborY="244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B4519A6-2EF6-4A3F-90AD-24C511B10908}" type="pres">
      <dgm:prSet presAssocID="{15B1A768-2666-4AB4-BDA7-F0E3C4160D59}" presName="spaceRect" presStyleCnt="0"/>
      <dgm:spPr/>
    </dgm:pt>
    <dgm:pt modelId="{D203E058-79E0-456E-A0FD-258E317D3D6A}" type="pres">
      <dgm:prSet presAssocID="{15B1A768-2666-4AB4-BDA7-F0E3C4160D59}" presName="textRect" presStyleLbl="revTx" presStyleIdx="2" presStyleCnt="3" custLinFactX="25839" custLinFactNeighborX="100000" custLinFactNeighborY="-2863">
        <dgm:presLayoutVars>
          <dgm:chMax val="1"/>
          <dgm:chPref val="1"/>
        </dgm:presLayoutVars>
      </dgm:prSet>
      <dgm:spPr/>
    </dgm:pt>
  </dgm:ptLst>
  <dgm:cxnLst>
    <dgm:cxn modelId="{F500F212-B1E8-4177-88EB-379FE553E567}" type="presOf" srcId="{BC971DAC-9BE2-44B2-ABE4-8099C777E9C4}" destId="{CEB8DC13-2561-455C-A0BE-EE905F81836F}" srcOrd="0" destOrd="0" presId="urn:microsoft.com/office/officeart/2018/2/layout/IconCircleList"/>
    <dgm:cxn modelId="{C2028414-4E44-4009-9619-A3329463EBE6}" type="presOf" srcId="{66039115-797B-304C-9FC0-EFABB1F21232}" destId="{E05AF25A-E676-44EA-BB66-F2100ACAD1CB}" srcOrd="0" destOrd="0" presId="urn:microsoft.com/office/officeart/2018/2/layout/IconCircleList"/>
    <dgm:cxn modelId="{3682502D-BD4B-4C8B-B999-4FE14243DA2F}" type="presOf" srcId="{E39563C5-C199-4F5B-A899-8CC0710341A0}" destId="{523C7F31-A7C1-43C9-AE27-AAE9100EE1FE}" srcOrd="0" destOrd="0" presId="urn:microsoft.com/office/officeart/2018/2/layout/IconCircleList"/>
    <dgm:cxn modelId="{08DEC938-538C-403B-80C3-828B96DAFF82}" srcId="{489A589A-46DE-0F49-B460-E7914F3E440D}" destId="{15B1A768-2666-4AB4-BDA7-F0E3C4160D59}" srcOrd="2" destOrd="0" parTransId="{D47033D3-4E41-485A-B515-A02A8C3B404A}" sibTransId="{72FFCBD4-DD9D-4E06-81E4-54307F97A3F0}"/>
    <dgm:cxn modelId="{6CA71B7B-0F0A-4F9A-A0EC-CFB6FFD8DA98}" type="presOf" srcId="{15B1A768-2666-4AB4-BDA7-F0E3C4160D59}" destId="{D203E058-79E0-456E-A0FD-258E317D3D6A}" srcOrd="0" destOrd="0" presId="urn:microsoft.com/office/officeart/2018/2/layout/IconCircleList"/>
    <dgm:cxn modelId="{31C3237C-2299-B649-8C93-587C97AC9999}" srcId="{489A589A-46DE-0F49-B460-E7914F3E440D}" destId="{66039115-797B-304C-9FC0-EFABB1F21232}" srcOrd="0" destOrd="0" parTransId="{C8EABE8F-1E84-494E-AD8A-32BA419A36E9}" sibTransId="{D044F6BA-1D90-EC47-8A78-B9796198ECF5}"/>
    <dgm:cxn modelId="{9AA16E9C-4C36-43A5-A786-66256F4B87CC}" type="presOf" srcId="{D044F6BA-1D90-EC47-8A78-B9796198ECF5}" destId="{BB1D33AA-C75A-465A-93F0-2B3A7346088F}" srcOrd="0" destOrd="0" presId="urn:microsoft.com/office/officeart/2018/2/layout/IconCircleList"/>
    <dgm:cxn modelId="{0D34FCB2-3F4C-42A6-BB2D-60FA9564F405}" type="presOf" srcId="{489A589A-46DE-0F49-B460-E7914F3E440D}" destId="{B80C9CF3-C6BB-48D7-8AE1-5002D62D3761}" srcOrd="0" destOrd="0" presId="urn:microsoft.com/office/officeart/2018/2/layout/IconCircleList"/>
    <dgm:cxn modelId="{BBAD9FDB-1013-4B11-A9AE-2815527D1B78}" srcId="{489A589A-46DE-0F49-B460-E7914F3E440D}" destId="{E39563C5-C199-4F5B-A899-8CC0710341A0}" srcOrd="1" destOrd="0" parTransId="{6531EA77-44C5-4E3D-BA04-70C1E49BCD39}" sibTransId="{BC971DAC-9BE2-44B2-ABE4-8099C777E9C4}"/>
    <dgm:cxn modelId="{BF36CAD1-B688-447E-A701-12D1A5EB1C61}" type="presParOf" srcId="{B80C9CF3-C6BB-48D7-8AE1-5002D62D3761}" destId="{326FDCF2-F375-4C3F-9814-C84BA9388F92}" srcOrd="0" destOrd="0" presId="urn:microsoft.com/office/officeart/2018/2/layout/IconCircleList"/>
    <dgm:cxn modelId="{FBFDC197-07BE-4C6F-83B2-02194176B69E}" type="presParOf" srcId="{326FDCF2-F375-4C3F-9814-C84BA9388F92}" destId="{174069BD-8FE1-41A2-8250-6A5514FE224C}" srcOrd="0" destOrd="0" presId="urn:microsoft.com/office/officeart/2018/2/layout/IconCircleList"/>
    <dgm:cxn modelId="{C5F01509-F7BC-425F-B296-A98C860A07F3}" type="presParOf" srcId="{174069BD-8FE1-41A2-8250-6A5514FE224C}" destId="{5E340066-1B2E-4C4E-80A2-97E86ABFA479}" srcOrd="0" destOrd="0" presId="urn:microsoft.com/office/officeart/2018/2/layout/IconCircleList"/>
    <dgm:cxn modelId="{6798BD59-DB22-44F4-9499-B795ECC6FB92}" type="presParOf" srcId="{174069BD-8FE1-41A2-8250-6A5514FE224C}" destId="{F55B2F71-E638-412C-8147-FC7081E08B04}" srcOrd="1" destOrd="0" presId="urn:microsoft.com/office/officeart/2018/2/layout/IconCircleList"/>
    <dgm:cxn modelId="{8ED6BB7E-069D-4BD0-874A-A765097C6426}" type="presParOf" srcId="{174069BD-8FE1-41A2-8250-6A5514FE224C}" destId="{5CDA7D5A-F452-463F-998B-177A76E8C08F}" srcOrd="2" destOrd="0" presId="urn:microsoft.com/office/officeart/2018/2/layout/IconCircleList"/>
    <dgm:cxn modelId="{6FA12472-3D68-4E1C-81AF-02DC5B01E334}" type="presParOf" srcId="{174069BD-8FE1-41A2-8250-6A5514FE224C}" destId="{E05AF25A-E676-44EA-BB66-F2100ACAD1CB}" srcOrd="3" destOrd="0" presId="urn:microsoft.com/office/officeart/2018/2/layout/IconCircleList"/>
    <dgm:cxn modelId="{2E917479-9046-4584-8A6D-BEC73C11FC76}" type="presParOf" srcId="{326FDCF2-F375-4C3F-9814-C84BA9388F92}" destId="{BB1D33AA-C75A-465A-93F0-2B3A7346088F}" srcOrd="1" destOrd="0" presId="urn:microsoft.com/office/officeart/2018/2/layout/IconCircleList"/>
    <dgm:cxn modelId="{A0B340C2-CAB3-4AD7-B651-672DD667AAD7}" type="presParOf" srcId="{326FDCF2-F375-4C3F-9814-C84BA9388F92}" destId="{D641F504-B527-445D-81F6-4B59E813C4A0}" srcOrd="2" destOrd="0" presId="urn:microsoft.com/office/officeart/2018/2/layout/IconCircleList"/>
    <dgm:cxn modelId="{FBFE3BE7-5577-4A5D-85CC-215287D3D6AD}" type="presParOf" srcId="{D641F504-B527-445D-81F6-4B59E813C4A0}" destId="{75512A68-FA50-4392-A441-C6EC352FE606}" srcOrd="0" destOrd="0" presId="urn:microsoft.com/office/officeart/2018/2/layout/IconCircleList"/>
    <dgm:cxn modelId="{E2CE3B82-49EF-49C5-869E-0F82B174F9E9}" type="presParOf" srcId="{D641F504-B527-445D-81F6-4B59E813C4A0}" destId="{C425A8E1-258A-4D4B-9D55-24376C0AB360}" srcOrd="1" destOrd="0" presId="urn:microsoft.com/office/officeart/2018/2/layout/IconCircleList"/>
    <dgm:cxn modelId="{FE67C476-DCF9-4F8A-ACDB-300B11852414}" type="presParOf" srcId="{D641F504-B527-445D-81F6-4B59E813C4A0}" destId="{9E9B2F2E-EF94-42A4-A2BE-0DEE20425DEE}" srcOrd="2" destOrd="0" presId="urn:microsoft.com/office/officeart/2018/2/layout/IconCircleList"/>
    <dgm:cxn modelId="{4CA023EA-A382-4DD9-9FA1-18E0D66061BD}" type="presParOf" srcId="{D641F504-B527-445D-81F6-4B59E813C4A0}" destId="{523C7F31-A7C1-43C9-AE27-AAE9100EE1FE}" srcOrd="3" destOrd="0" presId="urn:microsoft.com/office/officeart/2018/2/layout/IconCircleList"/>
    <dgm:cxn modelId="{26A45859-BDA1-42A1-B72D-E642F4519323}" type="presParOf" srcId="{326FDCF2-F375-4C3F-9814-C84BA9388F92}" destId="{CEB8DC13-2561-455C-A0BE-EE905F81836F}" srcOrd="3" destOrd="0" presId="urn:microsoft.com/office/officeart/2018/2/layout/IconCircleList"/>
    <dgm:cxn modelId="{9A1A1CE7-53B9-4F66-85DD-738EBE878B5F}" type="presParOf" srcId="{326FDCF2-F375-4C3F-9814-C84BA9388F92}" destId="{495B68A9-1523-4F46-9B02-682098319643}" srcOrd="4" destOrd="0" presId="urn:microsoft.com/office/officeart/2018/2/layout/IconCircleList"/>
    <dgm:cxn modelId="{51E1DD61-7673-4090-B8AB-CF4901AEC858}" type="presParOf" srcId="{495B68A9-1523-4F46-9B02-682098319643}" destId="{2CA4BD4C-87EF-4944-9E57-97154B3B633C}" srcOrd="0" destOrd="0" presId="urn:microsoft.com/office/officeart/2018/2/layout/IconCircleList"/>
    <dgm:cxn modelId="{747A4180-A006-422E-B421-0130C380E284}" type="presParOf" srcId="{495B68A9-1523-4F46-9B02-682098319643}" destId="{D99F53AC-3AF2-437B-A5AB-1239ADEC0676}" srcOrd="1" destOrd="0" presId="urn:microsoft.com/office/officeart/2018/2/layout/IconCircleList"/>
    <dgm:cxn modelId="{2B3206DF-6911-4471-9CE4-6E444117F923}" type="presParOf" srcId="{495B68A9-1523-4F46-9B02-682098319643}" destId="{EB4519A6-2EF6-4A3F-90AD-24C511B10908}" srcOrd="2" destOrd="0" presId="urn:microsoft.com/office/officeart/2018/2/layout/IconCircleList"/>
    <dgm:cxn modelId="{BFF8DE16-9137-451C-BFC4-D4EE82781F8E}" type="presParOf" srcId="{495B68A9-1523-4F46-9B02-682098319643}" destId="{D203E058-79E0-456E-A0FD-258E317D3D6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5B76ED-C686-4E97-9A28-74231B4FDDD1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388C4F7-DD86-40E4-BA83-6838C8E845B2}">
      <dgm:prSet phldrT="[Text]" custT="1"/>
      <dgm:spPr/>
      <dgm:t>
        <a:bodyPr rtlCol="0"/>
        <a:lstStyle/>
        <a:p>
          <a:pPr rtl="0"/>
          <a:r>
            <a:rPr lang="es-MX" sz="1500" b="1" noProof="0" dirty="0"/>
            <a:t>Voy a estar en 3 de prepa creo.</a:t>
          </a:r>
        </a:p>
      </dgm:t>
    </dgm:pt>
    <dgm:pt modelId="{4F4EFEB2-AE6B-4B4E-A388-E726479684C1}" type="parTrans" cxnId="{FDEC3F6B-F860-4E8B-8B14-455DBFCFBFB4}">
      <dgm:prSet/>
      <dgm:spPr/>
      <dgm:t>
        <a:bodyPr rtlCol="0"/>
        <a:lstStyle/>
        <a:p>
          <a:pPr rtl="0"/>
          <a:endParaRPr lang="es-MX" noProof="0" dirty="0"/>
        </a:p>
      </dgm:t>
    </dgm:pt>
    <dgm:pt modelId="{BEE196C3-EEB3-4935-976F-A713EF603EEA}" type="sibTrans" cxnId="{FDEC3F6B-F860-4E8B-8B14-455DBFCFBFB4}">
      <dgm:prSet/>
      <dgm:spPr/>
      <dgm:t>
        <a:bodyPr rtlCol="0"/>
        <a:lstStyle/>
        <a:p>
          <a:pPr rtl="0"/>
          <a:endParaRPr lang="es-MX" noProof="0" dirty="0"/>
        </a:p>
      </dgm:t>
    </dgm:pt>
    <dgm:pt modelId="{27C8F191-CB8B-4A89-9EDF-D94B6E4ADC92}">
      <dgm:prSet phldrT="[Text]" custT="1"/>
      <dgm:spPr/>
      <dgm:t>
        <a:bodyPr rtlCol="0"/>
        <a:lstStyle/>
        <a:p>
          <a:pPr rtl="0"/>
          <a:r>
            <a:rPr lang="es-MX" sz="1500" b="1" noProof="0" dirty="0"/>
            <a:t>Voy a estar todavía en </a:t>
          </a:r>
          <a:r>
            <a:rPr lang="es-MX" sz="1500" b="1" noProof="0" dirty="0" err="1"/>
            <a:t>inei</a:t>
          </a:r>
          <a:endParaRPr lang="es-MX" sz="1500" b="1" noProof="0" dirty="0"/>
        </a:p>
      </dgm:t>
    </dgm:pt>
    <dgm:pt modelId="{8EFDF7C7-310E-4ED5-B739-2186FB69ED8A}" type="parTrans" cxnId="{4E26289A-3825-4A9C-991F-8AB8A7EFD597}">
      <dgm:prSet/>
      <dgm:spPr/>
      <dgm:t>
        <a:bodyPr rtlCol="0"/>
        <a:lstStyle/>
        <a:p>
          <a:pPr rtl="0"/>
          <a:endParaRPr lang="es-MX" noProof="0" dirty="0"/>
        </a:p>
      </dgm:t>
    </dgm:pt>
    <dgm:pt modelId="{755F5D09-ECCD-4FC5-B350-FED951F57983}" type="sibTrans" cxnId="{4E26289A-3825-4A9C-991F-8AB8A7EFD597}">
      <dgm:prSet/>
      <dgm:spPr/>
      <dgm:t>
        <a:bodyPr rtlCol="0"/>
        <a:lstStyle/>
        <a:p>
          <a:pPr rtl="0"/>
          <a:endParaRPr lang="es-MX" noProof="0" dirty="0"/>
        </a:p>
      </dgm:t>
    </dgm:pt>
    <dgm:pt modelId="{AEFF5EA2-6931-4098-96C8-31AE53CB425B}">
      <dgm:prSet phldrT="[Text]" custT="1"/>
      <dgm:spPr/>
      <dgm:t>
        <a:bodyPr rtlCol="0"/>
        <a:lstStyle/>
        <a:p>
          <a:pPr rtl="0"/>
          <a:r>
            <a:rPr lang="es-MX" sz="1500" b="1" noProof="0" dirty="0"/>
            <a:t>E intentare jugar a los deportes</a:t>
          </a:r>
        </a:p>
      </dgm:t>
    </dgm:pt>
    <dgm:pt modelId="{AC52CE11-07EF-42A7-A67A-2231908FD231}" type="parTrans" cxnId="{2D96128D-55F5-4B46-B071-9EA8CDCA9DCD}">
      <dgm:prSet/>
      <dgm:spPr/>
      <dgm:t>
        <a:bodyPr rtlCol="0"/>
        <a:lstStyle/>
        <a:p>
          <a:pPr rtl="0"/>
          <a:endParaRPr lang="es-MX" noProof="0" dirty="0"/>
        </a:p>
      </dgm:t>
    </dgm:pt>
    <dgm:pt modelId="{FB25E557-3597-4AEA-B1FC-EA99A632BFB1}" type="sibTrans" cxnId="{2D96128D-55F5-4B46-B071-9EA8CDCA9DCD}">
      <dgm:prSet/>
      <dgm:spPr/>
      <dgm:t>
        <a:bodyPr rtlCol="0"/>
        <a:lstStyle/>
        <a:p>
          <a:pPr rtl="0"/>
          <a:endParaRPr lang="es-MX" noProof="0" dirty="0"/>
        </a:p>
      </dgm:t>
    </dgm:pt>
    <dgm:pt modelId="{EC323DFF-E2DA-4381-8948-5F3D2CD82207}" type="pres">
      <dgm:prSet presAssocID="{BE5B76ED-C686-4E97-9A28-74231B4FDDD1}" presName="Name0" presStyleCnt="0">
        <dgm:presLayoutVars>
          <dgm:chMax val="1"/>
          <dgm:chPref val="1"/>
        </dgm:presLayoutVars>
      </dgm:prSet>
      <dgm:spPr/>
    </dgm:pt>
    <dgm:pt modelId="{A6EEB127-C2F5-4C0D-B108-CC2B3F78F4F1}" type="pres">
      <dgm:prSet presAssocID="{B388C4F7-DD86-40E4-BA83-6838C8E845B2}" presName="Parent" presStyleLbl="node0" presStyleIdx="0" presStyleCnt="1" custScaleX="53322" custScaleY="36180" custLinFactNeighborX="9343" custLinFactNeighborY="-10954">
        <dgm:presLayoutVars>
          <dgm:chMax val="5"/>
          <dgm:chPref val="5"/>
        </dgm:presLayoutVars>
      </dgm:prSet>
      <dgm:spPr/>
    </dgm:pt>
    <dgm:pt modelId="{8A0FF0D8-0AF7-44A4-833E-7EA23A507B5A}" type="pres">
      <dgm:prSet presAssocID="{B388C4F7-DD86-40E4-BA83-6838C8E845B2}" presName="Accent1" presStyleLbl="node1" presStyleIdx="0" presStyleCnt="13"/>
      <dgm:spPr/>
    </dgm:pt>
    <dgm:pt modelId="{F988BAF3-9DE2-4A25-84FE-B7C476401BC3}" type="pres">
      <dgm:prSet presAssocID="{B388C4F7-DD86-40E4-BA83-6838C8E845B2}" presName="Accent2" presStyleLbl="node1" presStyleIdx="1" presStyleCnt="13"/>
      <dgm:spPr/>
    </dgm:pt>
    <dgm:pt modelId="{6288D093-07AF-4EEB-B57C-FB5DA4420E30}" type="pres">
      <dgm:prSet presAssocID="{B388C4F7-DD86-40E4-BA83-6838C8E845B2}" presName="Accent3" presStyleLbl="node1" presStyleIdx="2" presStyleCnt="13"/>
      <dgm:spPr/>
    </dgm:pt>
    <dgm:pt modelId="{099685E2-34CD-4723-A342-ED2D0CA22ECA}" type="pres">
      <dgm:prSet presAssocID="{B388C4F7-DD86-40E4-BA83-6838C8E845B2}" presName="Accent4" presStyleLbl="node1" presStyleIdx="3" presStyleCnt="13"/>
      <dgm:spPr/>
    </dgm:pt>
    <dgm:pt modelId="{282F7230-9226-4387-9620-3DC67223F95C}" type="pres">
      <dgm:prSet presAssocID="{B388C4F7-DD86-40E4-BA83-6838C8E845B2}" presName="Accent5" presStyleLbl="node1" presStyleIdx="4" presStyleCnt="13"/>
      <dgm:spPr/>
    </dgm:pt>
    <dgm:pt modelId="{2682D7C4-37F7-4CA1-B102-AED7627E9C93}" type="pres">
      <dgm:prSet presAssocID="{B388C4F7-DD86-40E4-BA83-6838C8E845B2}" presName="Accent6" presStyleLbl="node1" presStyleIdx="5" presStyleCnt="13"/>
      <dgm:spPr/>
    </dgm:pt>
    <dgm:pt modelId="{CCDD2561-1FC5-4EA6-AD90-3ADAF62A41D1}" type="pres">
      <dgm:prSet presAssocID="{27C8F191-CB8B-4A89-9EDF-D94B6E4ADC92}" presName="Child1" presStyleLbl="node1" presStyleIdx="6" presStyleCnt="13" custScaleX="142765" custScaleY="142765" custLinFactNeighborX="-13611" custLinFactNeighborY="-20914">
        <dgm:presLayoutVars>
          <dgm:chMax val="0"/>
          <dgm:chPref val="0"/>
        </dgm:presLayoutVars>
      </dgm:prSet>
      <dgm:spPr/>
    </dgm:pt>
    <dgm:pt modelId="{DD36342D-1CB9-480B-9443-592ECACCB1B2}" type="pres">
      <dgm:prSet presAssocID="{27C8F191-CB8B-4A89-9EDF-D94B6E4ADC92}" presName="Accent7" presStyleCnt="0"/>
      <dgm:spPr/>
    </dgm:pt>
    <dgm:pt modelId="{2470B0FE-F3CE-48F3-AE82-73016C487D68}" type="pres">
      <dgm:prSet presAssocID="{27C8F191-CB8B-4A89-9EDF-D94B6E4ADC92}" presName="AccentHold1" presStyleLbl="node1" presStyleIdx="7" presStyleCnt="13" custLinFactNeighborX="-7577" custLinFactNeighborY="-29376"/>
      <dgm:spPr/>
    </dgm:pt>
    <dgm:pt modelId="{1C5C821B-7AF3-4B1C-B3FE-45A337B82741}" type="pres">
      <dgm:prSet presAssocID="{27C8F191-CB8B-4A89-9EDF-D94B6E4ADC92}" presName="Accent8" presStyleCnt="0"/>
      <dgm:spPr/>
    </dgm:pt>
    <dgm:pt modelId="{48BC9D73-B86D-4378-970E-5CD650E31618}" type="pres">
      <dgm:prSet presAssocID="{27C8F191-CB8B-4A89-9EDF-D94B6E4ADC92}" presName="AccentHold2" presStyleLbl="node1" presStyleIdx="8" presStyleCnt="13"/>
      <dgm:spPr/>
    </dgm:pt>
    <dgm:pt modelId="{EB301C3D-F1F9-4A72-AC54-827EBC1AD812}" type="pres">
      <dgm:prSet presAssocID="{AEFF5EA2-6931-4098-96C8-31AE53CB425B}" presName="Child2" presStyleLbl="node1" presStyleIdx="9" presStyleCnt="13" custScaleX="155423" custScaleY="155423" custLinFactNeighborX="24097" custLinFactNeighborY="31158">
        <dgm:presLayoutVars>
          <dgm:chMax val="0"/>
          <dgm:chPref val="0"/>
        </dgm:presLayoutVars>
      </dgm:prSet>
      <dgm:spPr/>
    </dgm:pt>
    <dgm:pt modelId="{6B30F03A-93BA-441A-ABF4-25C2455DF7C0}" type="pres">
      <dgm:prSet presAssocID="{AEFF5EA2-6931-4098-96C8-31AE53CB425B}" presName="Accent9" presStyleCnt="0"/>
      <dgm:spPr/>
    </dgm:pt>
    <dgm:pt modelId="{0DF8FB3E-B0B0-40D8-B039-0C7B496BBA97}" type="pres">
      <dgm:prSet presAssocID="{AEFF5EA2-6931-4098-96C8-31AE53CB425B}" presName="AccentHold1" presStyleLbl="node1" presStyleIdx="10" presStyleCnt="13"/>
      <dgm:spPr/>
    </dgm:pt>
    <dgm:pt modelId="{37FA1CD0-A7DC-4E74-BDC2-224405012EB0}" type="pres">
      <dgm:prSet presAssocID="{AEFF5EA2-6931-4098-96C8-31AE53CB425B}" presName="Accent10" presStyleCnt="0"/>
      <dgm:spPr/>
    </dgm:pt>
    <dgm:pt modelId="{022614F8-042B-41CB-A6A7-8094C903EB2F}" type="pres">
      <dgm:prSet presAssocID="{AEFF5EA2-6931-4098-96C8-31AE53CB425B}" presName="AccentHold2" presStyleLbl="node1" presStyleIdx="11" presStyleCnt="13"/>
      <dgm:spPr/>
    </dgm:pt>
    <dgm:pt modelId="{BA4661A9-DFAB-468E-97BE-F29D08FF69A9}" type="pres">
      <dgm:prSet presAssocID="{AEFF5EA2-6931-4098-96C8-31AE53CB425B}" presName="Accent11" presStyleCnt="0"/>
      <dgm:spPr/>
    </dgm:pt>
    <dgm:pt modelId="{C85BB588-B4E8-4D50-9280-4D4F2686007C}" type="pres">
      <dgm:prSet presAssocID="{AEFF5EA2-6931-4098-96C8-31AE53CB425B}" presName="AccentHold3" presStyleLbl="node1" presStyleIdx="12" presStyleCnt="13"/>
      <dgm:spPr/>
    </dgm:pt>
  </dgm:ptLst>
  <dgm:cxnLst>
    <dgm:cxn modelId="{9443D217-9168-4ECF-A563-7C2F4C998EAA}" type="presOf" srcId="{27C8F191-CB8B-4A89-9EDF-D94B6E4ADC92}" destId="{CCDD2561-1FC5-4EA6-AD90-3ADAF62A41D1}" srcOrd="0" destOrd="0" presId="urn:microsoft.com/office/officeart/2009/3/layout/CircleRelationship"/>
    <dgm:cxn modelId="{FDEC3F6B-F860-4E8B-8B14-455DBFCFBFB4}" srcId="{BE5B76ED-C686-4E97-9A28-74231B4FDDD1}" destId="{B388C4F7-DD86-40E4-BA83-6838C8E845B2}" srcOrd="0" destOrd="0" parTransId="{4F4EFEB2-AE6B-4B4E-A388-E726479684C1}" sibTransId="{BEE196C3-EEB3-4935-976F-A713EF603EEA}"/>
    <dgm:cxn modelId="{2D96128D-55F5-4B46-B071-9EA8CDCA9DCD}" srcId="{B388C4F7-DD86-40E4-BA83-6838C8E845B2}" destId="{AEFF5EA2-6931-4098-96C8-31AE53CB425B}" srcOrd="1" destOrd="0" parTransId="{AC52CE11-07EF-42A7-A67A-2231908FD231}" sibTransId="{FB25E557-3597-4AEA-B1FC-EA99A632BFB1}"/>
    <dgm:cxn modelId="{4E26289A-3825-4A9C-991F-8AB8A7EFD597}" srcId="{B388C4F7-DD86-40E4-BA83-6838C8E845B2}" destId="{27C8F191-CB8B-4A89-9EDF-D94B6E4ADC92}" srcOrd="0" destOrd="0" parTransId="{8EFDF7C7-310E-4ED5-B739-2186FB69ED8A}" sibTransId="{755F5D09-ECCD-4FC5-B350-FED951F57983}"/>
    <dgm:cxn modelId="{61F4EB9B-7EBC-4FC4-B727-C4A1C0EF0E59}" type="presOf" srcId="{AEFF5EA2-6931-4098-96C8-31AE53CB425B}" destId="{EB301C3D-F1F9-4A72-AC54-827EBC1AD812}" srcOrd="0" destOrd="0" presId="urn:microsoft.com/office/officeart/2009/3/layout/CircleRelationship"/>
    <dgm:cxn modelId="{873563D0-860F-487F-97A2-E4B8D49A3DAA}" type="presOf" srcId="{B388C4F7-DD86-40E4-BA83-6838C8E845B2}" destId="{A6EEB127-C2F5-4C0D-B108-CC2B3F78F4F1}" srcOrd="0" destOrd="0" presId="urn:microsoft.com/office/officeart/2009/3/layout/CircleRelationship"/>
    <dgm:cxn modelId="{A3AC16E3-96A0-4DCE-A502-BF3413F7EEBB}" type="presOf" srcId="{BE5B76ED-C686-4E97-9A28-74231B4FDDD1}" destId="{EC323DFF-E2DA-4381-8948-5F3D2CD82207}" srcOrd="0" destOrd="0" presId="urn:microsoft.com/office/officeart/2009/3/layout/CircleRelationship"/>
    <dgm:cxn modelId="{7D45573C-4EBD-433F-BFA4-B1A529D7A12E}" type="presParOf" srcId="{EC323DFF-E2DA-4381-8948-5F3D2CD82207}" destId="{A6EEB127-C2F5-4C0D-B108-CC2B3F78F4F1}" srcOrd="0" destOrd="0" presId="urn:microsoft.com/office/officeart/2009/3/layout/CircleRelationship"/>
    <dgm:cxn modelId="{F969CC6B-49AF-4CFA-905C-5A439FA65BB3}" type="presParOf" srcId="{EC323DFF-E2DA-4381-8948-5F3D2CD82207}" destId="{8A0FF0D8-0AF7-44A4-833E-7EA23A507B5A}" srcOrd="1" destOrd="0" presId="urn:microsoft.com/office/officeart/2009/3/layout/CircleRelationship"/>
    <dgm:cxn modelId="{0B13118F-EC84-4BBC-B9D4-F016C42736A0}" type="presParOf" srcId="{EC323DFF-E2DA-4381-8948-5F3D2CD82207}" destId="{F988BAF3-9DE2-4A25-84FE-B7C476401BC3}" srcOrd="2" destOrd="0" presId="urn:microsoft.com/office/officeart/2009/3/layout/CircleRelationship"/>
    <dgm:cxn modelId="{5A4C313A-14FE-4D34-9BAF-E781C66DAB07}" type="presParOf" srcId="{EC323DFF-E2DA-4381-8948-5F3D2CD82207}" destId="{6288D093-07AF-4EEB-B57C-FB5DA4420E30}" srcOrd="3" destOrd="0" presId="urn:microsoft.com/office/officeart/2009/3/layout/CircleRelationship"/>
    <dgm:cxn modelId="{D6ACDC7E-1588-4451-A7EF-95F6F8F98E10}" type="presParOf" srcId="{EC323DFF-E2DA-4381-8948-5F3D2CD82207}" destId="{099685E2-34CD-4723-A342-ED2D0CA22ECA}" srcOrd="4" destOrd="0" presId="urn:microsoft.com/office/officeart/2009/3/layout/CircleRelationship"/>
    <dgm:cxn modelId="{BF445524-7631-46A4-A9F8-F7CB08035DDB}" type="presParOf" srcId="{EC323DFF-E2DA-4381-8948-5F3D2CD82207}" destId="{282F7230-9226-4387-9620-3DC67223F95C}" srcOrd="5" destOrd="0" presId="urn:microsoft.com/office/officeart/2009/3/layout/CircleRelationship"/>
    <dgm:cxn modelId="{218BBC07-C0B0-48B2-980B-148E51AEE23B}" type="presParOf" srcId="{EC323DFF-E2DA-4381-8948-5F3D2CD82207}" destId="{2682D7C4-37F7-4CA1-B102-AED7627E9C93}" srcOrd="6" destOrd="0" presId="urn:microsoft.com/office/officeart/2009/3/layout/CircleRelationship"/>
    <dgm:cxn modelId="{AA1E1669-BD7D-411E-94D4-913E8566F654}" type="presParOf" srcId="{EC323DFF-E2DA-4381-8948-5F3D2CD82207}" destId="{CCDD2561-1FC5-4EA6-AD90-3ADAF62A41D1}" srcOrd="7" destOrd="0" presId="urn:microsoft.com/office/officeart/2009/3/layout/CircleRelationship"/>
    <dgm:cxn modelId="{D0F07794-37F8-4175-8296-9725EA64B2E3}" type="presParOf" srcId="{EC323DFF-E2DA-4381-8948-5F3D2CD82207}" destId="{DD36342D-1CB9-480B-9443-592ECACCB1B2}" srcOrd="8" destOrd="0" presId="urn:microsoft.com/office/officeart/2009/3/layout/CircleRelationship"/>
    <dgm:cxn modelId="{8AE7B659-C31F-4F52-9686-C1ABB63B1EA9}" type="presParOf" srcId="{DD36342D-1CB9-480B-9443-592ECACCB1B2}" destId="{2470B0FE-F3CE-48F3-AE82-73016C487D68}" srcOrd="0" destOrd="0" presId="urn:microsoft.com/office/officeart/2009/3/layout/CircleRelationship"/>
    <dgm:cxn modelId="{5834BBB2-34B9-46B9-948C-3BC456B978F5}" type="presParOf" srcId="{EC323DFF-E2DA-4381-8948-5F3D2CD82207}" destId="{1C5C821B-7AF3-4B1C-B3FE-45A337B82741}" srcOrd="9" destOrd="0" presId="urn:microsoft.com/office/officeart/2009/3/layout/CircleRelationship"/>
    <dgm:cxn modelId="{639DABF8-5BDE-484F-A747-33E9F42E376F}" type="presParOf" srcId="{1C5C821B-7AF3-4B1C-B3FE-45A337B82741}" destId="{48BC9D73-B86D-4378-970E-5CD650E31618}" srcOrd="0" destOrd="0" presId="urn:microsoft.com/office/officeart/2009/3/layout/CircleRelationship"/>
    <dgm:cxn modelId="{318F3B25-56D7-4CD3-80CD-4ECF6ABE9097}" type="presParOf" srcId="{EC323DFF-E2DA-4381-8948-5F3D2CD82207}" destId="{EB301C3D-F1F9-4A72-AC54-827EBC1AD812}" srcOrd="10" destOrd="0" presId="urn:microsoft.com/office/officeart/2009/3/layout/CircleRelationship"/>
    <dgm:cxn modelId="{5F192FAF-AA29-4119-9D75-AAF74B2D984A}" type="presParOf" srcId="{EC323DFF-E2DA-4381-8948-5F3D2CD82207}" destId="{6B30F03A-93BA-441A-ABF4-25C2455DF7C0}" srcOrd="11" destOrd="0" presId="urn:microsoft.com/office/officeart/2009/3/layout/CircleRelationship"/>
    <dgm:cxn modelId="{FF4ED7F3-8BF5-4BCE-8EC2-0B8ACBB19BC4}" type="presParOf" srcId="{6B30F03A-93BA-441A-ABF4-25C2455DF7C0}" destId="{0DF8FB3E-B0B0-40D8-B039-0C7B496BBA97}" srcOrd="0" destOrd="0" presId="urn:microsoft.com/office/officeart/2009/3/layout/CircleRelationship"/>
    <dgm:cxn modelId="{89500581-5988-46A4-9DF9-3A7B84A68823}" type="presParOf" srcId="{EC323DFF-E2DA-4381-8948-5F3D2CD82207}" destId="{37FA1CD0-A7DC-4E74-BDC2-224405012EB0}" srcOrd="12" destOrd="0" presId="urn:microsoft.com/office/officeart/2009/3/layout/CircleRelationship"/>
    <dgm:cxn modelId="{7957AFA6-FEBB-441D-B867-7098C7F0D056}" type="presParOf" srcId="{37FA1CD0-A7DC-4E74-BDC2-224405012EB0}" destId="{022614F8-042B-41CB-A6A7-8094C903EB2F}" srcOrd="0" destOrd="0" presId="urn:microsoft.com/office/officeart/2009/3/layout/CircleRelationship"/>
    <dgm:cxn modelId="{93B1B3BC-398A-43F6-862B-AA461BA776D1}" type="presParOf" srcId="{EC323DFF-E2DA-4381-8948-5F3D2CD82207}" destId="{BA4661A9-DFAB-468E-97BE-F29D08FF69A9}" srcOrd="13" destOrd="0" presId="urn:microsoft.com/office/officeart/2009/3/layout/CircleRelationship"/>
    <dgm:cxn modelId="{063A3997-1101-4FAD-B1B6-AA0965152552}" type="presParOf" srcId="{BA4661A9-DFAB-468E-97BE-F29D08FF69A9}" destId="{C85BB588-B4E8-4D50-9280-4D4F2686007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40066-1B2E-4C4E-80A2-97E86ABFA479}">
      <dsp:nvSpPr>
        <dsp:cNvPr id="0" name=""/>
        <dsp:cNvSpPr/>
      </dsp:nvSpPr>
      <dsp:spPr>
        <a:xfrm>
          <a:off x="787511" y="1095695"/>
          <a:ext cx="604800" cy="6048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B2F71-E638-412C-8147-FC7081E08B04}">
      <dsp:nvSpPr>
        <dsp:cNvPr id="0" name=""/>
        <dsp:cNvSpPr/>
      </dsp:nvSpPr>
      <dsp:spPr>
        <a:xfrm>
          <a:off x="914519" y="1222703"/>
          <a:ext cx="350784" cy="3507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AF25A-E676-44EA-BB66-F2100ACAD1CB}">
      <dsp:nvSpPr>
        <dsp:cNvPr id="0" name=""/>
        <dsp:cNvSpPr/>
      </dsp:nvSpPr>
      <dsp:spPr>
        <a:xfrm>
          <a:off x="1521911" y="1095695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noProof="0"/>
            <a:t>Que quiero ser en 1 año</a:t>
          </a:r>
          <a:endParaRPr lang="es-MX" sz="1900" kern="1200" noProof="0" dirty="0"/>
        </a:p>
      </dsp:txBody>
      <dsp:txXfrm>
        <a:off x="1521911" y="1095695"/>
        <a:ext cx="1425599" cy="604800"/>
      </dsp:txXfrm>
    </dsp:sp>
    <dsp:sp modelId="{75512A68-FA50-4392-A441-C6EC352FE606}">
      <dsp:nvSpPr>
        <dsp:cNvPr id="0" name=""/>
        <dsp:cNvSpPr/>
      </dsp:nvSpPr>
      <dsp:spPr>
        <a:xfrm>
          <a:off x="3195911" y="1095695"/>
          <a:ext cx="604800" cy="6048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5A8E1-258A-4D4B-9D55-24376C0AB360}">
      <dsp:nvSpPr>
        <dsp:cNvPr id="0" name=""/>
        <dsp:cNvSpPr/>
      </dsp:nvSpPr>
      <dsp:spPr>
        <a:xfrm>
          <a:off x="3322919" y="1222703"/>
          <a:ext cx="350784" cy="3507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C7F31-A7C1-43C9-AE27-AAE9100EE1FE}">
      <dsp:nvSpPr>
        <dsp:cNvPr id="0" name=""/>
        <dsp:cNvSpPr/>
      </dsp:nvSpPr>
      <dsp:spPr>
        <a:xfrm>
          <a:off x="3930311" y="1095695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noProof="0" dirty="0"/>
            <a:t>Que quiero ser en 5 años</a:t>
          </a:r>
        </a:p>
      </dsp:txBody>
      <dsp:txXfrm>
        <a:off x="3930311" y="1095695"/>
        <a:ext cx="1425599" cy="604800"/>
      </dsp:txXfrm>
    </dsp:sp>
    <dsp:sp modelId="{2CA4BD4C-87EF-4944-9E57-97154B3B633C}">
      <dsp:nvSpPr>
        <dsp:cNvPr id="0" name=""/>
        <dsp:cNvSpPr/>
      </dsp:nvSpPr>
      <dsp:spPr>
        <a:xfrm>
          <a:off x="2581475" y="1957291"/>
          <a:ext cx="604800" cy="6048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F53AC-3AF2-437B-A5AB-1239ADEC0676}">
      <dsp:nvSpPr>
        <dsp:cNvPr id="0" name=""/>
        <dsp:cNvSpPr/>
      </dsp:nvSpPr>
      <dsp:spPr>
        <a:xfrm>
          <a:off x="2720927" y="2084214"/>
          <a:ext cx="350784" cy="3507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3E058-79E0-456E-A0FD-258E317D3D6A}">
      <dsp:nvSpPr>
        <dsp:cNvPr id="0" name=""/>
        <dsp:cNvSpPr/>
      </dsp:nvSpPr>
      <dsp:spPr>
        <a:xfrm>
          <a:off x="3315872" y="1931321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noProof="0" dirty="0"/>
            <a:t>Que quiero ser en 10 años </a:t>
          </a:r>
        </a:p>
      </dsp:txBody>
      <dsp:txXfrm>
        <a:off x="3315872" y="1931321"/>
        <a:ext cx="1425599" cy="60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EB127-C2F5-4C0D-B108-CC2B3F78F4F1}">
      <dsp:nvSpPr>
        <dsp:cNvPr id="0" name=""/>
        <dsp:cNvSpPr/>
      </dsp:nvSpPr>
      <dsp:spPr>
        <a:xfrm>
          <a:off x="2788611" y="937619"/>
          <a:ext cx="1700413" cy="11537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noProof="0" dirty="0"/>
            <a:t>Voy a estar en 3 de prepa creo.</a:t>
          </a:r>
        </a:p>
      </dsp:txBody>
      <dsp:txXfrm>
        <a:off x="3037631" y="1106580"/>
        <a:ext cx="1202373" cy="815816"/>
      </dsp:txXfrm>
    </dsp:sp>
    <dsp:sp modelId="{8A0FF0D8-0AF7-44A4-833E-7EA23A507B5A}">
      <dsp:nvSpPr>
        <dsp:cNvPr id="0" name=""/>
        <dsp:cNvSpPr/>
      </dsp:nvSpPr>
      <dsp:spPr>
        <a:xfrm>
          <a:off x="3565945" y="124069"/>
          <a:ext cx="354657" cy="3546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88BAF3-9DE2-4A25-84FE-B7C476401BC3}">
      <dsp:nvSpPr>
        <dsp:cNvPr id="0" name=""/>
        <dsp:cNvSpPr/>
      </dsp:nvSpPr>
      <dsp:spPr>
        <a:xfrm>
          <a:off x="2726154" y="3221310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88D093-07AF-4EEB-B57C-FB5DA4420E30}">
      <dsp:nvSpPr>
        <dsp:cNvPr id="0" name=""/>
        <dsp:cNvSpPr/>
      </dsp:nvSpPr>
      <dsp:spPr>
        <a:xfrm>
          <a:off x="5140554" y="1563537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9685E2-34CD-4723-A342-ED2D0CA22ECA}">
      <dsp:nvSpPr>
        <dsp:cNvPr id="0" name=""/>
        <dsp:cNvSpPr/>
      </dsp:nvSpPr>
      <dsp:spPr>
        <a:xfrm>
          <a:off x="3911707" y="3494750"/>
          <a:ext cx="354657" cy="3546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2F7230-9226-4387-9620-3DC67223F95C}">
      <dsp:nvSpPr>
        <dsp:cNvPr id="0" name=""/>
        <dsp:cNvSpPr/>
      </dsp:nvSpPr>
      <dsp:spPr>
        <a:xfrm>
          <a:off x="2799102" y="628106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82D7C4-37F7-4CA1-B102-AED7627E9C93}">
      <dsp:nvSpPr>
        <dsp:cNvPr id="0" name=""/>
        <dsp:cNvSpPr/>
      </dsp:nvSpPr>
      <dsp:spPr>
        <a:xfrm>
          <a:off x="1989557" y="2098495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DD2561-1FC5-4EA6-AD90-3ADAF62A41D1}">
      <dsp:nvSpPr>
        <dsp:cNvPr id="0" name=""/>
        <dsp:cNvSpPr/>
      </dsp:nvSpPr>
      <dsp:spPr>
        <a:xfrm>
          <a:off x="296359" y="296740"/>
          <a:ext cx="1850887" cy="18502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noProof="0" dirty="0"/>
            <a:t>Voy a estar todavía en </a:t>
          </a:r>
          <a:r>
            <a:rPr lang="es-MX" sz="1500" b="1" kern="1200" noProof="0" dirty="0" err="1"/>
            <a:t>inei</a:t>
          </a:r>
          <a:endParaRPr lang="es-MX" sz="1500" b="1" kern="1200" noProof="0" dirty="0"/>
        </a:p>
      </dsp:txBody>
      <dsp:txXfrm>
        <a:off x="567415" y="567710"/>
        <a:ext cx="1308775" cy="1308356"/>
      </dsp:txXfrm>
    </dsp:sp>
    <dsp:sp modelId="{2470B0FE-F3CE-48F3-AE82-73016C487D68}">
      <dsp:nvSpPr>
        <dsp:cNvPr id="0" name=""/>
        <dsp:cNvSpPr/>
      </dsp:nvSpPr>
      <dsp:spPr>
        <a:xfrm>
          <a:off x="3180264" y="535100"/>
          <a:ext cx="354657" cy="3546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BC9D73-B86D-4378-970E-5CD650E31618}">
      <dsp:nvSpPr>
        <dsp:cNvPr id="0" name=""/>
        <dsp:cNvSpPr/>
      </dsp:nvSpPr>
      <dsp:spPr>
        <a:xfrm>
          <a:off x="871615" y="2520948"/>
          <a:ext cx="641111" cy="6411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301C3D-F1F9-4A72-AC54-827EBC1AD812}">
      <dsp:nvSpPr>
        <dsp:cNvPr id="0" name=""/>
        <dsp:cNvSpPr/>
      </dsp:nvSpPr>
      <dsp:spPr>
        <a:xfrm>
          <a:off x="5215274" y="279752"/>
          <a:ext cx="2014993" cy="20143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noProof="0" dirty="0"/>
            <a:t>E intentare jugar a los deportes</a:t>
          </a:r>
        </a:p>
      </dsp:txBody>
      <dsp:txXfrm>
        <a:off x="5510363" y="574747"/>
        <a:ext cx="1424815" cy="1424359"/>
      </dsp:txXfrm>
    </dsp:sp>
    <dsp:sp modelId="{0DF8FB3E-B0B0-40D8-B039-0C7B496BBA97}">
      <dsp:nvSpPr>
        <dsp:cNvPr id="0" name=""/>
        <dsp:cNvSpPr/>
      </dsp:nvSpPr>
      <dsp:spPr>
        <a:xfrm>
          <a:off x="4683888" y="1129908"/>
          <a:ext cx="354657" cy="3546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2614F8-042B-41CB-A6A7-8094C903EB2F}">
      <dsp:nvSpPr>
        <dsp:cNvPr id="0" name=""/>
        <dsp:cNvSpPr/>
      </dsp:nvSpPr>
      <dsp:spPr>
        <a:xfrm>
          <a:off x="627862" y="3283896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5BB588-B4E8-4D50-9280-4D4F2686007C}">
      <dsp:nvSpPr>
        <dsp:cNvPr id="0" name=""/>
        <dsp:cNvSpPr/>
      </dsp:nvSpPr>
      <dsp:spPr>
        <a:xfrm>
          <a:off x="3188751" y="2918068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o Lista de círculos"/>
  <dgm:desc val="Se usa para mostrar fragmentos de información no secuenciales o agrupados acompañados de objetos visuales relacionados. Las formas circulares pueden contener un icono o una imagen pequeña y el cuadro de texto correspondiente muestra texto de nivel 1. Funciona mejor en iconos o imágenes pequeñas con descripciones de longitud media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737F2D40-DF92-4ADE-A761-CBF896599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874F42E9-55BA-437C-85B3-324B4E2BF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A8864EA-C58D-4CD1-9E57-C487D8EE078E}" type="datetime1">
              <a:rPr lang="es-MX" smtClean="0"/>
              <a:t>20/02/2025</a:t>
            </a:fld>
            <a:endParaRPr lang="es-MX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407DF0FD-84A5-462F-A0AC-B2CEF602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5D85C710-014C-4C89-9B64-843B9863CE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C605DA-80A8-4B7B-B889-6C5700BB4C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6539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C858C87-92DB-4A66-A918-1143B92DCB04}" type="datetime1">
              <a:rPr lang="es-MX" noProof="0" smtClean="0"/>
              <a:t>20/02/2025</a:t>
            </a:fld>
            <a:endParaRPr lang="es-MX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544625-0ADF-4414-89A2-9E135F0C849F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122228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3544625-0ADF-4414-89A2-9E135F0C849F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980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3544625-0ADF-4414-89A2-9E135F0C849F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6654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3544625-0ADF-4414-89A2-9E135F0C849F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403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3544625-0ADF-4414-89A2-9E135F0C849F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010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3544625-0ADF-4414-89A2-9E135F0C849F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83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MX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E80908D0-09F2-4774-8325-3C1C60D2A77E}" type="datetime1">
              <a:rPr lang="es-MX" noProof="0" smtClean="0"/>
              <a:t>20/02/2025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69E57DC2-970A-4B3E-BB1C-7A09969E49DF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MX" noProof="0"/>
              <a:t>Haz clic en el ícono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MX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AD3F1F-0989-4ED4-B3A1-91DDA4C91223}" type="datetime1">
              <a:rPr lang="es-MX" noProof="0" smtClean="0"/>
              <a:t>20/02/2025</a:t>
            </a:fld>
            <a:endParaRPr lang="es-MX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MX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7E7238-D3E5-460A-AFF1-4DD5F1E22202}" type="datetime1">
              <a:rPr lang="es-MX" noProof="0" smtClean="0"/>
              <a:t>20/02/2025</a:t>
            </a:fld>
            <a:endParaRPr lang="es-MX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Cuadro de texto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MX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Cuadro de texto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MX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MX" noProof="0"/>
              <a:t>Haga clic para modificar los estilos de texto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MX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F088BD-C42D-4209-B1CD-821439A6C912}" type="datetime1">
              <a:rPr lang="es-MX" noProof="0" smtClean="0"/>
              <a:t>20/02/2025</a:t>
            </a:fld>
            <a:endParaRPr lang="es-MX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MX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E21326-6014-4213-8E3C-F01873A0B627}" type="datetime1">
              <a:rPr lang="es-MX" noProof="0" smtClean="0"/>
              <a:t>20/02/2025</a:t>
            </a:fld>
            <a:endParaRPr lang="es-MX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Cuadro de texto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MX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Cuadro de texto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MX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es-MX" noProof="0"/>
              <a:t>Haga clic para modificar los estilos de texto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MX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994541-3A10-4F6F-8A7B-6237A2FA8A63}" type="datetime1">
              <a:rPr lang="es-MX" noProof="0" smtClean="0"/>
              <a:t>20/02/2025</a:t>
            </a:fld>
            <a:endParaRPr lang="es-MX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es-MX" noProof="0"/>
              <a:t>Haga clic para modificar los estilos de texto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MX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E41767-6598-47E7-ACAA-55BF8622F2A6}" type="datetime1">
              <a:rPr lang="es-MX" noProof="0" smtClean="0"/>
              <a:t>20/02/2025</a:t>
            </a:fld>
            <a:endParaRPr lang="es-MX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C74410-432C-4288-889B-3BF9BD1AB782}" type="datetime1">
              <a:rPr lang="es-MX" noProof="0" smtClean="0"/>
              <a:t>20/02/2025</a:t>
            </a:fld>
            <a:endParaRPr lang="es-MX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12D127-373C-4BB0-BAB3-2570E3DCA03C}" type="datetime1">
              <a:rPr lang="es-MX" noProof="0" smtClean="0"/>
              <a:t>20/02/2025</a:t>
            </a:fld>
            <a:endParaRPr lang="es-MX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9B7FFC-C669-4382-8B4D-B9A74F4FE999}" type="datetime1">
              <a:rPr lang="es-MX" noProof="0" smtClean="0"/>
              <a:t>20/02/2025</a:t>
            </a:fld>
            <a:endParaRPr lang="es-MX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MX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01A5BB-316D-4944-A1EE-978A0080BF5F}" type="datetime1">
              <a:rPr lang="es-MX" noProof="0" smtClean="0"/>
              <a:t>20/02/2025</a:t>
            </a:fld>
            <a:endParaRPr lang="es-MX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3A3301-C12D-4119-AAC6-3E4151EADD5E}" type="datetime1">
              <a:rPr lang="es-MX" noProof="0" smtClean="0"/>
              <a:t>20/02/2025</a:t>
            </a:fld>
            <a:endParaRPr lang="es-MX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6D6DF5-D610-4DD7-9D3B-0BBE2399AACF}" type="datetime1">
              <a:rPr lang="es-MX" noProof="0" smtClean="0"/>
              <a:t>20/02/2025</a:t>
            </a:fld>
            <a:endParaRPr lang="es-MX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F1F21-2AE7-4D09-A5E0-C70700934B47}" type="datetime1">
              <a:rPr lang="es-MX" noProof="0" smtClean="0"/>
              <a:t>20/02/2025</a:t>
            </a:fld>
            <a:endParaRPr lang="es-MX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E8347A-60C9-4882-BBCB-40C79CDA94C4}" type="datetime1">
              <a:rPr lang="es-MX" noProof="0" smtClean="0"/>
              <a:t>20/02/2025</a:t>
            </a:fld>
            <a:endParaRPr lang="es-MX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MX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E05608-D243-4F97-A083-B08E7AA4F22F}" type="datetime1">
              <a:rPr lang="es-MX" noProof="0" smtClean="0"/>
              <a:t>20/02/2025</a:t>
            </a:fld>
            <a:endParaRPr lang="es-MX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14" name="Marcador de posición de imagen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MX" noProof="0"/>
              <a:t>Haz clic en el ícono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MX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BA83F3-51FE-4280-8F9E-E5F58C8CFAEB}" type="datetime1">
              <a:rPr lang="es-MX" noProof="0" smtClean="0"/>
              <a:t>20/02/2025</a:t>
            </a:fld>
            <a:endParaRPr lang="es-MX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MX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80D5BCC7-29DD-4B40-80E5-52295C5FE226}" type="datetime1">
              <a:rPr lang="es-MX" noProof="0" smtClean="0"/>
              <a:t>20/02/2025</a:t>
            </a:fld>
            <a:endParaRPr lang="es-MX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9E57DC2-970A-4B3E-BB1C-7A09969E49DF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jpg"/><Relationship Id="rId10" Type="http://schemas.microsoft.com/office/2007/relationships/diagramDrawing" Target="../diagrams/drawing1.xml"/><Relationship Id="rId4" Type="http://schemas.openxmlformats.org/officeDocument/2006/relationships/image" Target="../media/image4.jp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54817"/>
            <a:ext cx="7197726" cy="2421464"/>
          </a:xfrm>
        </p:spPr>
        <p:txBody>
          <a:bodyPr rtlCol="0">
            <a:normAutofit/>
          </a:bodyPr>
          <a:lstStyle/>
          <a:p>
            <a:pPr rtl="0"/>
            <a:r>
              <a:rPr lang="es-MX" b="1" dirty="0"/>
              <a:t>Qué quiero ser  de grande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 rtlCol="0">
            <a:normAutofit/>
          </a:bodyPr>
          <a:lstStyle/>
          <a:p>
            <a:pPr rtl="0"/>
            <a:r>
              <a:rPr lang="es-MX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Participantes: José Ángel Dagnino Romero</a:t>
            </a: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 rtlCol="0">
            <a:normAutofit/>
          </a:bodyPr>
          <a:lstStyle/>
          <a:p>
            <a:pPr rtl="0"/>
            <a:r>
              <a:rPr lang="es-MX" noProof="1"/>
              <a:t>Tecnología global</a:t>
            </a:r>
          </a:p>
        </p:txBody>
      </p:sp>
      <p:pic>
        <p:nvPicPr>
          <p:cNvPr id="4" name="Imagen 3" descr="satélite con el cielo nocturno de fondo">
            <a:extLst>
              <a:ext uri="{FF2B5EF4-FFF2-40B4-BE49-F238E27FC236}">
                <a16:creationId xmlns:a16="http://schemas.microsoft.com/office/drawing/2014/main" id="{D4F2268B-BB87-42FB-B84F-C145C01B49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11" r="16027" b="1"/>
          <a:stretch/>
        </p:blipFill>
        <p:spPr>
          <a:xfrm>
            <a:off x="8888133" y="4144246"/>
            <a:ext cx="3302966" cy="2717299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179" name="Grupo 178">
            <a:extLst>
              <a:ext uri="{FF2B5EF4-FFF2-40B4-BE49-F238E27FC236}">
                <a16:creationId xmlns:a16="http://schemas.microsoft.com/office/drawing/2014/main" id="{CFEF753B-CA1B-4178-80F5-095B7FEA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80" name="Forma libre 98">
              <a:extLst>
                <a:ext uri="{FF2B5EF4-FFF2-40B4-BE49-F238E27FC236}">
                  <a16:creationId xmlns:a16="http://schemas.microsoft.com/office/drawing/2014/main" id="{86C68ECC-F0A0-411E-A303-6DC0707A3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MX" noProof="1"/>
            </a:p>
          </p:txBody>
        </p:sp>
        <p:grpSp>
          <p:nvGrpSpPr>
            <p:cNvPr id="181" name="Grupo 180">
              <a:extLst>
                <a:ext uri="{FF2B5EF4-FFF2-40B4-BE49-F238E27FC236}">
                  <a16:creationId xmlns:a16="http://schemas.microsoft.com/office/drawing/2014/main" id="{6A21E140-4ECB-4C42-BDC7-F4351513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82" name="Conector recto 181">
                <a:extLst>
                  <a:ext uri="{FF2B5EF4-FFF2-40B4-BE49-F238E27FC236}">
                    <a16:creationId xmlns:a16="http://schemas.microsoft.com/office/drawing/2014/main" id="{2940CFC5-AC4C-4746-A3B9-3DD434FF6D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ector recto 182">
                <a:extLst>
                  <a:ext uri="{FF2B5EF4-FFF2-40B4-BE49-F238E27FC236}">
                    <a16:creationId xmlns:a16="http://schemas.microsoft.com/office/drawing/2014/main" id="{6EC95677-9C92-4D0D-91D4-E07380F250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ector recto 183">
                <a:extLst>
                  <a:ext uri="{FF2B5EF4-FFF2-40B4-BE49-F238E27FC236}">
                    <a16:creationId xmlns:a16="http://schemas.microsoft.com/office/drawing/2014/main" id="{097602B2-71E1-4395-9C47-DE48B712A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Conector recto 184">
                <a:extLst>
                  <a:ext uri="{FF2B5EF4-FFF2-40B4-BE49-F238E27FC236}">
                    <a16:creationId xmlns:a16="http://schemas.microsoft.com/office/drawing/2014/main" id="{7FC50570-F1A9-4DB3-A64D-3A21A5888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Conector recto 185">
                <a:extLst>
                  <a:ext uri="{FF2B5EF4-FFF2-40B4-BE49-F238E27FC236}">
                    <a16:creationId xmlns:a16="http://schemas.microsoft.com/office/drawing/2014/main" id="{88E4F209-3FDA-4C17-A86D-59990132F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Conector recto 186">
                <a:extLst>
                  <a:ext uri="{FF2B5EF4-FFF2-40B4-BE49-F238E27FC236}">
                    <a16:creationId xmlns:a16="http://schemas.microsoft.com/office/drawing/2014/main" id="{9950C402-F8DC-4C99-90A8-CD67BDEC6C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Conector recto 187">
                <a:extLst>
                  <a:ext uri="{FF2B5EF4-FFF2-40B4-BE49-F238E27FC236}">
                    <a16:creationId xmlns:a16="http://schemas.microsoft.com/office/drawing/2014/main" id="{76483FEF-FBDD-456C-AD52-B6D166FB1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Conector recto 188">
                <a:extLst>
                  <a:ext uri="{FF2B5EF4-FFF2-40B4-BE49-F238E27FC236}">
                    <a16:creationId xmlns:a16="http://schemas.microsoft.com/office/drawing/2014/main" id="{DA316CA5-D470-4E6D-A6E8-D35DB7725D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Conector recto 189">
                <a:extLst>
                  <a:ext uri="{FF2B5EF4-FFF2-40B4-BE49-F238E27FC236}">
                    <a16:creationId xmlns:a16="http://schemas.microsoft.com/office/drawing/2014/main" id="{8BFA4937-71AA-4400-8DCD-20E5DF0501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Conector recto 190">
                <a:extLst>
                  <a:ext uri="{FF2B5EF4-FFF2-40B4-BE49-F238E27FC236}">
                    <a16:creationId xmlns:a16="http://schemas.microsoft.com/office/drawing/2014/main" id="{768FA0D4-7119-47B3-8329-097877077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Conector recto 191">
                <a:extLst>
                  <a:ext uri="{FF2B5EF4-FFF2-40B4-BE49-F238E27FC236}">
                    <a16:creationId xmlns:a16="http://schemas.microsoft.com/office/drawing/2014/main" id="{62C433AC-8114-47CC-9467-FCB5FE9807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Conector recto 192">
                <a:extLst>
                  <a:ext uri="{FF2B5EF4-FFF2-40B4-BE49-F238E27FC236}">
                    <a16:creationId xmlns:a16="http://schemas.microsoft.com/office/drawing/2014/main" id="{BF9CB489-BA36-4004-A019-75FBA23CCB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Conector recto 193">
                <a:extLst>
                  <a:ext uri="{FF2B5EF4-FFF2-40B4-BE49-F238E27FC236}">
                    <a16:creationId xmlns:a16="http://schemas.microsoft.com/office/drawing/2014/main" id="{B4C060E4-E790-4A31-B683-EA834FCF4E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Conector recto 194">
                <a:extLst>
                  <a:ext uri="{FF2B5EF4-FFF2-40B4-BE49-F238E27FC236}">
                    <a16:creationId xmlns:a16="http://schemas.microsoft.com/office/drawing/2014/main" id="{13F00D2A-400F-4678-BB33-16B61650F4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Conector recto 195">
                <a:extLst>
                  <a:ext uri="{FF2B5EF4-FFF2-40B4-BE49-F238E27FC236}">
                    <a16:creationId xmlns:a16="http://schemas.microsoft.com/office/drawing/2014/main" id="{46AABFD4-3727-4DF4-933A-C0A090248A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Conector recto 196">
                <a:extLst>
                  <a:ext uri="{FF2B5EF4-FFF2-40B4-BE49-F238E27FC236}">
                    <a16:creationId xmlns:a16="http://schemas.microsoft.com/office/drawing/2014/main" id="{6CC40A87-D067-41BF-B368-A197EC0D9D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Conector recto 197">
                <a:extLst>
                  <a:ext uri="{FF2B5EF4-FFF2-40B4-BE49-F238E27FC236}">
                    <a16:creationId xmlns:a16="http://schemas.microsoft.com/office/drawing/2014/main" id="{E116F92B-7098-4139-AC77-75B4CE3323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Conector recto 198">
                <a:extLst>
                  <a:ext uri="{FF2B5EF4-FFF2-40B4-BE49-F238E27FC236}">
                    <a16:creationId xmlns:a16="http://schemas.microsoft.com/office/drawing/2014/main" id="{CFDF485C-38E7-4C0D-A2A7-3F1DE3B918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Conector recto 199">
                <a:extLst>
                  <a:ext uri="{FF2B5EF4-FFF2-40B4-BE49-F238E27FC236}">
                    <a16:creationId xmlns:a16="http://schemas.microsoft.com/office/drawing/2014/main" id="{BF6DBD12-21A0-4F07-953F-D3B3486C1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Conector recto 200">
                <a:extLst>
                  <a:ext uri="{FF2B5EF4-FFF2-40B4-BE49-F238E27FC236}">
                    <a16:creationId xmlns:a16="http://schemas.microsoft.com/office/drawing/2014/main" id="{554F4E42-5B16-41F4-8FF4-2EB134C1FE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Conector recto 201">
                <a:extLst>
                  <a:ext uri="{FF2B5EF4-FFF2-40B4-BE49-F238E27FC236}">
                    <a16:creationId xmlns:a16="http://schemas.microsoft.com/office/drawing/2014/main" id="{6F4CC20F-EBF6-4AFE-9A4F-68ACC7513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Conector recto 202">
                <a:extLst>
                  <a:ext uri="{FF2B5EF4-FFF2-40B4-BE49-F238E27FC236}">
                    <a16:creationId xmlns:a16="http://schemas.microsoft.com/office/drawing/2014/main" id="{FA745DE2-9816-4D5B-BB41-BE1874612F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Conector recto 203">
                <a:extLst>
                  <a:ext uri="{FF2B5EF4-FFF2-40B4-BE49-F238E27FC236}">
                    <a16:creationId xmlns:a16="http://schemas.microsoft.com/office/drawing/2014/main" id="{D5B5D721-5554-457C-BE2F-BCA2505CAD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Conector recto 204">
                <a:extLst>
                  <a:ext uri="{FF2B5EF4-FFF2-40B4-BE49-F238E27FC236}">
                    <a16:creationId xmlns:a16="http://schemas.microsoft.com/office/drawing/2014/main" id="{BAFF390C-48FB-4FA5-998E-6DDDF9D2B4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Conector recto 205">
                <a:extLst>
                  <a:ext uri="{FF2B5EF4-FFF2-40B4-BE49-F238E27FC236}">
                    <a16:creationId xmlns:a16="http://schemas.microsoft.com/office/drawing/2014/main" id="{F4B2E647-1CF4-4AF8-9AF5-8EAB6D6E88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Conector recto 206">
                <a:extLst>
                  <a:ext uri="{FF2B5EF4-FFF2-40B4-BE49-F238E27FC236}">
                    <a16:creationId xmlns:a16="http://schemas.microsoft.com/office/drawing/2014/main" id="{46DA8C50-AA32-47D8-8DCB-DE9624E60E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Conector recto 207">
                <a:extLst>
                  <a:ext uri="{FF2B5EF4-FFF2-40B4-BE49-F238E27FC236}">
                    <a16:creationId xmlns:a16="http://schemas.microsoft.com/office/drawing/2014/main" id="{51ED6412-8EBC-4680-B7D2-65A4F73BBB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Conector recto 208">
                <a:extLst>
                  <a:ext uri="{FF2B5EF4-FFF2-40B4-BE49-F238E27FC236}">
                    <a16:creationId xmlns:a16="http://schemas.microsoft.com/office/drawing/2014/main" id="{2983F033-A214-4959-956E-4B50B7AC66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Conector recto 209">
                <a:extLst>
                  <a:ext uri="{FF2B5EF4-FFF2-40B4-BE49-F238E27FC236}">
                    <a16:creationId xmlns:a16="http://schemas.microsoft.com/office/drawing/2014/main" id="{A77F30C3-5A8C-4BEB-95C1-A7B9C0961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Conector recto 210">
                <a:extLst>
                  <a:ext uri="{FF2B5EF4-FFF2-40B4-BE49-F238E27FC236}">
                    <a16:creationId xmlns:a16="http://schemas.microsoft.com/office/drawing/2014/main" id="{99A432F5-9A86-437C-8108-7945FA72E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Conector recto 211">
                <a:extLst>
                  <a:ext uri="{FF2B5EF4-FFF2-40B4-BE49-F238E27FC236}">
                    <a16:creationId xmlns:a16="http://schemas.microsoft.com/office/drawing/2014/main" id="{4F8B1465-BA18-4D1C-ADED-D4BAA7638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Conector recto 212">
                <a:extLst>
                  <a:ext uri="{FF2B5EF4-FFF2-40B4-BE49-F238E27FC236}">
                    <a16:creationId xmlns:a16="http://schemas.microsoft.com/office/drawing/2014/main" id="{45DD7842-E27E-4461-B9C8-63AD2F0C44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Conector recto 213">
                <a:extLst>
                  <a:ext uri="{FF2B5EF4-FFF2-40B4-BE49-F238E27FC236}">
                    <a16:creationId xmlns:a16="http://schemas.microsoft.com/office/drawing/2014/main" id="{3C45934F-49A5-4EDB-A9A3-5540D74AB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Conector recto 214">
                <a:extLst>
                  <a:ext uri="{FF2B5EF4-FFF2-40B4-BE49-F238E27FC236}">
                    <a16:creationId xmlns:a16="http://schemas.microsoft.com/office/drawing/2014/main" id="{EEF9B0E3-0DC0-4D03-A02B-8F62D905F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Conector recto 215">
                <a:extLst>
                  <a:ext uri="{FF2B5EF4-FFF2-40B4-BE49-F238E27FC236}">
                    <a16:creationId xmlns:a16="http://schemas.microsoft.com/office/drawing/2014/main" id="{2B1998C4-BF81-4332-A399-AD43467F6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Conector recto 216">
                <a:extLst>
                  <a:ext uri="{FF2B5EF4-FFF2-40B4-BE49-F238E27FC236}">
                    <a16:creationId xmlns:a16="http://schemas.microsoft.com/office/drawing/2014/main" id="{44CFAF52-7684-46F2-8DFD-70A7F36DB0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Conector recto 217">
                <a:extLst>
                  <a:ext uri="{FF2B5EF4-FFF2-40B4-BE49-F238E27FC236}">
                    <a16:creationId xmlns:a16="http://schemas.microsoft.com/office/drawing/2014/main" id="{93EFB5D1-BDF7-40B6-BBEA-D489CE79F1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Conector recto 218">
                <a:extLst>
                  <a:ext uri="{FF2B5EF4-FFF2-40B4-BE49-F238E27FC236}">
                    <a16:creationId xmlns:a16="http://schemas.microsoft.com/office/drawing/2014/main" id="{B5A98777-A259-461F-A9B2-21DFC45C17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Conector recto 219">
                <a:extLst>
                  <a:ext uri="{FF2B5EF4-FFF2-40B4-BE49-F238E27FC236}">
                    <a16:creationId xmlns:a16="http://schemas.microsoft.com/office/drawing/2014/main" id="{0F795195-D966-482A-8D47-6265C00F6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Conector recto 220">
                <a:extLst>
                  <a:ext uri="{FF2B5EF4-FFF2-40B4-BE49-F238E27FC236}">
                    <a16:creationId xmlns:a16="http://schemas.microsoft.com/office/drawing/2014/main" id="{6E881E12-FFE1-441E-B36B-804289472B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Conector recto 221">
                <a:extLst>
                  <a:ext uri="{FF2B5EF4-FFF2-40B4-BE49-F238E27FC236}">
                    <a16:creationId xmlns:a16="http://schemas.microsoft.com/office/drawing/2014/main" id="{61DBEB97-C3B3-4646-9760-227E20B155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Conector recto 222">
                <a:extLst>
                  <a:ext uri="{FF2B5EF4-FFF2-40B4-BE49-F238E27FC236}">
                    <a16:creationId xmlns:a16="http://schemas.microsoft.com/office/drawing/2014/main" id="{0BA17FBA-A611-4CA2-9CDC-E073B889C4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Conector recto 223">
                <a:extLst>
                  <a:ext uri="{FF2B5EF4-FFF2-40B4-BE49-F238E27FC236}">
                    <a16:creationId xmlns:a16="http://schemas.microsoft.com/office/drawing/2014/main" id="{1B66F6D2-50DA-4E7A-8583-E9159CD962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Conector recto 224">
                <a:extLst>
                  <a:ext uri="{FF2B5EF4-FFF2-40B4-BE49-F238E27FC236}">
                    <a16:creationId xmlns:a16="http://schemas.microsoft.com/office/drawing/2014/main" id="{DD181CC7-8652-404A-B5C7-58004FD15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Conector recto 225">
                <a:extLst>
                  <a:ext uri="{FF2B5EF4-FFF2-40B4-BE49-F238E27FC236}">
                    <a16:creationId xmlns:a16="http://schemas.microsoft.com/office/drawing/2014/main" id="{75706D69-47CD-47E3-83C9-EDB4EAF58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Conector recto 226">
                <a:extLst>
                  <a:ext uri="{FF2B5EF4-FFF2-40B4-BE49-F238E27FC236}">
                    <a16:creationId xmlns:a16="http://schemas.microsoft.com/office/drawing/2014/main" id="{2ADC21AA-CD21-436C-A9D7-DC4167E500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Conector recto 227">
                <a:extLst>
                  <a:ext uri="{FF2B5EF4-FFF2-40B4-BE49-F238E27FC236}">
                    <a16:creationId xmlns:a16="http://schemas.microsoft.com/office/drawing/2014/main" id="{4702CCCC-772F-4AF1-8201-73C2537110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Conector recto 228">
                <a:extLst>
                  <a:ext uri="{FF2B5EF4-FFF2-40B4-BE49-F238E27FC236}">
                    <a16:creationId xmlns:a16="http://schemas.microsoft.com/office/drawing/2014/main" id="{62AAD2B7-288B-42CF-804B-E33B84D747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Conector recto 229">
                <a:extLst>
                  <a:ext uri="{FF2B5EF4-FFF2-40B4-BE49-F238E27FC236}">
                    <a16:creationId xmlns:a16="http://schemas.microsoft.com/office/drawing/2014/main" id="{D51CCD7B-95EB-4EE4-BAED-4308C80BF3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Conector recto 230">
                <a:extLst>
                  <a:ext uri="{FF2B5EF4-FFF2-40B4-BE49-F238E27FC236}">
                    <a16:creationId xmlns:a16="http://schemas.microsoft.com/office/drawing/2014/main" id="{F92C4B5C-D0FB-4C0A-B5FA-2C7DDF7625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Conector recto 231">
                <a:extLst>
                  <a:ext uri="{FF2B5EF4-FFF2-40B4-BE49-F238E27FC236}">
                    <a16:creationId xmlns:a16="http://schemas.microsoft.com/office/drawing/2014/main" id="{64D2931E-A280-496D-99C1-5C2A820CB4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Conector recto 232">
                <a:extLst>
                  <a:ext uri="{FF2B5EF4-FFF2-40B4-BE49-F238E27FC236}">
                    <a16:creationId xmlns:a16="http://schemas.microsoft.com/office/drawing/2014/main" id="{ED33CBE3-55B1-43CF-96B9-2E994EBCEA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Conector recto 233">
                <a:extLst>
                  <a:ext uri="{FF2B5EF4-FFF2-40B4-BE49-F238E27FC236}">
                    <a16:creationId xmlns:a16="http://schemas.microsoft.com/office/drawing/2014/main" id="{16C6D563-A48C-4E6B-AE46-2CCE38A660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Conector recto 234">
                <a:extLst>
                  <a:ext uri="{FF2B5EF4-FFF2-40B4-BE49-F238E27FC236}">
                    <a16:creationId xmlns:a16="http://schemas.microsoft.com/office/drawing/2014/main" id="{AD0ABECB-C92E-4F76-89A6-1334939CDF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Conector recto 235">
                <a:extLst>
                  <a:ext uri="{FF2B5EF4-FFF2-40B4-BE49-F238E27FC236}">
                    <a16:creationId xmlns:a16="http://schemas.microsoft.com/office/drawing/2014/main" id="{8C258514-FFA8-4DE3-9B25-D55705AC3B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Conector recto 236">
                <a:extLst>
                  <a:ext uri="{FF2B5EF4-FFF2-40B4-BE49-F238E27FC236}">
                    <a16:creationId xmlns:a16="http://schemas.microsoft.com/office/drawing/2014/main" id="{C2B9E312-EEBF-4783-B25E-D7DD0D6E7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Conector recto 237">
                <a:extLst>
                  <a:ext uri="{FF2B5EF4-FFF2-40B4-BE49-F238E27FC236}">
                    <a16:creationId xmlns:a16="http://schemas.microsoft.com/office/drawing/2014/main" id="{7CB21139-A4D5-4D0F-9AD0-868FFC4240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Conector recto 238">
                <a:extLst>
                  <a:ext uri="{FF2B5EF4-FFF2-40B4-BE49-F238E27FC236}">
                    <a16:creationId xmlns:a16="http://schemas.microsoft.com/office/drawing/2014/main" id="{E72FF9AC-BC86-42FD-8DF7-72429C958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Conector recto 239">
                <a:extLst>
                  <a:ext uri="{FF2B5EF4-FFF2-40B4-BE49-F238E27FC236}">
                    <a16:creationId xmlns:a16="http://schemas.microsoft.com/office/drawing/2014/main" id="{23D09EAB-27F8-4FAC-91C2-4942ABA740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Conector recto 240">
                <a:extLst>
                  <a:ext uri="{FF2B5EF4-FFF2-40B4-BE49-F238E27FC236}">
                    <a16:creationId xmlns:a16="http://schemas.microsoft.com/office/drawing/2014/main" id="{10D82CB2-C309-4CCD-9FB1-EF8F4407EC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Conector recto 241">
                <a:extLst>
                  <a:ext uri="{FF2B5EF4-FFF2-40B4-BE49-F238E27FC236}">
                    <a16:creationId xmlns:a16="http://schemas.microsoft.com/office/drawing/2014/main" id="{3625D6FE-BC58-4E33-B4E9-282D5CB75E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Conector recto 242">
                <a:extLst>
                  <a:ext uri="{FF2B5EF4-FFF2-40B4-BE49-F238E27FC236}">
                    <a16:creationId xmlns:a16="http://schemas.microsoft.com/office/drawing/2014/main" id="{2158CF66-DCD3-4627-9675-61B42A303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Conector recto 243">
                <a:extLst>
                  <a:ext uri="{FF2B5EF4-FFF2-40B4-BE49-F238E27FC236}">
                    <a16:creationId xmlns:a16="http://schemas.microsoft.com/office/drawing/2014/main" id="{44ED85B9-D0C1-4222-B4BC-E81876EC38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Conector recto 244">
                <a:extLst>
                  <a:ext uri="{FF2B5EF4-FFF2-40B4-BE49-F238E27FC236}">
                    <a16:creationId xmlns:a16="http://schemas.microsoft.com/office/drawing/2014/main" id="{1299F075-06C0-46B8-A3F7-1D7E8D6001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Conector recto 245">
                <a:extLst>
                  <a:ext uri="{FF2B5EF4-FFF2-40B4-BE49-F238E27FC236}">
                    <a16:creationId xmlns:a16="http://schemas.microsoft.com/office/drawing/2014/main" id="{AEA87578-2C04-4651-A5BF-81D06050C9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Conector recto 246">
                <a:extLst>
                  <a:ext uri="{FF2B5EF4-FFF2-40B4-BE49-F238E27FC236}">
                    <a16:creationId xmlns:a16="http://schemas.microsoft.com/office/drawing/2014/main" id="{12A8551E-D8EB-40F2-AD25-87484A17D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Conector recto 247">
                <a:extLst>
                  <a:ext uri="{FF2B5EF4-FFF2-40B4-BE49-F238E27FC236}">
                    <a16:creationId xmlns:a16="http://schemas.microsoft.com/office/drawing/2014/main" id="{AC1E0E32-3B75-404A-9165-5733782508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Conector recto 248">
                <a:extLst>
                  <a:ext uri="{FF2B5EF4-FFF2-40B4-BE49-F238E27FC236}">
                    <a16:creationId xmlns:a16="http://schemas.microsoft.com/office/drawing/2014/main" id="{4A410333-16BA-443A-B24F-418ED7753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Conector recto 249">
                <a:extLst>
                  <a:ext uri="{FF2B5EF4-FFF2-40B4-BE49-F238E27FC236}">
                    <a16:creationId xmlns:a16="http://schemas.microsoft.com/office/drawing/2014/main" id="{271589D1-7914-4EA7-B6B4-C1E7EA5FE6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Conector recto 250">
                <a:extLst>
                  <a:ext uri="{FF2B5EF4-FFF2-40B4-BE49-F238E27FC236}">
                    <a16:creationId xmlns:a16="http://schemas.microsoft.com/office/drawing/2014/main" id="{E62A5ACA-F5D5-41F3-9549-06DB799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Conector recto 251">
                <a:extLst>
                  <a:ext uri="{FF2B5EF4-FFF2-40B4-BE49-F238E27FC236}">
                    <a16:creationId xmlns:a16="http://schemas.microsoft.com/office/drawing/2014/main" id="{EA254CA6-3565-4CD0-8BEB-C94A533C01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Conector recto 252">
                <a:extLst>
                  <a:ext uri="{FF2B5EF4-FFF2-40B4-BE49-F238E27FC236}">
                    <a16:creationId xmlns:a16="http://schemas.microsoft.com/office/drawing/2014/main" id="{E62203F9-E5BE-44F8-8D43-31EEF85E92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Conector recto 253">
                <a:extLst>
                  <a:ext uri="{FF2B5EF4-FFF2-40B4-BE49-F238E27FC236}">
                    <a16:creationId xmlns:a16="http://schemas.microsoft.com/office/drawing/2014/main" id="{FC43FC58-4722-4D22-88C1-652EB16585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Conector recto 254">
                <a:extLst>
                  <a:ext uri="{FF2B5EF4-FFF2-40B4-BE49-F238E27FC236}">
                    <a16:creationId xmlns:a16="http://schemas.microsoft.com/office/drawing/2014/main" id="{D4C87F1C-06F8-43CD-8920-F525A5504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Conector recto 255">
                <a:extLst>
                  <a:ext uri="{FF2B5EF4-FFF2-40B4-BE49-F238E27FC236}">
                    <a16:creationId xmlns:a16="http://schemas.microsoft.com/office/drawing/2014/main" id="{F75BF2BA-0DFF-4812-986E-9F2286A9F4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Conector recto 256">
                <a:extLst>
                  <a:ext uri="{FF2B5EF4-FFF2-40B4-BE49-F238E27FC236}">
                    <a16:creationId xmlns:a16="http://schemas.microsoft.com/office/drawing/2014/main" id="{7B79CBCB-DE00-4F16-A2FC-E54EF816B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Conector recto 257">
                <a:extLst>
                  <a:ext uri="{FF2B5EF4-FFF2-40B4-BE49-F238E27FC236}">
                    <a16:creationId xmlns:a16="http://schemas.microsoft.com/office/drawing/2014/main" id="{DEA1374B-AC49-4266-965E-1F9CD9E53B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Conector recto 258">
                <a:extLst>
                  <a:ext uri="{FF2B5EF4-FFF2-40B4-BE49-F238E27FC236}">
                    <a16:creationId xmlns:a16="http://schemas.microsoft.com/office/drawing/2014/main" id="{325DE178-9F40-48D5-B0A9-4B0324742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1" name="Grupo 260">
            <a:extLst>
              <a:ext uri="{FF2B5EF4-FFF2-40B4-BE49-F238E27FC236}">
                <a16:creationId xmlns:a16="http://schemas.microsoft.com/office/drawing/2014/main" id="{29858C9E-401F-4216-8087-A25D1B588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262" name="Forma libre 17">
              <a:extLst>
                <a:ext uri="{FF2B5EF4-FFF2-40B4-BE49-F238E27FC236}">
                  <a16:creationId xmlns:a16="http://schemas.microsoft.com/office/drawing/2014/main" id="{D963FBC5-E6AD-44F8-AF49-6F5B5BF9D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MX" noProof="1"/>
            </a:p>
          </p:txBody>
        </p:sp>
        <p:grpSp>
          <p:nvGrpSpPr>
            <p:cNvPr id="263" name="Grupo 262">
              <a:extLst>
                <a:ext uri="{FF2B5EF4-FFF2-40B4-BE49-F238E27FC236}">
                  <a16:creationId xmlns:a16="http://schemas.microsoft.com/office/drawing/2014/main" id="{EF1F68DE-2C0A-4FBF-8033-8DFBB75AE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4" name="Conector recto 263">
                <a:extLst>
                  <a:ext uri="{FF2B5EF4-FFF2-40B4-BE49-F238E27FC236}">
                    <a16:creationId xmlns:a16="http://schemas.microsoft.com/office/drawing/2014/main" id="{1C147FEA-3E5D-4830-B91C-78418FE20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Conector recto 264">
                <a:extLst>
                  <a:ext uri="{FF2B5EF4-FFF2-40B4-BE49-F238E27FC236}">
                    <a16:creationId xmlns:a16="http://schemas.microsoft.com/office/drawing/2014/main" id="{C91F075D-8726-4FD6-BE73-EDCD76073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Conector recto 265">
                <a:extLst>
                  <a:ext uri="{FF2B5EF4-FFF2-40B4-BE49-F238E27FC236}">
                    <a16:creationId xmlns:a16="http://schemas.microsoft.com/office/drawing/2014/main" id="{0BDE3685-352D-4E32-9662-2C6C92E20F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Conector recto 266">
                <a:extLst>
                  <a:ext uri="{FF2B5EF4-FFF2-40B4-BE49-F238E27FC236}">
                    <a16:creationId xmlns:a16="http://schemas.microsoft.com/office/drawing/2014/main" id="{10A2922F-AA86-4B02-80C4-409D71A0AD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Conector recto 267">
                <a:extLst>
                  <a:ext uri="{FF2B5EF4-FFF2-40B4-BE49-F238E27FC236}">
                    <a16:creationId xmlns:a16="http://schemas.microsoft.com/office/drawing/2014/main" id="{A23C72B0-E133-40CF-A094-E239AD994B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Conector recto 268">
                <a:extLst>
                  <a:ext uri="{FF2B5EF4-FFF2-40B4-BE49-F238E27FC236}">
                    <a16:creationId xmlns:a16="http://schemas.microsoft.com/office/drawing/2014/main" id="{63F2DFC9-23E2-4429-911D-AA55B03405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Conector recto 269">
                <a:extLst>
                  <a:ext uri="{FF2B5EF4-FFF2-40B4-BE49-F238E27FC236}">
                    <a16:creationId xmlns:a16="http://schemas.microsoft.com/office/drawing/2014/main" id="{E71590EC-7AA6-47B3-AFF5-6E9A1B8B1C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Conector recto 270">
                <a:extLst>
                  <a:ext uri="{FF2B5EF4-FFF2-40B4-BE49-F238E27FC236}">
                    <a16:creationId xmlns:a16="http://schemas.microsoft.com/office/drawing/2014/main" id="{23C6AC81-5D5E-4224-B222-B731E90F1C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Conector recto 271">
                <a:extLst>
                  <a:ext uri="{FF2B5EF4-FFF2-40B4-BE49-F238E27FC236}">
                    <a16:creationId xmlns:a16="http://schemas.microsoft.com/office/drawing/2014/main" id="{164FB43F-3082-49BF-A7C5-72A42773D4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Conector recto 272">
                <a:extLst>
                  <a:ext uri="{FF2B5EF4-FFF2-40B4-BE49-F238E27FC236}">
                    <a16:creationId xmlns:a16="http://schemas.microsoft.com/office/drawing/2014/main" id="{C9F3EE03-5655-4428-86AC-F579E8F33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Conector recto 273">
                <a:extLst>
                  <a:ext uri="{FF2B5EF4-FFF2-40B4-BE49-F238E27FC236}">
                    <a16:creationId xmlns:a16="http://schemas.microsoft.com/office/drawing/2014/main" id="{EF7335E6-5FFD-4206-9AF0-1791A88C9A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Conector recto 274">
                <a:extLst>
                  <a:ext uri="{FF2B5EF4-FFF2-40B4-BE49-F238E27FC236}">
                    <a16:creationId xmlns:a16="http://schemas.microsoft.com/office/drawing/2014/main" id="{CE837EB7-EE63-4B6B-9334-1B8055AD9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Conector recto 275">
                <a:extLst>
                  <a:ext uri="{FF2B5EF4-FFF2-40B4-BE49-F238E27FC236}">
                    <a16:creationId xmlns:a16="http://schemas.microsoft.com/office/drawing/2014/main" id="{4EE8D5FB-B44C-43C8-A4F4-D78609073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Conector recto 276">
                <a:extLst>
                  <a:ext uri="{FF2B5EF4-FFF2-40B4-BE49-F238E27FC236}">
                    <a16:creationId xmlns:a16="http://schemas.microsoft.com/office/drawing/2014/main" id="{8847AA0E-6A2D-41F5-A9B5-3A2F3B8752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Conector recto 277">
                <a:extLst>
                  <a:ext uri="{FF2B5EF4-FFF2-40B4-BE49-F238E27FC236}">
                    <a16:creationId xmlns:a16="http://schemas.microsoft.com/office/drawing/2014/main" id="{9E4D651B-C768-4CBE-B971-A3CA38D803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Conector recto 278">
                <a:extLst>
                  <a:ext uri="{FF2B5EF4-FFF2-40B4-BE49-F238E27FC236}">
                    <a16:creationId xmlns:a16="http://schemas.microsoft.com/office/drawing/2014/main" id="{913496D3-4182-4D80-9A16-89DBB7408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Conector recto 279">
                <a:extLst>
                  <a:ext uri="{FF2B5EF4-FFF2-40B4-BE49-F238E27FC236}">
                    <a16:creationId xmlns:a16="http://schemas.microsoft.com/office/drawing/2014/main" id="{088D4C91-F0F7-4549-B54A-CC855FD3A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Conector recto 280">
                <a:extLst>
                  <a:ext uri="{FF2B5EF4-FFF2-40B4-BE49-F238E27FC236}">
                    <a16:creationId xmlns:a16="http://schemas.microsoft.com/office/drawing/2014/main" id="{84885948-783E-4197-B942-2DDCD542E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Conector recto 281">
                <a:extLst>
                  <a:ext uri="{FF2B5EF4-FFF2-40B4-BE49-F238E27FC236}">
                    <a16:creationId xmlns:a16="http://schemas.microsoft.com/office/drawing/2014/main" id="{2837E330-008B-45A6-98A5-CE7D6FBBE1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Conector recto 282">
                <a:extLst>
                  <a:ext uri="{FF2B5EF4-FFF2-40B4-BE49-F238E27FC236}">
                    <a16:creationId xmlns:a16="http://schemas.microsoft.com/office/drawing/2014/main" id="{DD807602-B947-4984-8017-D89F3B0AD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Conector recto 283">
                <a:extLst>
                  <a:ext uri="{FF2B5EF4-FFF2-40B4-BE49-F238E27FC236}">
                    <a16:creationId xmlns:a16="http://schemas.microsoft.com/office/drawing/2014/main" id="{57AA37C4-9C24-41F1-98CA-BBD9BE1595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Conector recto 284">
                <a:extLst>
                  <a:ext uri="{FF2B5EF4-FFF2-40B4-BE49-F238E27FC236}">
                    <a16:creationId xmlns:a16="http://schemas.microsoft.com/office/drawing/2014/main" id="{692CF8CD-056F-4556-939F-1EFF0FECEC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Conector recto 285">
                <a:extLst>
                  <a:ext uri="{FF2B5EF4-FFF2-40B4-BE49-F238E27FC236}">
                    <a16:creationId xmlns:a16="http://schemas.microsoft.com/office/drawing/2014/main" id="{A29F3FAC-18B2-4886-9A93-44B7AD01D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Conector recto 286">
                <a:extLst>
                  <a:ext uri="{FF2B5EF4-FFF2-40B4-BE49-F238E27FC236}">
                    <a16:creationId xmlns:a16="http://schemas.microsoft.com/office/drawing/2014/main" id="{35B536E5-4149-49B5-8119-04FF4A5AC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Conector recto 287">
                <a:extLst>
                  <a:ext uri="{FF2B5EF4-FFF2-40B4-BE49-F238E27FC236}">
                    <a16:creationId xmlns:a16="http://schemas.microsoft.com/office/drawing/2014/main" id="{4A2B8B6A-D5D3-4DAA-AB4B-A1C1086B40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Conector recto 288">
                <a:extLst>
                  <a:ext uri="{FF2B5EF4-FFF2-40B4-BE49-F238E27FC236}">
                    <a16:creationId xmlns:a16="http://schemas.microsoft.com/office/drawing/2014/main" id="{F8E4C672-BE9E-4026-992B-B2FE6C1361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Conector recto 289">
                <a:extLst>
                  <a:ext uri="{FF2B5EF4-FFF2-40B4-BE49-F238E27FC236}">
                    <a16:creationId xmlns:a16="http://schemas.microsoft.com/office/drawing/2014/main" id="{AC36DA4E-F1E7-4B68-ADA1-4F132BDCF2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Conector recto 290">
                <a:extLst>
                  <a:ext uri="{FF2B5EF4-FFF2-40B4-BE49-F238E27FC236}">
                    <a16:creationId xmlns:a16="http://schemas.microsoft.com/office/drawing/2014/main" id="{EB5D2532-6A77-4DE1-8BB0-37AA33FD9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Conector recto 291">
                <a:extLst>
                  <a:ext uri="{FF2B5EF4-FFF2-40B4-BE49-F238E27FC236}">
                    <a16:creationId xmlns:a16="http://schemas.microsoft.com/office/drawing/2014/main" id="{BF234A36-BE57-450D-BDA2-AD70152CF5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Conector recto 292">
                <a:extLst>
                  <a:ext uri="{FF2B5EF4-FFF2-40B4-BE49-F238E27FC236}">
                    <a16:creationId xmlns:a16="http://schemas.microsoft.com/office/drawing/2014/main" id="{D461473E-1290-4BD0-B4DF-3C95DCE0F6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Conector recto 293">
                <a:extLst>
                  <a:ext uri="{FF2B5EF4-FFF2-40B4-BE49-F238E27FC236}">
                    <a16:creationId xmlns:a16="http://schemas.microsoft.com/office/drawing/2014/main" id="{50325318-A62D-4427-B613-AF5E076E3D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Conector recto 294">
                <a:extLst>
                  <a:ext uri="{FF2B5EF4-FFF2-40B4-BE49-F238E27FC236}">
                    <a16:creationId xmlns:a16="http://schemas.microsoft.com/office/drawing/2014/main" id="{3F928DB9-6B46-43EF-A7CF-C4B9830CA5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Conector recto 295">
                <a:extLst>
                  <a:ext uri="{FF2B5EF4-FFF2-40B4-BE49-F238E27FC236}">
                    <a16:creationId xmlns:a16="http://schemas.microsoft.com/office/drawing/2014/main" id="{BA011901-65F6-4D44-BD40-744878B6B2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Conector recto 296">
                <a:extLst>
                  <a:ext uri="{FF2B5EF4-FFF2-40B4-BE49-F238E27FC236}">
                    <a16:creationId xmlns:a16="http://schemas.microsoft.com/office/drawing/2014/main" id="{E838496B-B788-4873-9E1C-9B4442984E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Conector recto 297">
                <a:extLst>
                  <a:ext uri="{FF2B5EF4-FFF2-40B4-BE49-F238E27FC236}">
                    <a16:creationId xmlns:a16="http://schemas.microsoft.com/office/drawing/2014/main" id="{A15262F7-23A5-4A6B-BD2C-44CF82ECD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Conector recto 298">
                <a:extLst>
                  <a:ext uri="{FF2B5EF4-FFF2-40B4-BE49-F238E27FC236}">
                    <a16:creationId xmlns:a16="http://schemas.microsoft.com/office/drawing/2014/main" id="{B5857A42-75EB-4FF2-AF41-2D612A687D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Conector recto 299">
                <a:extLst>
                  <a:ext uri="{FF2B5EF4-FFF2-40B4-BE49-F238E27FC236}">
                    <a16:creationId xmlns:a16="http://schemas.microsoft.com/office/drawing/2014/main" id="{3FC449E1-9573-406B-A201-3E897E668A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Conector recto 300">
                <a:extLst>
                  <a:ext uri="{FF2B5EF4-FFF2-40B4-BE49-F238E27FC236}">
                    <a16:creationId xmlns:a16="http://schemas.microsoft.com/office/drawing/2014/main" id="{71001847-954F-46EC-97E7-E38732517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Conector recto 301">
                <a:extLst>
                  <a:ext uri="{FF2B5EF4-FFF2-40B4-BE49-F238E27FC236}">
                    <a16:creationId xmlns:a16="http://schemas.microsoft.com/office/drawing/2014/main" id="{F3B040FD-D427-4F90-8CFC-D429522487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Conector recto 302">
                <a:extLst>
                  <a:ext uri="{FF2B5EF4-FFF2-40B4-BE49-F238E27FC236}">
                    <a16:creationId xmlns:a16="http://schemas.microsoft.com/office/drawing/2014/main" id="{975C627A-78ED-4D2B-9F9E-26BE2C0A75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Conector recto 303">
                <a:extLst>
                  <a:ext uri="{FF2B5EF4-FFF2-40B4-BE49-F238E27FC236}">
                    <a16:creationId xmlns:a16="http://schemas.microsoft.com/office/drawing/2014/main" id="{2523831A-B9F1-40EF-B113-873BEFA660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Conector recto 304">
                <a:extLst>
                  <a:ext uri="{FF2B5EF4-FFF2-40B4-BE49-F238E27FC236}">
                    <a16:creationId xmlns:a16="http://schemas.microsoft.com/office/drawing/2014/main" id="{07483313-610C-403C-811D-EE70A78046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Conector recto 305">
                <a:extLst>
                  <a:ext uri="{FF2B5EF4-FFF2-40B4-BE49-F238E27FC236}">
                    <a16:creationId xmlns:a16="http://schemas.microsoft.com/office/drawing/2014/main" id="{E1CE5A29-BB15-441C-B3CD-3D3EE2163D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Conector recto 306">
                <a:extLst>
                  <a:ext uri="{FF2B5EF4-FFF2-40B4-BE49-F238E27FC236}">
                    <a16:creationId xmlns:a16="http://schemas.microsoft.com/office/drawing/2014/main" id="{E476D005-3155-4DEF-88DE-068B497DED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Conector recto 307">
                <a:extLst>
                  <a:ext uri="{FF2B5EF4-FFF2-40B4-BE49-F238E27FC236}">
                    <a16:creationId xmlns:a16="http://schemas.microsoft.com/office/drawing/2014/main" id="{2628975E-6165-407B-8A45-7F23746BC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Conector recto 308">
                <a:extLst>
                  <a:ext uri="{FF2B5EF4-FFF2-40B4-BE49-F238E27FC236}">
                    <a16:creationId xmlns:a16="http://schemas.microsoft.com/office/drawing/2014/main" id="{6A69F000-3171-47D5-8EFE-4F201716C0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Conector recto 309">
                <a:extLst>
                  <a:ext uri="{FF2B5EF4-FFF2-40B4-BE49-F238E27FC236}">
                    <a16:creationId xmlns:a16="http://schemas.microsoft.com/office/drawing/2014/main" id="{60092325-1C07-4FBC-9C9C-42244C9B9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Conector recto 310">
                <a:extLst>
                  <a:ext uri="{FF2B5EF4-FFF2-40B4-BE49-F238E27FC236}">
                    <a16:creationId xmlns:a16="http://schemas.microsoft.com/office/drawing/2014/main" id="{2A33CB00-75FF-4DFF-9D6A-CEF5EA2E26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Conector recto 311">
                <a:extLst>
                  <a:ext uri="{FF2B5EF4-FFF2-40B4-BE49-F238E27FC236}">
                    <a16:creationId xmlns:a16="http://schemas.microsoft.com/office/drawing/2014/main" id="{139B85FF-580E-435C-8523-23A0352695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Conector recto 312">
                <a:extLst>
                  <a:ext uri="{FF2B5EF4-FFF2-40B4-BE49-F238E27FC236}">
                    <a16:creationId xmlns:a16="http://schemas.microsoft.com/office/drawing/2014/main" id="{C53E7419-AF0F-4B69-88BF-853EDC328C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Conector recto 313">
                <a:extLst>
                  <a:ext uri="{FF2B5EF4-FFF2-40B4-BE49-F238E27FC236}">
                    <a16:creationId xmlns:a16="http://schemas.microsoft.com/office/drawing/2014/main" id="{052C8AEF-9C9D-4737-BA0F-DBB3BF0C04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Conector recto 314">
                <a:extLst>
                  <a:ext uri="{FF2B5EF4-FFF2-40B4-BE49-F238E27FC236}">
                    <a16:creationId xmlns:a16="http://schemas.microsoft.com/office/drawing/2014/main" id="{6ADDDBC2-F0DB-4038-98D0-B38749D8C0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Conector recto 315">
                <a:extLst>
                  <a:ext uri="{FF2B5EF4-FFF2-40B4-BE49-F238E27FC236}">
                    <a16:creationId xmlns:a16="http://schemas.microsoft.com/office/drawing/2014/main" id="{E5F14C72-98E5-4A6C-BA03-5E105AA4D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Conector recto 316">
                <a:extLst>
                  <a:ext uri="{FF2B5EF4-FFF2-40B4-BE49-F238E27FC236}">
                    <a16:creationId xmlns:a16="http://schemas.microsoft.com/office/drawing/2014/main" id="{9ACEF013-464E-44D2-9B83-863E69077E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Conector recto 317">
                <a:extLst>
                  <a:ext uri="{FF2B5EF4-FFF2-40B4-BE49-F238E27FC236}">
                    <a16:creationId xmlns:a16="http://schemas.microsoft.com/office/drawing/2014/main" id="{3141F09F-05CE-4CE9-9F5A-861FBC31A8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Conector recto 318">
                <a:extLst>
                  <a:ext uri="{FF2B5EF4-FFF2-40B4-BE49-F238E27FC236}">
                    <a16:creationId xmlns:a16="http://schemas.microsoft.com/office/drawing/2014/main" id="{7ED70A3C-4B21-4941-9F11-00A51A748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Conector recto 319">
                <a:extLst>
                  <a:ext uri="{FF2B5EF4-FFF2-40B4-BE49-F238E27FC236}">
                    <a16:creationId xmlns:a16="http://schemas.microsoft.com/office/drawing/2014/main" id="{11927814-33EF-4FBA-95F7-4138C1C7CE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Conector recto 320">
                <a:extLst>
                  <a:ext uri="{FF2B5EF4-FFF2-40B4-BE49-F238E27FC236}">
                    <a16:creationId xmlns:a16="http://schemas.microsoft.com/office/drawing/2014/main" id="{F4D2B900-3BAC-4EE3-AB6E-9F3212F4DC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Conector recto 321">
                <a:extLst>
                  <a:ext uri="{FF2B5EF4-FFF2-40B4-BE49-F238E27FC236}">
                    <a16:creationId xmlns:a16="http://schemas.microsoft.com/office/drawing/2014/main" id="{FB00017B-AD65-4759-8A6A-B03C70E07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Conector recto 322">
                <a:extLst>
                  <a:ext uri="{FF2B5EF4-FFF2-40B4-BE49-F238E27FC236}">
                    <a16:creationId xmlns:a16="http://schemas.microsoft.com/office/drawing/2014/main" id="{22C4A8E2-640F-4D30-99EC-A2D2B0FD6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Conector recto 323">
                <a:extLst>
                  <a:ext uri="{FF2B5EF4-FFF2-40B4-BE49-F238E27FC236}">
                    <a16:creationId xmlns:a16="http://schemas.microsoft.com/office/drawing/2014/main" id="{9492085E-DF05-4380-B8C2-93832478C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Conector recto 324">
                <a:extLst>
                  <a:ext uri="{FF2B5EF4-FFF2-40B4-BE49-F238E27FC236}">
                    <a16:creationId xmlns:a16="http://schemas.microsoft.com/office/drawing/2014/main" id="{49750F82-33DB-42EE-B31F-CC5DE7EBA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Conector recto 325">
                <a:extLst>
                  <a:ext uri="{FF2B5EF4-FFF2-40B4-BE49-F238E27FC236}">
                    <a16:creationId xmlns:a16="http://schemas.microsoft.com/office/drawing/2014/main" id="{60B9848F-8B4C-4440-9BF6-98A4F3F72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Conector recto 326">
                <a:extLst>
                  <a:ext uri="{FF2B5EF4-FFF2-40B4-BE49-F238E27FC236}">
                    <a16:creationId xmlns:a16="http://schemas.microsoft.com/office/drawing/2014/main" id="{E7AA0900-78F5-4163-807F-3DEE6DCBB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Conector recto 327">
                <a:extLst>
                  <a:ext uri="{FF2B5EF4-FFF2-40B4-BE49-F238E27FC236}">
                    <a16:creationId xmlns:a16="http://schemas.microsoft.com/office/drawing/2014/main" id="{0F627689-9632-474B-B3A8-EC1A82A36E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Conector recto 328">
                <a:extLst>
                  <a:ext uri="{FF2B5EF4-FFF2-40B4-BE49-F238E27FC236}">
                    <a16:creationId xmlns:a16="http://schemas.microsoft.com/office/drawing/2014/main" id="{71C6CB03-F81D-48A2-BF05-98D4EF2CC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Conector recto 329">
                <a:extLst>
                  <a:ext uri="{FF2B5EF4-FFF2-40B4-BE49-F238E27FC236}">
                    <a16:creationId xmlns:a16="http://schemas.microsoft.com/office/drawing/2014/main" id="{12FB4D2F-4789-48A1-A4AA-F318ED2BA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Conector recto 330">
                <a:extLst>
                  <a:ext uri="{FF2B5EF4-FFF2-40B4-BE49-F238E27FC236}">
                    <a16:creationId xmlns:a16="http://schemas.microsoft.com/office/drawing/2014/main" id="{64B8907A-2A80-490C-AACF-678CA6DE19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Conector recto 331">
                <a:extLst>
                  <a:ext uri="{FF2B5EF4-FFF2-40B4-BE49-F238E27FC236}">
                    <a16:creationId xmlns:a16="http://schemas.microsoft.com/office/drawing/2014/main" id="{A175CCF3-4796-4C76-A92E-B495335FB4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Conector recto 332">
                <a:extLst>
                  <a:ext uri="{FF2B5EF4-FFF2-40B4-BE49-F238E27FC236}">
                    <a16:creationId xmlns:a16="http://schemas.microsoft.com/office/drawing/2014/main" id="{8CFC6D15-64F3-449C-8C0B-3FCB2976D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Conector recto 333">
                <a:extLst>
                  <a:ext uri="{FF2B5EF4-FFF2-40B4-BE49-F238E27FC236}">
                    <a16:creationId xmlns:a16="http://schemas.microsoft.com/office/drawing/2014/main" id="{008AA4A6-DD28-4235-AAE3-CC28DF8343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Conector recto 334">
                <a:extLst>
                  <a:ext uri="{FF2B5EF4-FFF2-40B4-BE49-F238E27FC236}">
                    <a16:creationId xmlns:a16="http://schemas.microsoft.com/office/drawing/2014/main" id="{3D393E8B-AAB8-4606-A4FA-815EDABDD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Conector recto 335">
                <a:extLst>
                  <a:ext uri="{FF2B5EF4-FFF2-40B4-BE49-F238E27FC236}">
                    <a16:creationId xmlns:a16="http://schemas.microsoft.com/office/drawing/2014/main" id="{8BA7B770-7EB6-4AC1-B028-9C45DEE44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Conector recto 336">
                <a:extLst>
                  <a:ext uri="{FF2B5EF4-FFF2-40B4-BE49-F238E27FC236}">
                    <a16:creationId xmlns:a16="http://schemas.microsoft.com/office/drawing/2014/main" id="{D87B822C-3951-4E65-A45D-7160FAC3FD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Conector recto 337">
                <a:extLst>
                  <a:ext uri="{FF2B5EF4-FFF2-40B4-BE49-F238E27FC236}">
                    <a16:creationId xmlns:a16="http://schemas.microsoft.com/office/drawing/2014/main" id="{54B9CDF0-DC54-4868-B60A-6840FDE6A2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Conector recto 338">
                <a:extLst>
                  <a:ext uri="{FF2B5EF4-FFF2-40B4-BE49-F238E27FC236}">
                    <a16:creationId xmlns:a16="http://schemas.microsoft.com/office/drawing/2014/main" id="{3706BEC8-029B-4E0F-A55F-A552E1DE26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Conector recto 339">
                <a:extLst>
                  <a:ext uri="{FF2B5EF4-FFF2-40B4-BE49-F238E27FC236}">
                    <a16:creationId xmlns:a16="http://schemas.microsoft.com/office/drawing/2014/main" id="{25EBA5EB-4807-4E96-BA08-B6B74AE040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Conector recto 340">
                <a:extLst>
                  <a:ext uri="{FF2B5EF4-FFF2-40B4-BE49-F238E27FC236}">
                    <a16:creationId xmlns:a16="http://schemas.microsoft.com/office/drawing/2014/main" id="{5548885E-CABE-42B5-B06A-1E6B9B198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Imagen 6" descr="imagen abstracta de puntos de luz">
            <a:extLst>
              <a:ext uri="{FF2B5EF4-FFF2-40B4-BE49-F238E27FC236}">
                <a16:creationId xmlns:a16="http://schemas.microsoft.com/office/drawing/2014/main" id="{FE6C54C5-D2F4-48F8-B65E-7506F07BCC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68" r="4773" b="-1"/>
          <a:stretch/>
        </p:blipFill>
        <p:spPr>
          <a:xfrm>
            <a:off x="8055588" y="-3863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graphicFrame>
        <p:nvGraphicFramePr>
          <p:cNvPr id="5" name="Marcador de contenido 4" descr="Gráfico de SmartArt">
            <a:extLst>
              <a:ext uri="{FF2B5EF4-FFF2-40B4-BE49-F238E27FC236}">
                <a16:creationId xmlns:a16="http://schemas.microsoft.com/office/drawing/2014/main" id="{C983627E-F26C-354F-BF0A-ECCD7E968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550620"/>
              </p:ext>
            </p:extLst>
          </p:nvPr>
        </p:nvGraphicFramePr>
        <p:xfrm>
          <a:off x="685801" y="2142067"/>
          <a:ext cx="6143423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8554473" cy="1456267"/>
          </a:xfrm>
        </p:spPr>
        <p:txBody>
          <a:bodyPr rtlCol="0"/>
          <a:lstStyle/>
          <a:p>
            <a:pPr rtl="0"/>
            <a:r>
              <a:rPr lang="es-MX" noProof="1"/>
              <a:t>Que quiero ser en un año</a:t>
            </a:r>
          </a:p>
        </p:txBody>
      </p:sp>
      <p:graphicFrame>
        <p:nvGraphicFramePr>
          <p:cNvPr id="6" name="Marcador de contenido 5" descr="Gráfico">
            <a:extLst>
              <a:ext uri="{FF2B5EF4-FFF2-40B4-BE49-F238E27FC236}">
                <a16:creationId xmlns:a16="http://schemas.microsoft.com/office/drawing/2014/main" id="{B969B0A3-888C-49AE-AB43-78DF29C9B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54962"/>
              </p:ext>
            </p:extLst>
          </p:nvPr>
        </p:nvGraphicFramePr>
        <p:xfrm>
          <a:off x="612117" y="2141538"/>
          <a:ext cx="10131425" cy="364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E463A80B-7A3C-C2A4-8738-8CBD79A595EC}"/>
              </a:ext>
            </a:extLst>
          </p:cNvPr>
          <p:cNvSpPr txBox="1"/>
          <p:nvPr/>
        </p:nvSpPr>
        <p:spPr>
          <a:xfrm>
            <a:off x="1294544" y="2630184"/>
            <a:ext cx="7922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Voy a estar en 2 de secundaria y seguiré jugando los deportes </a:t>
            </a:r>
          </a:p>
        </p:txBody>
      </p:sp>
      <p:pic>
        <p:nvPicPr>
          <p:cNvPr id="1026" name="Picture 2" descr="Las mejores ligas de volleyball del mundo - Betway Insider">
            <a:extLst>
              <a:ext uri="{FF2B5EF4-FFF2-40B4-BE49-F238E27FC236}">
                <a16:creationId xmlns:a16="http://schemas.microsoft.com/office/drawing/2014/main" id="{DF04AFB8-6011-4759-977A-3CCE3978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356" y="3091850"/>
            <a:ext cx="5143962" cy="34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39025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ielo nocturno con montañas en el horizonte">
            <a:extLst>
              <a:ext uri="{FF2B5EF4-FFF2-40B4-BE49-F238E27FC236}">
                <a16:creationId xmlns:a16="http://schemas.microsoft.com/office/drawing/2014/main" id="{2739CFE1-3E46-48B5-9BDB-769492BA7A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4555" b="4555"/>
          <a:stretch/>
        </p:blipFill>
        <p:spPr>
          <a:xfrm>
            <a:off x="-600" y="-1226"/>
            <a:ext cx="12193200" cy="6860452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090347" y="706999"/>
                </a:moveTo>
                <a:cubicBezTo>
                  <a:pt x="4588386" y="706999"/>
                  <a:pt x="3370806" y="1924579"/>
                  <a:pt x="3370806" y="3426541"/>
                </a:cubicBezTo>
                <a:cubicBezTo>
                  <a:pt x="3370806" y="4928503"/>
                  <a:pt x="4588386" y="6146083"/>
                  <a:pt x="6090347" y="6146083"/>
                </a:cubicBezTo>
                <a:cubicBezTo>
                  <a:pt x="7592308" y="6146083"/>
                  <a:pt x="8809888" y="4928503"/>
                  <a:pt x="8809888" y="3426541"/>
                </a:cubicBezTo>
                <a:cubicBezTo>
                  <a:pt x="8809888" y="1924579"/>
                  <a:pt x="7592308" y="706999"/>
                  <a:pt x="6090347" y="706999"/>
                </a:cubicBezTo>
                <a:close/>
                <a:moveTo>
                  <a:pt x="6082303" y="247854"/>
                </a:moveTo>
                <a:cubicBezTo>
                  <a:pt x="7836802" y="247854"/>
                  <a:pt x="9259104" y="1671227"/>
                  <a:pt x="9259104" y="3427045"/>
                </a:cubicBezTo>
                <a:cubicBezTo>
                  <a:pt x="9259104" y="5182864"/>
                  <a:pt x="7836802" y="6606237"/>
                  <a:pt x="6082303" y="6606237"/>
                </a:cubicBezTo>
                <a:cubicBezTo>
                  <a:pt x="4327804" y="6606237"/>
                  <a:pt x="2905502" y="5182864"/>
                  <a:pt x="2905502" y="3427045"/>
                </a:cubicBezTo>
                <a:cubicBezTo>
                  <a:pt x="2905502" y="1671227"/>
                  <a:pt x="4327804" y="247854"/>
                  <a:pt x="6082303" y="247854"/>
                </a:cubicBezTo>
                <a:close/>
                <a:moveTo>
                  <a:pt x="956025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60255" y="6858000"/>
                </a:lnTo>
                <a:lnTo>
                  <a:pt x="9704262" y="6706843"/>
                </a:lnTo>
                <a:cubicBezTo>
                  <a:pt x="10490530" y="5841105"/>
                  <a:pt x="10969748" y="4691058"/>
                  <a:pt x="10969748" y="3428999"/>
                </a:cubicBezTo>
                <a:cubicBezTo>
                  <a:pt x="10969748" y="2166941"/>
                  <a:pt x="10490530" y="1016894"/>
                  <a:pt x="9704262" y="151155"/>
                </a:cubicBezTo>
                <a:close/>
                <a:moveTo>
                  <a:pt x="7947654" y="0"/>
                </a:moveTo>
                <a:lnTo>
                  <a:pt x="8099035" y="0"/>
                </a:lnTo>
                <a:lnTo>
                  <a:pt x="8158569" y="34257"/>
                </a:lnTo>
                <a:cubicBezTo>
                  <a:pt x="9305381" y="731601"/>
                  <a:pt x="10071441" y="1993601"/>
                  <a:pt x="10071441" y="3434659"/>
                </a:cubicBezTo>
                <a:cubicBezTo>
                  <a:pt x="10071441" y="4875717"/>
                  <a:pt x="9305381" y="6137716"/>
                  <a:pt x="8158569" y="6835060"/>
                </a:cubicBezTo>
                <a:lnTo>
                  <a:pt x="8118703" y="6858000"/>
                </a:lnTo>
                <a:lnTo>
                  <a:pt x="7923440" y="6858000"/>
                </a:lnTo>
                <a:lnTo>
                  <a:pt x="7938929" y="6850061"/>
                </a:lnTo>
                <a:cubicBezTo>
                  <a:pt x="9153123" y="6189975"/>
                  <a:pt x="9977382" y="4902579"/>
                  <a:pt x="9977382" y="3422520"/>
                </a:cubicBezTo>
                <a:cubicBezTo>
                  <a:pt x="9977382" y="2009739"/>
                  <a:pt x="9226353" y="772500"/>
                  <a:pt x="8102044" y="88839"/>
                </a:cubicBezTo>
                <a:close/>
                <a:moveTo>
                  <a:pt x="4097777" y="0"/>
                </a:moveTo>
                <a:lnTo>
                  <a:pt x="4216953" y="0"/>
                </a:lnTo>
                <a:lnTo>
                  <a:pt x="4062563" y="88839"/>
                </a:lnTo>
                <a:cubicBezTo>
                  <a:pt x="2938253" y="772500"/>
                  <a:pt x="2187224" y="2009739"/>
                  <a:pt x="2187224" y="3422520"/>
                </a:cubicBezTo>
                <a:cubicBezTo>
                  <a:pt x="2187224" y="4902579"/>
                  <a:pt x="3011483" y="6189975"/>
                  <a:pt x="4225677" y="6850061"/>
                </a:cubicBezTo>
                <a:lnTo>
                  <a:pt x="4241167" y="6858000"/>
                </a:lnTo>
                <a:lnTo>
                  <a:pt x="4078110" y="6858000"/>
                </a:lnTo>
                <a:lnTo>
                  <a:pt x="4038243" y="6835060"/>
                </a:lnTo>
                <a:cubicBezTo>
                  <a:pt x="2891431" y="6137716"/>
                  <a:pt x="2125371" y="4875717"/>
                  <a:pt x="2125371" y="3434659"/>
                </a:cubicBezTo>
                <a:cubicBezTo>
                  <a:pt x="2125371" y="1993601"/>
                  <a:pt x="2891431" y="731601"/>
                  <a:pt x="4038243" y="34257"/>
                </a:cubicBezTo>
                <a:close/>
                <a:moveTo>
                  <a:pt x="0" y="0"/>
                </a:moveTo>
                <a:lnTo>
                  <a:pt x="2636555" y="0"/>
                </a:lnTo>
                <a:lnTo>
                  <a:pt x="2492551" y="151155"/>
                </a:lnTo>
                <a:cubicBezTo>
                  <a:pt x="1706282" y="1016894"/>
                  <a:pt x="1227064" y="2166941"/>
                  <a:pt x="1227064" y="3428999"/>
                </a:cubicBezTo>
                <a:cubicBezTo>
                  <a:pt x="1227064" y="4691058"/>
                  <a:pt x="1706282" y="5841105"/>
                  <a:pt x="2492551" y="6706843"/>
                </a:cubicBezTo>
                <a:lnTo>
                  <a:pt x="2636557" y="6858000"/>
                </a:lnTo>
                <a:lnTo>
                  <a:pt x="0" y="6858000"/>
                </a:lnTo>
                <a:close/>
              </a:path>
            </a:pathLst>
          </a:custGeom>
          <a:ln w="60325" cmpd="dbl">
            <a:solidFill>
              <a:schemeClr val="tx1">
                <a:alpha val="40000"/>
              </a:schemeClr>
            </a:solidFill>
          </a:ln>
        </p:spPr>
      </p:pic>
      <p:graphicFrame>
        <p:nvGraphicFramePr>
          <p:cNvPr id="5" name="Marcador de contenido 4" descr="Gráfico de SmartArt">
            <a:extLst>
              <a:ext uri="{FF2B5EF4-FFF2-40B4-BE49-F238E27FC236}">
                <a16:creationId xmlns:a16="http://schemas.microsoft.com/office/drawing/2014/main" id="{21A182E9-AC38-4344-9247-5AB4B8F03A2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89102649"/>
              </p:ext>
            </p:extLst>
          </p:nvPr>
        </p:nvGraphicFramePr>
        <p:xfrm>
          <a:off x="2569323" y="2142067"/>
          <a:ext cx="7390680" cy="372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144E241E-3110-4B1C-B9B0-F17B90FE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903" y="787400"/>
            <a:ext cx="7390680" cy="1278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es-MX" noProof="1"/>
              <a:t>Que quiero ser en 5 años</a:t>
            </a:r>
          </a:p>
        </p:txBody>
      </p:sp>
    </p:spTree>
    <p:extLst>
      <p:ext uri="{BB962C8B-B14F-4D97-AF65-F5344CB8AC3E}">
        <p14:creationId xmlns:p14="http://schemas.microsoft.com/office/powerpoint/2010/main" val="197482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D577E5-F33F-171A-40F7-AA327DB22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70" y="1740071"/>
            <a:ext cx="6177204" cy="1539603"/>
          </a:xfrm>
        </p:spPr>
        <p:txBody>
          <a:bodyPr>
            <a:normAutofit/>
          </a:bodyPr>
          <a:lstStyle/>
          <a:p>
            <a:r>
              <a:rPr lang="es-MX" sz="3200" dirty="0" err="1"/>
              <a:t>Estare</a:t>
            </a:r>
            <a:r>
              <a:rPr lang="es-MX" sz="3200" dirty="0"/>
              <a:t> estudiando una carrera para trabajar</a:t>
            </a:r>
          </a:p>
        </p:txBody>
      </p:sp>
      <p:pic>
        <p:nvPicPr>
          <p:cNvPr id="2064" name="Picture 16" descr="Ingeniería en Sistemas y Computación: ¿dónde estudiar esta carrera en  México? | GU - EL UNIVERSAL">
            <a:extLst>
              <a:ext uri="{FF2B5EF4-FFF2-40B4-BE49-F238E27FC236}">
                <a16:creationId xmlns:a16="http://schemas.microsoft.com/office/drawing/2014/main" id="{4DCF47F3-0426-22E3-E9ED-BD54258DE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3165682"/>
            <a:ext cx="5607560" cy="345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696E68-D76E-B55C-C4B0-CB3E3E78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Que voy a ser en 10 años</a:t>
            </a:r>
          </a:p>
        </p:txBody>
      </p:sp>
      <p:sp>
        <p:nvSpPr>
          <p:cNvPr id="4" name="AutoShape 2" descr="Cuáles son las habilidades de un ingeniero en sistemas? - Tiffin University">
            <a:extLst>
              <a:ext uri="{FF2B5EF4-FFF2-40B4-BE49-F238E27FC236}">
                <a16:creationId xmlns:a16="http://schemas.microsoft.com/office/drawing/2014/main" id="{57172A20-C83B-7102-40BE-E4B1159EA5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618180" cy="161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3004082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untos de luz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89" y="78388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73867"/>
            <a:ext cx="7197726" cy="2421464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Gracias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64FA72-B055-4AE3-A6FD-8071BD687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95332"/>
            <a:ext cx="7197726" cy="1405467"/>
          </a:xfrm>
        </p:spPr>
        <p:txBody>
          <a:bodyPr rtlCol="0">
            <a:normAutofit/>
          </a:bodyPr>
          <a:lstStyle/>
          <a:p>
            <a:pPr rtl="0"/>
            <a:r>
              <a:rPr lang="es-MX">
                <a:solidFill>
                  <a:schemeClr val="accent1">
                    <a:lumMod val="40000"/>
                    <a:lumOff val="60000"/>
                  </a:schemeClr>
                </a:solidFill>
              </a:rPr>
              <a:t>alguien@example.com</a:t>
            </a:r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699_TF22566005_Win32" id="{6567C1C1-8594-48D8-AE2C-D1AFFBB43B4E}" vid="{346B07C7-A087-479D-9468-4033B8411EF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8D3305-1D9D-4BC8-A40F-6F8AE50B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08B90B-70ED-4539-9C14-FB2728D906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0D51BCB-0419-432E-B7F1-25548446A6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futurista</Template>
  <TotalTime>24</TotalTime>
  <Words>100</Words>
  <Application>Microsoft Office PowerPoint</Application>
  <PresentationFormat>Panorámica</PresentationFormat>
  <Paragraphs>21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Celestial</vt:lpstr>
      <vt:lpstr>Qué quiero ser  de grande</vt:lpstr>
      <vt:lpstr>Tecnología global</vt:lpstr>
      <vt:lpstr>Que quiero ser en un año</vt:lpstr>
      <vt:lpstr>Que quiero ser en 5 años</vt:lpstr>
      <vt:lpstr>Que voy a ser en 10 años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ANGEL DAGNINO</dc:creator>
  <cp:lastModifiedBy>JOSE ANGEL DAGNINO</cp:lastModifiedBy>
  <cp:revision>4</cp:revision>
  <dcterms:created xsi:type="dcterms:W3CDTF">2025-02-06T16:31:52Z</dcterms:created>
  <dcterms:modified xsi:type="dcterms:W3CDTF">2025-02-20T15:26:48Z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