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4A6D8C-DFD3-B593-9E03-78624AF76D11}" v="14" dt="2025-02-20T15:26:37.601"/>
    <p1510:client id="{C6C996AC-E99E-2C0D-913B-E38B1639AB46}" v="562" dt="2025-02-19T23:27:16.3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DY ." userId="e6f306456bd5e7cf" providerId="Windows Live" clId="Web-{C6C996AC-E99E-2C0D-913B-E38B1639AB46}"/>
    <pc:docChg chg="addSld modSld addMainMaster delMainMaster">
      <pc:chgData name="ANDDY ." userId="e6f306456bd5e7cf" providerId="Windows Live" clId="Web-{C6C996AC-E99E-2C0D-913B-E38B1639AB46}" dt="2025-02-19T23:27:16.363" v="549"/>
      <pc:docMkLst>
        <pc:docMk/>
      </pc:docMkLst>
      <pc:sldChg chg="addSp delSp modSp mod setBg modClrScheme setClrOvrMap delDesignElem chgLayout">
        <pc:chgData name="ANDDY ." userId="e6f306456bd5e7cf" providerId="Windows Live" clId="Web-{C6C996AC-E99E-2C0D-913B-E38B1639AB46}" dt="2025-02-19T23:27:06.941" v="548"/>
        <pc:sldMkLst>
          <pc:docMk/>
          <pc:sldMk cId="1430577345" sldId="256"/>
        </pc:sldMkLst>
        <pc:spChg chg="mod ord">
          <ac:chgData name="ANDDY ." userId="e6f306456bd5e7cf" providerId="Windows Live" clId="Web-{C6C996AC-E99E-2C0D-913B-E38B1639AB46}" dt="2025-02-19T23:27:06.941" v="548"/>
          <ac:spMkLst>
            <pc:docMk/>
            <pc:sldMk cId="1430577345" sldId="256"/>
            <ac:spMk id="2" creationId="{892750D7-24A8-49FA-A959-E247A4E3585A}"/>
          </ac:spMkLst>
        </pc:spChg>
        <pc:spChg chg="mod ord">
          <ac:chgData name="ANDDY ." userId="e6f306456bd5e7cf" providerId="Windows Live" clId="Web-{C6C996AC-E99E-2C0D-913B-E38B1639AB46}" dt="2025-02-19T23:27:06.941" v="548"/>
          <ac:spMkLst>
            <pc:docMk/>
            <pc:sldMk cId="1430577345" sldId="256"/>
            <ac:spMk id="3" creationId="{222436C3-4762-4542-9B41-D8B4CC95F6DE}"/>
          </ac:spMkLst>
        </pc:spChg>
        <pc:spChg chg="add del">
          <ac:chgData name="ANDDY ." userId="e6f306456bd5e7cf" providerId="Windows Live" clId="Web-{C6C996AC-E99E-2C0D-913B-E38B1639AB46}" dt="2025-02-19T23:27:06.941" v="548"/>
          <ac:spMkLst>
            <pc:docMk/>
            <pc:sldMk cId="1430577345" sldId="256"/>
            <ac:spMk id="9" creationId="{0EECA69B-4C2A-7F31-8019-E90DB3BD49CB}"/>
          </ac:spMkLst>
        </pc:spChg>
        <pc:spChg chg="add del">
          <ac:chgData name="ANDDY ." userId="e6f306456bd5e7cf" providerId="Windows Live" clId="Web-{C6C996AC-E99E-2C0D-913B-E38B1639AB46}" dt="2025-02-19T23:27:06.941" v="548"/>
          <ac:spMkLst>
            <pc:docMk/>
            <pc:sldMk cId="1430577345" sldId="256"/>
            <ac:spMk id="11" creationId="{1103FDB8-D911-F8F8-F9EC-FB7FF543594C}"/>
          </ac:spMkLst>
        </pc:spChg>
        <pc:picChg chg="add">
          <ac:chgData name="ANDDY ." userId="e6f306456bd5e7cf" providerId="Windows Live" clId="Web-{C6C996AC-E99E-2C0D-913B-E38B1639AB46}" dt="2025-02-19T23:09:36.032" v="43"/>
          <ac:picMkLst>
            <pc:docMk/>
            <pc:sldMk cId="1430577345" sldId="256"/>
            <ac:picMk id="4" creationId="{BF3C891C-9A08-D482-F0F5-906FBED123E5}"/>
          </ac:picMkLst>
        </pc:picChg>
      </pc:sldChg>
      <pc:sldChg chg="modSp new mod setBg modClrScheme chgLayout">
        <pc:chgData name="ANDDY ." userId="e6f306456bd5e7cf" providerId="Windows Live" clId="Web-{C6C996AC-E99E-2C0D-913B-E38B1639AB46}" dt="2025-02-19T23:27:06.941" v="548"/>
        <pc:sldMkLst>
          <pc:docMk/>
          <pc:sldMk cId="352559211" sldId="257"/>
        </pc:sldMkLst>
        <pc:spChg chg="mod ord">
          <ac:chgData name="ANDDY ." userId="e6f306456bd5e7cf" providerId="Windows Live" clId="Web-{C6C996AC-E99E-2C0D-913B-E38B1639AB46}" dt="2025-02-19T23:27:06.941" v="548"/>
          <ac:spMkLst>
            <pc:docMk/>
            <pc:sldMk cId="352559211" sldId="257"/>
            <ac:spMk id="2" creationId="{A2EBA650-C3A3-DAF6-9DDF-4F1E85329464}"/>
          </ac:spMkLst>
        </pc:spChg>
        <pc:spChg chg="mod ord">
          <ac:chgData name="ANDDY ." userId="e6f306456bd5e7cf" providerId="Windows Live" clId="Web-{C6C996AC-E99E-2C0D-913B-E38B1639AB46}" dt="2025-02-19T23:27:06.941" v="548"/>
          <ac:spMkLst>
            <pc:docMk/>
            <pc:sldMk cId="352559211" sldId="257"/>
            <ac:spMk id="3" creationId="{2ABAE45D-7D3B-7325-ADA0-1A58AD828610}"/>
          </ac:spMkLst>
        </pc:spChg>
      </pc:sldChg>
      <pc:sldChg chg="modSp new mod setBg modClrScheme chgLayout">
        <pc:chgData name="ANDDY ." userId="e6f306456bd5e7cf" providerId="Windows Live" clId="Web-{C6C996AC-E99E-2C0D-913B-E38B1639AB46}" dt="2025-02-19T23:27:06.941" v="548"/>
        <pc:sldMkLst>
          <pc:docMk/>
          <pc:sldMk cId="3216650885" sldId="258"/>
        </pc:sldMkLst>
        <pc:spChg chg="mod ord">
          <ac:chgData name="ANDDY ." userId="e6f306456bd5e7cf" providerId="Windows Live" clId="Web-{C6C996AC-E99E-2C0D-913B-E38B1639AB46}" dt="2025-02-19T23:27:06.941" v="548"/>
          <ac:spMkLst>
            <pc:docMk/>
            <pc:sldMk cId="3216650885" sldId="258"/>
            <ac:spMk id="2" creationId="{1E547A00-C108-7CC7-C2E9-D0C82A3B5434}"/>
          </ac:spMkLst>
        </pc:spChg>
        <pc:spChg chg="mod ord">
          <ac:chgData name="ANDDY ." userId="e6f306456bd5e7cf" providerId="Windows Live" clId="Web-{C6C996AC-E99E-2C0D-913B-E38B1639AB46}" dt="2025-02-19T23:27:06.941" v="548"/>
          <ac:spMkLst>
            <pc:docMk/>
            <pc:sldMk cId="3216650885" sldId="258"/>
            <ac:spMk id="3" creationId="{DBF8D361-72EB-0381-0C8C-0FE21AEA467B}"/>
          </ac:spMkLst>
        </pc:spChg>
      </pc:sldChg>
      <pc:sldChg chg="modSp new mod setBg modClrScheme chgLayout">
        <pc:chgData name="ANDDY ." userId="e6f306456bd5e7cf" providerId="Windows Live" clId="Web-{C6C996AC-E99E-2C0D-913B-E38B1639AB46}" dt="2025-02-19T23:27:06.941" v="548"/>
        <pc:sldMkLst>
          <pc:docMk/>
          <pc:sldMk cId="1601362446" sldId="259"/>
        </pc:sldMkLst>
        <pc:spChg chg="mod ord">
          <ac:chgData name="ANDDY ." userId="e6f306456bd5e7cf" providerId="Windows Live" clId="Web-{C6C996AC-E99E-2C0D-913B-E38B1639AB46}" dt="2025-02-19T23:27:06.941" v="548"/>
          <ac:spMkLst>
            <pc:docMk/>
            <pc:sldMk cId="1601362446" sldId="259"/>
            <ac:spMk id="2" creationId="{069FC26A-4ECD-59EB-638F-53AF499980FA}"/>
          </ac:spMkLst>
        </pc:spChg>
        <pc:spChg chg="mod ord">
          <ac:chgData name="ANDDY ." userId="e6f306456bd5e7cf" providerId="Windows Live" clId="Web-{C6C996AC-E99E-2C0D-913B-E38B1639AB46}" dt="2025-02-19T23:27:06.941" v="548"/>
          <ac:spMkLst>
            <pc:docMk/>
            <pc:sldMk cId="1601362446" sldId="259"/>
            <ac:spMk id="3" creationId="{3C913782-17AD-C1BC-545F-81340C79F869}"/>
          </ac:spMkLst>
        </pc:spChg>
      </pc:sldChg>
      <pc:sldChg chg="delSp modSp new mod setBg modClrScheme chgLayout">
        <pc:chgData name="ANDDY ." userId="e6f306456bd5e7cf" providerId="Windows Live" clId="Web-{C6C996AC-E99E-2C0D-913B-E38B1639AB46}" dt="2025-02-19T23:27:16.363" v="549"/>
        <pc:sldMkLst>
          <pc:docMk/>
          <pc:sldMk cId="2905814879" sldId="260"/>
        </pc:sldMkLst>
        <pc:spChg chg="mod ord">
          <ac:chgData name="ANDDY ." userId="e6f306456bd5e7cf" providerId="Windows Live" clId="Web-{C6C996AC-E99E-2C0D-913B-E38B1639AB46}" dt="2025-02-19T23:27:06.941" v="548"/>
          <ac:spMkLst>
            <pc:docMk/>
            <pc:sldMk cId="2905814879" sldId="260"/>
            <ac:spMk id="2" creationId="{ADC59EF0-2FBB-1EC0-07AB-745623361374}"/>
          </ac:spMkLst>
        </pc:spChg>
        <pc:spChg chg="del mod">
          <ac:chgData name="ANDDY ." userId="e6f306456bd5e7cf" providerId="Windows Live" clId="Web-{C6C996AC-E99E-2C0D-913B-E38B1639AB46}" dt="2025-02-19T23:26:28.706" v="540"/>
          <ac:spMkLst>
            <pc:docMk/>
            <pc:sldMk cId="2905814879" sldId="260"/>
            <ac:spMk id="3" creationId="{B2DE01CF-1413-BAE2-3618-8A727E15F790}"/>
          </ac:spMkLst>
        </pc:spChg>
      </pc:sldChg>
      <pc:sldMasterChg chg="del delSldLayout">
        <pc:chgData name="ANDDY ." userId="e6f306456bd5e7cf" providerId="Windows Live" clId="Web-{C6C996AC-E99E-2C0D-913B-E38B1639AB46}" dt="2025-02-19T23:09:36.032" v="43"/>
        <pc:sldMasterMkLst>
          <pc:docMk/>
          <pc:sldMasterMk cId="1037836119" sldId="2147483648"/>
        </pc:sldMasterMkLst>
        <pc:sldLayoutChg chg="del">
          <pc:chgData name="ANDDY ." userId="e6f306456bd5e7cf" providerId="Windows Live" clId="Web-{C6C996AC-E99E-2C0D-913B-E38B1639AB46}" dt="2025-02-19T23:09:36.032" v="43"/>
          <pc:sldLayoutMkLst>
            <pc:docMk/>
            <pc:sldMasterMk cId="1037836119" sldId="2147483648"/>
            <pc:sldLayoutMk cId="666572584" sldId="2147483649"/>
          </pc:sldLayoutMkLst>
        </pc:sldLayoutChg>
        <pc:sldLayoutChg chg="del">
          <pc:chgData name="ANDDY ." userId="e6f306456bd5e7cf" providerId="Windows Live" clId="Web-{C6C996AC-E99E-2C0D-913B-E38B1639AB46}" dt="2025-02-19T23:09:36.032" v="43"/>
          <pc:sldLayoutMkLst>
            <pc:docMk/>
            <pc:sldMasterMk cId="1037836119" sldId="2147483648"/>
            <pc:sldLayoutMk cId="1546273086" sldId="2147483650"/>
          </pc:sldLayoutMkLst>
        </pc:sldLayoutChg>
        <pc:sldLayoutChg chg="del">
          <pc:chgData name="ANDDY ." userId="e6f306456bd5e7cf" providerId="Windows Live" clId="Web-{C6C996AC-E99E-2C0D-913B-E38B1639AB46}" dt="2025-02-19T23:09:36.032" v="43"/>
          <pc:sldLayoutMkLst>
            <pc:docMk/>
            <pc:sldMasterMk cId="1037836119" sldId="2147483648"/>
            <pc:sldLayoutMk cId="3797575280" sldId="2147483651"/>
          </pc:sldLayoutMkLst>
        </pc:sldLayoutChg>
        <pc:sldLayoutChg chg="del">
          <pc:chgData name="ANDDY ." userId="e6f306456bd5e7cf" providerId="Windows Live" clId="Web-{C6C996AC-E99E-2C0D-913B-E38B1639AB46}" dt="2025-02-19T23:09:36.032" v="43"/>
          <pc:sldLayoutMkLst>
            <pc:docMk/>
            <pc:sldMasterMk cId="1037836119" sldId="2147483648"/>
            <pc:sldLayoutMk cId="2232725900" sldId="2147483652"/>
          </pc:sldLayoutMkLst>
        </pc:sldLayoutChg>
        <pc:sldLayoutChg chg="del">
          <pc:chgData name="ANDDY ." userId="e6f306456bd5e7cf" providerId="Windows Live" clId="Web-{C6C996AC-E99E-2C0D-913B-E38B1639AB46}" dt="2025-02-19T23:09:36.032" v="43"/>
          <pc:sldLayoutMkLst>
            <pc:docMk/>
            <pc:sldMasterMk cId="1037836119" sldId="2147483648"/>
            <pc:sldLayoutMk cId="92890425" sldId="2147483653"/>
          </pc:sldLayoutMkLst>
        </pc:sldLayoutChg>
        <pc:sldLayoutChg chg="del">
          <pc:chgData name="ANDDY ." userId="e6f306456bd5e7cf" providerId="Windows Live" clId="Web-{C6C996AC-E99E-2C0D-913B-E38B1639AB46}" dt="2025-02-19T23:09:36.032" v="43"/>
          <pc:sldLayoutMkLst>
            <pc:docMk/>
            <pc:sldMasterMk cId="1037836119" sldId="2147483648"/>
            <pc:sldLayoutMk cId="1282273674" sldId="2147483654"/>
          </pc:sldLayoutMkLst>
        </pc:sldLayoutChg>
        <pc:sldLayoutChg chg="del">
          <pc:chgData name="ANDDY ." userId="e6f306456bd5e7cf" providerId="Windows Live" clId="Web-{C6C996AC-E99E-2C0D-913B-E38B1639AB46}" dt="2025-02-19T23:09:36.032" v="43"/>
          <pc:sldLayoutMkLst>
            <pc:docMk/>
            <pc:sldMasterMk cId="1037836119" sldId="2147483648"/>
            <pc:sldLayoutMk cId="75163334" sldId="2147483655"/>
          </pc:sldLayoutMkLst>
        </pc:sldLayoutChg>
        <pc:sldLayoutChg chg="del">
          <pc:chgData name="ANDDY ." userId="e6f306456bd5e7cf" providerId="Windows Live" clId="Web-{C6C996AC-E99E-2C0D-913B-E38B1639AB46}" dt="2025-02-19T23:09:36.032" v="43"/>
          <pc:sldLayoutMkLst>
            <pc:docMk/>
            <pc:sldMasterMk cId="1037836119" sldId="2147483648"/>
            <pc:sldLayoutMk cId="2549233983" sldId="2147483656"/>
          </pc:sldLayoutMkLst>
        </pc:sldLayoutChg>
        <pc:sldLayoutChg chg="del">
          <pc:chgData name="ANDDY ." userId="e6f306456bd5e7cf" providerId="Windows Live" clId="Web-{C6C996AC-E99E-2C0D-913B-E38B1639AB46}" dt="2025-02-19T23:09:36.032" v="43"/>
          <pc:sldLayoutMkLst>
            <pc:docMk/>
            <pc:sldMasterMk cId="1037836119" sldId="2147483648"/>
            <pc:sldLayoutMk cId="1912587778" sldId="2147483657"/>
          </pc:sldLayoutMkLst>
        </pc:sldLayoutChg>
        <pc:sldLayoutChg chg="del">
          <pc:chgData name="ANDDY ." userId="e6f306456bd5e7cf" providerId="Windows Live" clId="Web-{C6C996AC-E99E-2C0D-913B-E38B1639AB46}" dt="2025-02-19T23:09:36.032" v="43"/>
          <pc:sldLayoutMkLst>
            <pc:docMk/>
            <pc:sldMasterMk cId="1037836119" sldId="2147483648"/>
            <pc:sldLayoutMk cId="478483964" sldId="2147483658"/>
          </pc:sldLayoutMkLst>
        </pc:sldLayoutChg>
        <pc:sldLayoutChg chg="del">
          <pc:chgData name="ANDDY ." userId="e6f306456bd5e7cf" providerId="Windows Live" clId="Web-{C6C996AC-E99E-2C0D-913B-E38B1639AB46}" dt="2025-02-19T23:09:36.032" v="43"/>
          <pc:sldLayoutMkLst>
            <pc:docMk/>
            <pc:sldMasterMk cId="1037836119" sldId="2147483648"/>
            <pc:sldLayoutMk cId="650442931" sldId="2147483659"/>
          </pc:sldLayoutMkLst>
        </pc:sldLayoutChg>
      </pc:sldMasterChg>
      <pc:sldMasterChg chg="add del addSldLayout delSldLayout">
        <pc:chgData name="ANDDY ." userId="e6f306456bd5e7cf" providerId="Windows Live" clId="Web-{C6C996AC-E99E-2C0D-913B-E38B1639AB46}" dt="2025-02-19T23:27:06.941" v="548"/>
        <pc:sldMasterMkLst>
          <pc:docMk/>
          <pc:sldMasterMk cId="2480624727" sldId="2147483673"/>
        </pc:sldMasterMkLst>
        <pc:sldLayoutChg chg="add del">
          <pc:chgData name="ANDDY ." userId="e6f306456bd5e7cf" providerId="Windows Live" clId="Web-{C6C996AC-E99E-2C0D-913B-E38B1639AB46}" dt="2025-02-19T23:27:06.941" v="548"/>
          <pc:sldLayoutMkLst>
            <pc:docMk/>
            <pc:sldMasterMk cId="2480624727" sldId="2147483673"/>
            <pc:sldLayoutMk cId="3112142599" sldId="2147483662"/>
          </pc:sldLayoutMkLst>
        </pc:sldLayoutChg>
        <pc:sldLayoutChg chg="add del">
          <pc:chgData name="ANDDY ." userId="e6f306456bd5e7cf" providerId="Windows Live" clId="Web-{C6C996AC-E99E-2C0D-913B-E38B1639AB46}" dt="2025-02-19T23:27:06.941" v="548"/>
          <pc:sldLayoutMkLst>
            <pc:docMk/>
            <pc:sldMasterMk cId="2480624727" sldId="2147483673"/>
            <pc:sldLayoutMk cId="2333636894" sldId="2147483663"/>
          </pc:sldLayoutMkLst>
        </pc:sldLayoutChg>
        <pc:sldLayoutChg chg="add del">
          <pc:chgData name="ANDDY ." userId="e6f306456bd5e7cf" providerId="Windows Live" clId="Web-{C6C996AC-E99E-2C0D-913B-E38B1639AB46}" dt="2025-02-19T23:27:06.941" v="548"/>
          <pc:sldLayoutMkLst>
            <pc:docMk/>
            <pc:sldMasterMk cId="2480624727" sldId="2147483673"/>
            <pc:sldLayoutMk cId="719787441" sldId="2147483664"/>
          </pc:sldLayoutMkLst>
        </pc:sldLayoutChg>
        <pc:sldLayoutChg chg="add del">
          <pc:chgData name="ANDDY ." userId="e6f306456bd5e7cf" providerId="Windows Live" clId="Web-{C6C996AC-E99E-2C0D-913B-E38B1639AB46}" dt="2025-02-19T23:27:06.941" v="548"/>
          <pc:sldLayoutMkLst>
            <pc:docMk/>
            <pc:sldMasterMk cId="2480624727" sldId="2147483673"/>
            <pc:sldLayoutMk cId="1883241648" sldId="2147483665"/>
          </pc:sldLayoutMkLst>
        </pc:sldLayoutChg>
        <pc:sldLayoutChg chg="add del">
          <pc:chgData name="ANDDY ." userId="e6f306456bd5e7cf" providerId="Windows Live" clId="Web-{C6C996AC-E99E-2C0D-913B-E38B1639AB46}" dt="2025-02-19T23:27:06.941" v="548"/>
          <pc:sldLayoutMkLst>
            <pc:docMk/>
            <pc:sldMasterMk cId="2480624727" sldId="2147483673"/>
            <pc:sldLayoutMk cId="2957618267" sldId="2147483666"/>
          </pc:sldLayoutMkLst>
        </pc:sldLayoutChg>
        <pc:sldLayoutChg chg="add del">
          <pc:chgData name="ANDDY ." userId="e6f306456bd5e7cf" providerId="Windows Live" clId="Web-{C6C996AC-E99E-2C0D-913B-E38B1639AB46}" dt="2025-02-19T23:27:06.941" v="548"/>
          <pc:sldLayoutMkLst>
            <pc:docMk/>
            <pc:sldMasterMk cId="2480624727" sldId="2147483673"/>
            <pc:sldLayoutMk cId="3331566334" sldId="2147483667"/>
          </pc:sldLayoutMkLst>
        </pc:sldLayoutChg>
        <pc:sldLayoutChg chg="add del">
          <pc:chgData name="ANDDY ." userId="e6f306456bd5e7cf" providerId="Windows Live" clId="Web-{C6C996AC-E99E-2C0D-913B-E38B1639AB46}" dt="2025-02-19T23:27:06.941" v="548"/>
          <pc:sldLayoutMkLst>
            <pc:docMk/>
            <pc:sldMasterMk cId="2480624727" sldId="2147483673"/>
            <pc:sldLayoutMk cId="2531141360" sldId="2147483668"/>
          </pc:sldLayoutMkLst>
        </pc:sldLayoutChg>
        <pc:sldLayoutChg chg="add del">
          <pc:chgData name="ANDDY ." userId="e6f306456bd5e7cf" providerId="Windows Live" clId="Web-{C6C996AC-E99E-2C0D-913B-E38B1639AB46}" dt="2025-02-19T23:27:06.941" v="548"/>
          <pc:sldLayoutMkLst>
            <pc:docMk/>
            <pc:sldMasterMk cId="2480624727" sldId="2147483673"/>
            <pc:sldLayoutMk cId="3548718340" sldId="2147483669"/>
          </pc:sldLayoutMkLst>
        </pc:sldLayoutChg>
        <pc:sldLayoutChg chg="add del">
          <pc:chgData name="ANDDY ." userId="e6f306456bd5e7cf" providerId="Windows Live" clId="Web-{C6C996AC-E99E-2C0D-913B-E38B1639AB46}" dt="2025-02-19T23:27:06.941" v="548"/>
          <pc:sldLayoutMkLst>
            <pc:docMk/>
            <pc:sldMasterMk cId="2480624727" sldId="2147483673"/>
            <pc:sldLayoutMk cId="2609257435" sldId="2147483670"/>
          </pc:sldLayoutMkLst>
        </pc:sldLayoutChg>
        <pc:sldLayoutChg chg="add del">
          <pc:chgData name="ANDDY ." userId="e6f306456bd5e7cf" providerId="Windows Live" clId="Web-{C6C996AC-E99E-2C0D-913B-E38B1639AB46}" dt="2025-02-19T23:27:06.941" v="548"/>
          <pc:sldLayoutMkLst>
            <pc:docMk/>
            <pc:sldMasterMk cId="2480624727" sldId="2147483673"/>
            <pc:sldLayoutMk cId="260962713" sldId="2147483671"/>
          </pc:sldLayoutMkLst>
        </pc:sldLayoutChg>
        <pc:sldLayoutChg chg="add del">
          <pc:chgData name="ANDDY ." userId="e6f306456bd5e7cf" providerId="Windows Live" clId="Web-{C6C996AC-E99E-2C0D-913B-E38B1639AB46}" dt="2025-02-19T23:27:06.941" v="548"/>
          <pc:sldLayoutMkLst>
            <pc:docMk/>
            <pc:sldMasterMk cId="2480624727" sldId="2147483673"/>
            <pc:sldLayoutMk cId="3374546183" sldId="2147483672"/>
          </pc:sldLayoutMkLst>
        </pc:sldLayoutChg>
      </pc:sldMasterChg>
      <pc:sldMasterChg chg="add del addSldLayout delSldLayout modSldLayout">
        <pc:chgData name="ANDDY ." userId="e6f306456bd5e7cf" providerId="Windows Live" clId="Web-{C6C996AC-E99E-2C0D-913B-E38B1639AB46}" dt="2025-02-19T23:27:06.941" v="548"/>
        <pc:sldMasterMkLst>
          <pc:docMk/>
          <pc:sldMasterMk cId="680171107" sldId="2147483674"/>
        </pc:sldMasterMkLst>
        <pc:sldLayoutChg chg="add del mod replId">
          <pc:chgData name="ANDDY ." userId="e6f306456bd5e7cf" providerId="Windows Live" clId="Web-{C6C996AC-E99E-2C0D-913B-E38B1639AB46}" dt="2025-02-19T23:27:06.941" v="548"/>
          <pc:sldLayoutMkLst>
            <pc:docMk/>
            <pc:sldMasterMk cId="680171107" sldId="2147483674"/>
            <pc:sldLayoutMk cId="3622264163" sldId="2147483675"/>
          </pc:sldLayoutMkLst>
        </pc:sldLayoutChg>
        <pc:sldLayoutChg chg="add del mod replId">
          <pc:chgData name="ANDDY ." userId="e6f306456bd5e7cf" providerId="Windows Live" clId="Web-{C6C996AC-E99E-2C0D-913B-E38B1639AB46}" dt="2025-02-19T23:27:06.941" v="548"/>
          <pc:sldLayoutMkLst>
            <pc:docMk/>
            <pc:sldMasterMk cId="680171107" sldId="2147483674"/>
            <pc:sldLayoutMk cId="955014678" sldId="2147483676"/>
          </pc:sldLayoutMkLst>
        </pc:sldLayoutChg>
        <pc:sldLayoutChg chg="add del mod replId">
          <pc:chgData name="ANDDY ." userId="e6f306456bd5e7cf" providerId="Windows Live" clId="Web-{C6C996AC-E99E-2C0D-913B-E38B1639AB46}" dt="2025-02-19T23:27:06.941" v="548"/>
          <pc:sldLayoutMkLst>
            <pc:docMk/>
            <pc:sldMasterMk cId="680171107" sldId="2147483674"/>
            <pc:sldLayoutMk cId="2581191644" sldId="2147483677"/>
          </pc:sldLayoutMkLst>
        </pc:sldLayoutChg>
        <pc:sldLayoutChg chg="add del mod replId">
          <pc:chgData name="ANDDY ." userId="e6f306456bd5e7cf" providerId="Windows Live" clId="Web-{C6C996AC-E99E-2C0D-913B-E38B1639AB46}" dt="2025-02-19T23:27:06.941" v="548"/>
          <pc:sldLayoutMkLst>
            <pc:docMk/>
            <pc:sldMasterMk cId="680171107" sldId="2147483674"/>
            <pc:sldLayoutMk cId="3391590562" sldId="2147483678"/>
          </pc:sldLayoutMkLst>
        </pc:sldLayoutChg>
        <pc:sldLayoutChg chg="add del mod replId">
          <pc:chgData name="ANDDY ." userId="e6f306456bd5e7cf" providerId="Windows Live" clId="Web-{C6C996AC-E99E-2C0D-913B-E38B1639AB46}" dt="2025-02-19T23:27:06.941" v="548"/>
          <pc:sldLayoutMkLst>
            <pc:docMk/>
            <pc:sldMasterMk cId="680171107" sldId="2147483674"/>
            <pc:sldLayoutMk cId="950466408" sldId="2147483679"/>
          </pc:sldLayoutMkLst>
        </pc:sldLayoutChg>
        <pc:sldLayoutChg chg="add del mod replId">
          <pc:chgData name="ANDDY ." userId="e6f306456bd5e7cf" providerId="Windows Live" clId="Web-{C6C996AC-E99E-2C0D-913B-E38B1639AB46}" dt="2025-02-19T23:27:06.941" v="548"/>
          <pc:sldLayoutMkLst>
            <pc:docMk/>
            <pc:sldMasterMk cId="680171107" sldId="2147483674"/>
            <pc:sldLayoutMk cId="24048222" sldId="2147483680"/>
          </pc:sldLayoutMkLst>
        </pc:sldLayoutChg>
        <pc:sldLayoutChg chg="add del mod replId">
          <pc:chgData name="ANDDY ." userId="e6f306456bd5e7cf" providerId="Windows Live" clId="Web-{C6C996AC-E99E-2C0D-913B-E38B1639AB46}" dt="2025-02-19T23:27:06.941" v="548"/>
          <pc:sldLayoutMkLst>
            <pc:docMk/>
            <pc:sldMasterMk cId="680171107" sldId="2147483674"/>
            <pc:sldLayoutMk cId="691720708" sldId="2147483681"/>
          </pc:sldLayoutMkLst>
        </pc:sldLayoutChg>
        <pc:sldLayoutChg chg="add del mod replId">
          <pc:chgData name="ANDDY ." userId="e6f306456bd5e7cf" providerId="Windows Live" clId="Web-{C6C996AC-E99E-2C0D-913B-E38B1639AB46}" dt="2025-02-19T23:27:06.941" v="548"/>
          <pc:sldLayoutMkLst>
            <pc:docMk/>
            <pc:sldMasterMk cId="680171107" sldId="2147483674"/>
            <pc:sldLayoutMk cId="2959974982" sldId="2147483682"/>
          </pc:sldLayoutMkLst>
        </pc:sldLayoutChg>
        <pc:sldLayoutChg chg="add del mod replId">
          <pc:chgData name="ANDDY ." userId="e6f306456bd5e7cf" providerId="Windows Live" clId="Web-{C6C996AC-E99E-2C0D-913B-E38B1639AB46}" dt="2025-02-19T23:27:06.941" v="548"/>
          <pc:sldLayoutMkLst>
            <pc:docMk/>
            <pc:sldMasterMk cId="680171107" sldId="2147483674"/>
            <pc:sldLayoutMk cId="1911868481" sldId="2147483683"/>
          </pc:sldLayoutMkLst>
        </pc:sldLayoutChg>
        <pc:sldLayoutChg chg="add del mod replId">
          <pc:chgData name="ANDDY ." userId="e6f306456bd5e7cf" providerId="Windows Live" clId="Web-{C6C996AC-E99E-2C0D-913B-E38B1639AB46}" dt="2025-02-19T23:27:06.941" v="548"/>
          <pc:sldLayoutMkLst>
            <pc:docMk/>
            <pc:sldMasterMk cId="680171107" sldId="2147483674"/>
            <pc:sldLayoutMk cId="1690297248" sldId="2147483684"/>
          </pc:sldLayoutMkLst>
        </pc:sldLayoutChg>
        <pc:sldLayoutChg chg="add del mod replId">
          <pc:chgData name="ANDDY ." userId="e6f306456bd5e7cf" providerId="Windows Live" clId="Web-{C6C996AC-E99E-2C0D-913B-E38B1639AB46}" dt="2025-02-19T23:27:06.941" v="548"/>
          <pc:sldLayoutMkLst>
            <pc:docMk/>
            <pc:sldMasterMk cId="680171107" sldId="2147483674"/>
            <pc:sldLayoutMk cId="723913386" sldId="2147483685"/>
          </pc:sldLayoutMkLst>
        </pc:sldLayoutChg>
      </pc:sldMasterChg>
      <pc:sldMasterChg chg="add del addSldLayout delSldLayout modSldLayout">
        <pc:chgData name="ANDDY ." userId="e6f306456bd5e7cf" providerId="Windows Live" clId="Web-{C6C996AC-E99E-2C0D-913B-E38B1639AB46}" dt="2025-02-19T23:27:04.003" v="547"/>
        <pc:sldMasterMkLst>
          <pc:docMk/>
          <pc:sldMasterMk cId="1615128088" sldId="2147483686"/>
        </pc:sldMasterMkLst>
        <pc:sldLayoutChg chg="add del mod replId">
          <pc:chgData name="ANDDY ." userId="e6f306456bd5e7cf" providerId="Windows Live" clId="Web-{C6C996AC-E99E-2C0D-913B-E38B1639AB46}" dt="2025-02-19T23:27:04.003" v="547"/>
          <pc:sldLayoutMkLst>
            <pc:docMk/>
            <pc:sldMasterMk cId="1615128088" sldId="2147483686"/>
            <pc:sldLayoutMk cId="2919310566" sldId="2147483687"/>
          </pc:sldLayoutMkLst>
        </pc:sldLayoutChg>
        <pc:sldLayoutChg chg="add del mod replId">
          <pc:chgData name="ANDDY ." userId="e6f306456bd5e7cf" providerId="Windows Live" clId="Web-{C6C996AC-E99E-2C0D-913B-E38B1639AB46}" dt="2025-02-19T23:27:04.003" v="547"/>
          <pc:sldLayoutMkLst>
            <pc:docMk/>
            <pc:sldMasterMk cId="1615128088" sldId="2147483686"/>
            <pc:sldLayoutMk cId="1603219186" sldId="2147483688"/>
          </pc:sldLayoutMkLst>
        </pc:sldLayoutChg>
        <pc:sldLayoutChg chg="add del mod replId">
          <pc:chgData name="ANDDY ." userId="e6f306456bd5e7cf" providerId="Windows Live" clId="Web-{C6C996AC-E99E-2C0D-913B-E38B1639AB46}" dt="2025-02-19T23:27:04.003" v="547"/>
          <pc:sldLayoutMkLst>
            <pc:docMk/>
            <pc:sldMasterMk cId="1615128088" sldId="2147483686"/>
            <pc:sldLayoutMk cId="1018984219" sldId="2147483689"/>
          </pc:sldLayoutMkLst>
        </pc:sldLayoutChg>
        <pc:sldLayoutChg chg="add del mod replId">
          <pc:chgData name="ANDDY ." userId="e6f306456bd5e7cf" providerId="Windows Live" clId="Web-{C6C996AC-E99E-2C0D-913B-E38B1639AB46}" dt="2025-02-19T23:27:04.003" v="547"/>
          <pc:sldLayoutMkLst>
            <pc:docMk/>
            <pc:sldMasterMk cId="1615128088" sldId="2147483686"/>
            <pc:sldLayoutMk cId="1873388111" sldId="2147483690"/>
          </pc:sldLayoutMkLst>
        </pc:sldLayoutChg>
        <pc:sldLayoutChg chg="add del mod replId">
          <pc:chgData name="ANDDY ." userId="e6f306456bd5e7cf" providerId="Windows Live" clId="Web-{C6C996AC-E99E-2C0D-913B-E38B1639AB46}" dt="2025-02-19T23:27:04.003" v="547"/>
          <pc:sldLayoutMkLst>
            <pc:docMk/>
            <pc:sldMasterMk cId="1615128088" sldId="2147483686"/>
            <pc:sldLayoutMk cId="1029280" sldId="2147483691"/>
          </pc:sldLayoutMkLst>
        </pc:sldLayoutChg>
        <pc:sldLayoutChg chg="add del mod replId">
          <pc:chgData name="ANDDY ." userId="e6f306456bd5e7cf" providerId="Windows Live" clId="Web-{C6C996AC-E99E-2C0D-913B-E38B1639AB46}" dt="2025-02-19T23:27:04.003" v="547"/>
          <pc:sldLayoutMkLst>
            <pc:docMk/>
            <pc:sldMasterMk cId="1615128088" sldId="2147483686"/>
            <pc:sldLayoutMk cId="660433239" sldId="2147483692"/>
          </pc:sldLayoutMkLst>
        </pc:sldLayoutChg>
        <pc:sldLayoutChg chg="add del mod replId">
          <pc:chgData name="ANDDY ." userId="e6f306456bd5e7cf" providerId="Windows Live" clId="Web-{C6C996AC-E99E-2C0D-913B-E38B1639AB46}" dt="2025-02-19T23:27:04.003" v="547"/>
          <pc:sldLayoutMkLst>
            <pc:docMk/>
            <pc:sldMasterMk cId="1615128088" sldId="2147483686"/>
            <pc:sldLayoutMk cId="2791980750" sldId="2147483693"/>
          </pc:sldLayoutMkLst>
        </pc:sldLayoutChg>
        <pc:sldLayoutChg chg="add del mod replId">
          <pc:chgData name="ANDDY ." userId="e6f306456bd5e7cf" providerId="Windows Live" clId="Web-{C6C996AC-E99E-2C0D-913B-E38B1639AB46}" dt="2025-02-19T23:27:04.003" v="547"/>
          <pc:sldLayoutMkLst>
            <pc:docMk/>
            <pc:sldMasterMk cId="1615128088" sldId="2147483686"/>
            <pc:sldLayoutMk cId="2891991690" sldId="2147483694"/>
          </pc:sldLayoutMkLst>
        </pc:sldLayoutChg>
        <pc:sldLayoutChg chg="add del mod replId">
          <pc:chgData name="ANDDY ." userId="e6f306456bd5e7cf" providerId="Windows Live" clId="Web-{C6C996AC-E99E-2C0D-913B-E38B1639AB46}" dt="2025-02-19T23:27:04.003" v="547"/>
          <pc:sldLayoutMkLst>
            <pc:docMk/>
            <pc:sldMasterMk cId="1615128088" sldId="2147483686"/>
            <pc:sldLayoutMk cId="2555652497" sldId="2147483695"/>
          </pc:sldLayoutMkLst>
        </pc:sldLayoutChg>
        <pc:sldLayoutChg chg="add del mod replId">
          <pc:chgData name="ANDDY ." userId="e6f306456bd5e7cf" providerId="Windows Live" clId="Web-{C6C996AC-E99E-2C0D-913B-E38B1639AB46}" dt="2025-02-19T23:27:04.003" v="547"/>
          <pc:sldLayoutMkLst>
            <pc:docMk/>
            <pc:sldMasterMk cId="1615128088" sldId="2147483686"/>
            <pc:sldLayoutMk cId="879401921" sldId="2147483696"/>
          </pc:sldLayoutMkLst>
        </pc:sldLayoutChg>
        <pc:sldLayoutChg chg="add del mod replId">
          <pc:chgData name="ANDDY ." userId="e6f306456bd5e7cf" providerId="Windows Live" clId="Web-{C6C996AC-E99E-2C0D-913B-E38B1639AB46}" dt="2025-02-19T23:27:04.003" v="547"/>
          <pc:sldLayoutMkLst>
            <pc:docMk/>
            <pc:sldMasterMk cId="1615128088" sldId="2147483686"/>
            <pc:sldLayoutMk cId="703735703" sldId="2147483697"/>
          </pc:sldLayoutMkLst>
        </pc:sldLayoutChg>
      </pc:sldMasterChg>
      <pc:sldMasterChg chg="add del addSldLayout delSldLayout modSldLayout">
        <pc:chgData name="ANDDY ." userId="e6f306456bd5e7cf" providerId="Windows Live" clId="Web-{C6C996AC-E99E-2C0D-913B-E38B1639AB46}" dt="2025-02-19T23:27:03.300" v="546"/>
        <pc:sldMasterMkLst>
          <pc:docMk/>
          <pc:sldMasterMk cId="521466611" sldId="2147483698"/>
        </pc:sldMasterMkLst>
        <pc:sldLayoutChg chg="add del mod replId">
          <pc:chgData name="ANDDY ." userId="e6f306456bd5e7cf" providerId="Windows Live" clId="Web-{C6C996AC-E99E-2C0D-913B-E38B1639AB46}" dt="2025-02-19T23:27:03.300" v="546"/>
          <pc:sldLayoutMkLst>
            <pc:docMk/>
            <pc:sldMasterMk cId="521466611" sldId="2147483698"/>
            <pc:sldLayoutMk cId="2913226160" sldId="2147483699"/>
          </pc:sldLayoutMkLst>
        </pc:sldLayoutChg>
        <pc:sldLayoutChg chg="add del mod replId">
          <pc:chgData name="ANDDY ." userId="e6f306456bd5e7cf" providerId="Windows Live" clId="Web-{C6C996AC-E99E-2C0D-913B-E38B1639AB46}" dt="2025-02-19T23:27:03.300" v="546"/>
          <pc:sldLayoutMkLst>
            <pc:docMk/>
            <pc:sldMasterMk cId="521466611" sldId="2147483698"/>
            <pc:sldLayoutMk cId="3121515558" sldId="2147483700"/>
          </pc:sldLayoutMkLst>
        </pc:sldLayoutChg>
        <pc:sldLayoutChg chg="add del mod replId">
          <pc:chgData name="ANDDY ." userId="e6f306456bd5e7cf" providerId="Windows Live" clId="Web-{C6C996AC-E99E-2C0D-913B-E38B1639AB46}" dt="2025-02-19T23:27:03.300" v="546"/>
          <pc:sldLayoutMkLst>
            <pc:docMk/>
            <pc:sldMasterMk cId="521466611" sldId="2147483698"/>
            <pc:sldLayoutMk cId="738781234" sldId="2147483701"/>
          </pc:sldLayoutMkLst>
        </pc:sldLayoutChg>
        <pc:sldLayoutChg chg="add del mod replId">
          <pc:chgData name="ANDDY ." userId="e6f306456bd5e7cf" providerId="Windows Live" clId="Web-{C6C996AC-E99E-2C0D-913B-E38B1639AB46}" dt="2025-02-19T23:27:03.300" v="546"/>
          <pc:sldLayoutMkLst>
            <pc:docMk/>
            <pc:sldMasterMk cId="521466611" sldId="2147483698"/>
            <pc:sldLayoutMk cId="2849874685" sldId="2147483702"/>
          </pc:sldLayoutMkLst>
        </pc:sldLayoutChg>
        <pc:sldLayoutChg chg="add del mod replId">
          <pc:chgData name="ANDDY ." userId="e6f306456bd5e7cf" providerId="Windows Live" clId="Web-{C6C996AC-E99E-2C0D-913B-E38B1639AB46}" dt="2025-02-19T23:27:03.300" v="546"/>
          <pc:sldLayoutMkLst>
            <pc:docMk/>
            <pc:sldMasterMk cId="521466611" sldId="2147483698"/>
            <pc:sldLayoutMk cId="1160895970" sldId="2147483703"/>
          </pc:sldLayoutMkLst>
        </pc:sldLayoutChg>
        <pc:sldLayoutChg chg="add del mod replId">
          <pc:chgData name="ANDDY ." userId="e6f306456bd5e7cf" providerId="Windows Live" clId="Web-{C6C996AC-E99E-2C0D-913B-E38B1639AB46}" dt="2025-02-19T23:27:03.300" v="546"/>
          <pc:sldLayoutMkLst>
            <pc:docMk/>
            <pc:sldMasterMk cId="521466611" sldId="2147483698"/>
            <pc:sldLayoutMk cId="1186208033" sldId="2147483704"/>
          </pc:sldLayoutMkLst>
        </pc:sldLayoutChg>
        <pc:sldLayoutChg chg="add del mod replId">
          <pc:chgData name="ANDDY ." userId="e6f306456bd5e7cf" providerId="Windows Live" clId="Web-{C6C996AC-E99E-2C0D-913B-E38B1639AB46}" dt="2025-02-19T23:27:03.300" v="546"/>
          <pc:sldLayoutMkLst>
            <pc:docMk/>
            <pc:sldMasterMk cId="521466611" sldId="2147483698"/>
            <pc:sldLayoutMk cId="3497571336" sldId="2147483705"/>
          </pc:sldLayoutMkLst>
        </pc:sldLayoutChg>
        <pc:sldLayoutChg chg="add del mod replId">
          <pc:chgData name="ANDDY ." userId="e6f306456bd5e7cf" providerId="Windows Live" clId="Web-{C6C996AC-E99E-2C0D-913B-E38B1639AB46}" dt="2025-02-19T23:27:03.300" v="546"/>
          <pc:sldLayoutMkLst>
            <pc:docMk/>
            <pc:sldMasterMk cId="521466611" sldId="2147483698"/>
            <pc:sldLayoutMk cId="4120633939" sldId="2147483706"/>
          </pc:sldLayoutMkLst>
        </pc:sldLayoutChg>
        <pc:sldLayoutChg chg="add del mod replId">
          <pc:chgData name="ANDDY ." userId="e6f306456bd5e7cf" providerId="Windows Live" clId="Web-{C6C996AC-E99E-2C0D-913B-E38B1639AB46}" dt="2025-02-19T23:27:03.300" v="546"/>
          <pc:sldLayoutMkLst>
            <pc:docMk/>
            <pc:sldMasterMk cId="521466611" sldId="2147483698"/>
            <pc:sldLayoutMk cId="2878065531" sldId="2147483707"/>
          </pc:sldLayoutMkLst>
        </pc:sldLayoutChg>
        <pc:sldLayoutChg chg="add del mod replId">
          <pc:chgData name="ANDDY ." userId="e6f306456bd5e7cf" providerId="Windows Live" clId="Web-{C6C996AC-E99E-2C0D-913B-E38B1639AB46}" dt="2025-02-19T23:27:03.300" v="546"/>
          <pc:sldLayoutMkLst>
            <pc:docMk/>
            <pc:sldMasterMk cId="521466611" sldId="2147483698"/>
            <pc:sldLayoutMk cId="1188207171" sldId="2147483708"/>
          </pc:sldLayoutMkLst>
        </pc:sldLayoutChg>
        <pc:sldLayoutChg chg="add del mod replId">
          <pc:chgData name="ANDDY ." userId="e6f306456bd5e7cf" providerId="Windows Live" clId="Web-{C6C996AC-E99E-2C0D-913B-E38B1639AB46}" dt="2025-02-19T23:27:03.300" v="546"/>
          <pc:sldLayoutMkLst>
            <pc:docMk/>
            <pc:sldMasterMk cId="521466611" sldId="2147483698"/>
            <pc:sldLayoutMk cId="389134910" sldId="2147483709"/>
          </pc:sldLayoutMkLst>
        </pc:sldLayoutChg>
      </pc:sldMasterChg>
      <pc:sldMasterChg chg="add del addSldLayout delSldLayout modSldLayout">
        <pc:chgData name="ANDDY ." userId="e6f306456bd5e7cf" providerId="Windows Live" clId="Web-{C6C996AC-E99E-2C0D-913B-E38B1639AB46}" dt="2025-02-19T23:27:01.956" v="545"/>
        <pc:sldMasterMkLst>
          <pc:docMk/>
          <pc:sldMasterMk cId="1234148756" sldId="2147483710"/>
        </pc:sldMasterMkLst>
        <pc:sldLayoutChg chg="add del mod replId">
          <pc:chgData name="ANDDY ." userId="e6f306456bd5e7cf" providerId="Windows Live" clId="Web-{C6C996AC-E99E-2C0D-913B-E38B1639AB46}" dt="2025-02-19T23:27:01.956" v="545"/>
          <pc:sldLayoutMkLst>
            <pc:docMk/>
            <pc:sldMasterMk cId="1234148756" sldId="2147483710"/>
            <pc:sldLayoutMk cId="2398061947" sldId="2147483711"/>
          </pc:sldLayoutMkLst>
        </pc:sldLayoutChg>
        <pc:sldLayoutChg chg="add del mod replId">
          <pc:chgData name="ANDDY ." userId="e6f306456bd5e7cf" providerId="Windows Live" clId="Web-{C6C996AC-E99E-2C0D-913B-E38B1639AB46}" dt="2025-02-19T23:27:01.956" v="545"/>
          <pc:sldLayoutMkLst>
            <pc:docMk/>
            <pc:sldMasterMk cId="1234148756" sldId="2147483710"/>
            <pc:sldLayoutMk cId="1272719413" sldId="2147483712"/>
          </pc:sldLayoutMkLst>
        </pc:sldLayoutChg>
        <pc:sldLayoutChg chg="add del mod replId">
          <pc:chgData name="ANDDY ." userId="e6f306456bd5e7cf" providerId="Windows Live" clId="Web-{C6C996AC-E99E-2C0D-913B-E38B1639AB46}" dt="2025-02-19T23:27:01.956" v="545"/>
          <pc:sldLayoutMkLst>
            <pc:docMk/>
            <pc:sldMasterMk cId="1234148756" sldId="2147483710"/>
            <pc:sldLayoutMk cId="2669777175" sldId="2147483713"/>
          </pc:sldLayoutMkLst>
        </pc:sldLayoutChg>
        <pc:sldLayoutChg chg="add del mod replId">
          <pc:chgData name="ANDDY ." userId="e6f306456bd5e7cf" providerId="Windows Live" clId="Web-{C6C996AC-E99E-2C0D-913B-E38B1639AB46}" dt="2025-02-19T23:27:01.956" v="545"/>
          <pc:sldLayoutMkLst>
            <pc:docMk/>
            <pc:sldMasterMk cId="1234148756" sldId="2147483710"/>
            <pc:sldLayoutMk cId="3432434928" sldId="2147483714"/>
          </pc:sldLayoutMkLst>
        </pc:sldLayoutChg>
        <pc:sldLayoutChg chg="add del mod replId">
          <pc:chgData name="ANDDY ." userId="e6f306456bd5e7cf" providerId="Windows Live" clId="Web-{C6C996AC-E99E-2C0D-913B-E38B1639AB46}" dt="2025-02-19T23:27:01.956" v="545"/>
          <pc:sldLayoutMkLst>
            <pc:docMk/>
            <pc:sldMasterMk cId="1234148756" sldId="2147483710"/>
            <pc:sldLayoutMk cId="3577033803" sldId="2147483715"/>
          </pc:sldLayoutMkLst>
        </pc:sldLayoutChg>
        <pc:sldLayoutChg chg="add del mod replId">
          <pc:chgData name="ANDDY ." userId="e6f306456bd5e7cf" providerId="Windows Live" clId="Web-{C6C996AC-E99E-2C0D-913B-E38B1639AB46}" dt="2025-02-19T23:27:01.956" v="545"/>
          <pc:sldLayoutMkLst>
            <pc:docMk/>
            <pc:sldMasterMk cId="1234148756" sldId="2147483710"/>
            <pc:sldLayoutMk cId="2269557143" sldId="2147483716"/>
          </pc:sldLayoutMkLst>
        </pc:sldLayoutChg>
        <pc:sldLayoutChg chg="add del mod replId">
          <pc:chgData name="ANDDY ." userId="e6f306456bd5e7cf" providerId="Windows Live" clId="Web-{C6C996AC-E99E-2C0D-913B-E38B1639AB46}" dt="2025-02-19T23:27:01.956" v="545"/>
          <pc:sldLayoutMkLst>
            <pc:docMk/>
            <pc:sldMasterMk cId="1234148756" sldId="2147483710"/>
            <pc:sldLayoutMk cId="1512644603" sldId="2147483717"/>
          </pc:sldLayoutMkLst>
        </pc:sldLayoutChg>
        <pc:sldLayoutChg chg="add del mod replId">
          <pc:chgData name="ANDDY ." userId="e6f306456bd5e7cf" providerId="Windows Live" clId="Web-{C6C996AC-E99E-2C0D-913B-E38B1639AB46}" dt="2025-02-19T23:27:01.956" v="545"/>
          <pc:sldLayoutMkLst>
            <pc:docMk/>
            <pc:sldMasterMk cId="1234148756" sldId="2147483710"/>
            <pc:sldLayoutMk cId="2984193777" sldId="2147483718"/>
          </pc:sldLayoutMkLst>
        </pc:sldLayoutChg>
        <pc:sldLayoutChg chg="add del mod replId">
          <pc:chgData name="ANDDY ." userId="e6f306456bd5e7cf" providerId="Windows Live" clId="Web-{C6C996AC-E99E-2C0D-913B-E38B1639AB46}" dt="2025-02-19T23:27:01.956" v="545"/>
          <pc:sldLayoutMkLst>
            <pc:docMk/>
            <pc:sldMasterMk cId="1234148756" sldId="2147483710"/>
            <pc:sldLayoutMk cId="128649921" sldId="2147483719"/>
          </pc:sldLayoutMkLst>
        </pc:sldLayoutChg>
        <pc:sldLayoutChg chg="add del mod replId">
          <pc:chgData name="ANDDY ." userId="e6f306456bd5e7cf" providerId="Windows Live" clId="Web-{C6C996AC-E99E-2C0D-913B-E38B1639AB46}" dt="2025-02-19T23:27:01.956" v="545"/>
          <pc:sldLayoutMkLst>
            <pc:docMk/>
            <pc:sldMasterMk cId="1234148756" sldId="2147483710"/>
            <pc:sldLayoutMk cId="128975782" sldId="2147483720"/>
          </pc:sldLayoutMkLst>
        </pc:sldLayoutChg>
        <pc:sldLayoutChg chg="add del mod replId">
          <pc:chgData name="ANDDY ." userId="e6f306456bd5e7cf" providerId="Windows Live" clId="Web-{C6C996AC-E99E-2C0D-913B-E38B1639AB46}" dt="2025-02-19T23:27:01.956" v="545"/>
          <pc:sldLayoutMkLst>
            <pc:docMk/>
            <pc:sldMasterMk cId="1234148756" sldId="2147483710"/>
            <pc:sldLayoutMk cId="2106244527" sldId="2147483721"/>
          </pc:sldLayoutMkLst>
        </pc:sldLayoutChg>
      </pc:sldMasterChg>
    </pc:docChg>
  </pc:docChgLst>
  <pc:docChgLst>
    <pc:chgData clId="Web-{C6C996AC-E99E-2C0D-913B-E38B1639AB46}"/>
    <pc:docChg chg="modSld">
      <pc:chgData name="" userId="" providerId="" clId="Web-{C6C996AC-E99E-2C0D-913B-E38B1639AB46}" dt="2025-02-19T23:08:17.360" v="1" actId="20577"/>
      <pc:docMkLst>
        <pc:docMk/>
      </pc:docMkLst>
      <pc:sldChg chg="modSp">
        <pc:chgData name="" userId="" providerId="" clId="Web-{C6C996AC-E99E-2C0D-913B-E38B1639AB46}" dt="2025-02-19T23:08:17.360" v="1" actId="20577"/>
        <pc:sldMkLst>
          <pc:docMk/>
          <pc:sldMk cId="1430577345" sldId="256"/>
        </pc:sldMkLst>
        <pc:spChg chg="mod">
          <ac:chgData name="" userId="" providerId="" clId="Web-{C6C996AC-E99E-2C0D-913B-E38B1639AB46}" dt="2025-02-19T23:08:17.360" v="1" actId="20577"/>
          <ac:spMkLst>
            <pc:docMk/>
            <pc:sldMk cId="1430577345" sldId="256"/>
            <ac:spMk id="2" creationId="{892750D7-24A8-49FA-A959-E247A4E3585A}"/>
          </ac:spMkLst>
        </pc:spChg>
      </pc:sldChg>
    </pc:docChg>
  </pc:docChgLst>
  <pc:docChgLst>
    <pc:chgData name="ANDDY ." userId="e6f306456bd5e7cf" providerId="Windows Live" clId="Web-{8A4A6D8C-DFD3-B593-9E03-78624AF76D11}"/>
    <pc:docChg chg="modSld">
      <pc:chgData name="ANDDY ." userId="e6f306456bd5e7cf" providerId="Windows Live" clId="Web-{8A4A6D8C-DFD3-B593-9E03-78624AF76D11}" dt="2025-02-20T15:26:37.601" v="13"/>
      <pc:docMkLst>
        <pc:docMk/>
      </pc:docMkLst>
      <pc:sldChg chg="modTransition addAnim">
        <pc:chgData name="ANDDY ." userId="e6f306456bd5e7cf" providerId="Windows Live" clId="Web-{8A4A6D8C-DFD3-B593-9E03-78624AF76D11}" dt="2025-02-20T15:25:16.459" v="5"/>
        <pc:sldMkLst>
          <pc:docMk/>
          <pc:sldMk cId="1430577345" sldId="256"/>
        </pc:sldMkLst>
      </pc:sldChg>
      <pc:sldChg chg="modTransition addAnim">
        <pc:chgData name="ANDDY ." userId="e6f306456bd5e7cf" providerId="Windows Live" clId="Web-{8A4A6D8C-DFD3-B593-9E03-78624AF76D11}" dt="2025-02-20T15:24:36.177" v="3"/>
        <pc:sldMkLst>
          <pc:docMk/>
          <pc:sldMk cId="352559211" sldId="257"/>
        </pc:sldMkLst>
      </pc:sldChg>
      <pc:sldChg chg="modTransition addAnim">
        <pc:chgData name="ANDDY ." userId="e6f306456bd5e7cf" providerId="Windows Live" clId="Web-{8A4A6D8C-DFD3-B593-9E03-78624AF76D11}" dt="2025-02-20T15:25:49.210" v="8"/>
        <pc:sldMkLst>
          <pc:docMk/>
          <pc:sldMk cId="3216650885" sldId="258"/>
        </pc:sldMkLst>
      </pc:sldChg>
      <pc:sldChg chg="modTransition addAnim">
        <pc:chgData name="ANDDY ." userId="e6f306456bd5e7cf" providerId="Windows Live" clId="Web-{8A4A6D8C-DFD3-B593-9E03-78624AF76D11}" dt="2025-02-20T15:26:19.913" v="11"/>
        <pc:sldMkLst>
          <pc:docMk/>
          <pc:sldMk cId="1601362446" sldId="259"/>
        </pc:sldMkLst>
      </pc:sldChg>
      <pc:sldChg chg="modTransition addAnim">
        <pc:chgData name="ANDDY ." userId="e6f306456bd5e7cf" providerId="Windows Live" clId="Web-{8A4A6D8C-DFD3-B593-9E03-78624AF76D11}" dt="2025-02-20T15:26:37.601" v="13"/>
        <pc:sldMkLst>
          <pc:docMk/>
          <pc:sldMk cId="2905814879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41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241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566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718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257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62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2/20/2025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54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2/20/2025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61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2/20/2025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142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636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787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0624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ECA69B-4C2A-7F31-8019-E90DB3BD4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3C891C-9A08-D482-F0F5-906FBED123E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31" r="9085" b="1325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103FDB8-D911-F8F8-F9EC-FB7FF5435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84324"/>
            <a:ext cx="12192000" cy="257367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17000"/>
                </a:schemeClr>
              </a:gs>
              <a:gs pos="65000">
                <a:schemeClr val="bg1">
                  <a:alpha val="29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92750D7-24A8-49FA-A959-E247A4E35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040" y="5702710"/>
            <a:ext cx="7983068" cy="974347"/>
          </a:xfrm>
          <a:ln>
            <a:noFill/>
          </a:ln>
        </p:spPr>
        <p:txBody>
          <a:bodyPr anchor="ctr">
            <a:normAutofit/>
          </a:bodyPr>
          <a:lstStyle/>
          <a:p>
            <a:r>
              <a:rPr lang="es-MX" sz="4800" dirty="0"/>
              <a:t>Mi  yo de 1,5 a 10 años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22436C3-4762-4542-9B41-D8B4CC95F6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03108" y="5702710"/>
            <a:ext cx="3633535" cy="974347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s-MX" sz="3600" dirty="0"/>
              <a:t>Andrés Medina </a:t>
            </a:r>
            <a:r>
              <a:rPr lang="es-MX" sz="3600" err="1"/>
              <a:t>Mojardin</a:t>
            </a:r>
            <a:endParaRPr lang="es-MX" sz="3600"/>
          </a:p>
          <a:p>
            <a:pPr algn="r"/>
            <a:r>
              <a:rPr lang="es-MX" sz="3600" err="1"/>
              <a:t>Materia:Tecnologia</a:t>
            </a:r>
            <a:endParaRPr lang="es-MX" sz="3600"/>
          </a:p>
        </p:txBody>
      </p:sp>
    </p:spTree>
    <p:extLst>
      <p:ext uri="{BB962C8B-B14F-4D97-AF65-F5344CB8AC3E}">
        <p14:creationId xmlns:p14="http://schemas.microsoft.com/office/powerpoint/2010/main" val="14305773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EBA650-C3A3-DAF6-9DDF-4F1E85329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¿ Como me imagino a  mí en 1 año 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BAE45D-7D3B-7325-ADA0-1A58AD828610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MX" sz="4000" b="1" dirty="0"/>
              <a:t>Me imagino en 2 de secundaria viendo y aprendiendo nuevas materias así como a lo mejor nuevos compañeros o amigos de clase </a:t>
            </a:r>
            <a:r>
              <a:rPr lang="es-MX" sz="4000" b="1" dirty="0" err="1"/>
              <a:t>asi</a:t>
            </a:r>
            <a:r>
              <a:rPr lang="es-MX" sz="4000" b="1" dirty="0"/>
              <a:t> como también me imagino un poco alto.</a:t>
            </a:r>
          </a:p>
        </p:txBody>
      </p:sp>
    </p:spTree>
    <p:extLst>
      <p:ext uri="{BB962C8B-B14F-4D97-AF65-F5344CB8AC3E}">
        <p14:creationId xmlns:p14="http://schemas.microsoft.com/office/powerpoint/2010/main" val="3525592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547A00-C108-7CC7-C2E9-D0C82A3B5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400" b="1" dirty="0"/>
              <a:t>¿ Y EN 5 AÑOS 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F8D361-72EB-0381-0C8C-0FE21AEA4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s-MX" sz="3600" b="1" dirty="0"/>
              <a:t>Yo me imagino estando en 3ro de prepa ya alto y conociendo a diversos compañeros pues no quiero quedarme en INEI en prepa por su sistema de examen y por el sistema de calificaciones.</a:t>
            </a:r>
          </a:p>
          <a:p>
            <a:r>
              <a:rPr lang="es-MX" sz="3600" b="1" dirty="0"/>
              <a:t>Me imagino con bastantes amigos y siguiendo la misma racha de calificaciones </a:t>
            </a:r>
          </a:p>
        </p:txBody>
      </p:sp>
    </p:spTree>
    <p:extLst>
      <p:ext uri="{BB962C8B-B14F-4D97-AF65-F5344CB8AC3E}">
        <p14:creationId xmlns:p14="http://schemas.microsoft.com/office/powerpoint/2010/main" val="32166508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7D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9FC26A-4ECD-59EB-638F-53AF49998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400" b="1" dirty="0"/>
              <a:t>Ahora en 10 años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913782-17AD-C1BC-545F-81340C79F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s-MX" sz="4400" b="1" dirty="0"/>
              <a:t>Yo me imagino con 22 años en la </a:t>
            </a:r>
            <a:r>
              <a:rPr lang="es-MX" sz="4400" b="1" err="1"/>
              <a:t>uni</a:t>
            </a:r>
            <a:r>
              <a:rPr lang="es-MX" sz="4400" b="1" dirty="0"/>
              <a:t> estudiando mi carrera como arquitecto haciendo maquetas de todo tipo </a:t>
            </a:r>
            <a:r>
              <a:rPr lang="es-MX" sz="4400" b="1" err="1"/>
              <a:t>asi</a:t>
            </a:r>
            <a:r>
              <a:rPr lang="es-MX" sz="4400" b="1" dirty="0"/>
              <a:t> como </a:t>
            </a:r>
            <a:r>
              <a:rPr lang="es-MX" sz="4400" b="1" err="1"/>
              <a:t>tambien</a:t>
            </a:r>
            <a:r>
              <a:rPr lang="es-MX" sz="4400" b="1" dirty="0"/>
              <a:t> haciendo prototipos y bocetos de planos de casas o edificios </a:t>
            </a:r>
          </a:p>
        </p:txBody>
      </p:sp>
    </p:spTree>
    <p:extLst>
      <p:ext uri="{BB962C8B-B14F-4D97-AF65-F5344CB8AC3E}">
        <p14:creationId xmlns:p14="http://schemas.microsoft.com/office/powerpoint/2010/main" val="16013624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C59EF0-2FBB-1EC0-07AB-745623361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0031" y="2366513"/>
            <a:ext cx="10691265" cy="1307592"/>
          </a:xfrm>
        </p:spPr>
        <p:txBody>
          <a:bodyPr>
            <a:noAutofit/>
          </a:bodyPr>
          <a:lstStyle/>
          <a:p>
            <a:r>
              <a:rPr lang="es-MX" sz="9600" b="1" err="1"/>
              <a:t>bye</a:t>
            </a:r>
            <a:endParaRPr lang="es-MX" sz="9600" b="1"/>
          </a:p>
        </p:txBody>
      </p:sp>
    </p:spTree>
    <p:extLst>
      <p:ext uri="{BB962C8B-B14F-4D97-AF65-F5344CB8AC3E}">
        <p14:creationId xmlns:p14="http://schemas.microsoft.com/office/powerpoint/2010/main" val="29058148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ChronicleVTI">
  <a:themeElements>
    <a:clrScheme name="AnalogousFromLightSeedLeftStep">
      <a:dk1>
        <a:srgbClr val="000000"/>
      </a:dk1>
      <a:lt1>
        <a:srgbClr val="FFFFFF"/>
      </a:lt1>
      <a:dk2>
        <a:srgbClr val="223C27"/>
      </a:dk2>
      <a:lt2>
        <a:srgbClr val="E8E5E2"/>
      </a:lt2>
      <a:accent1>
        <a:srgbClr val="52A9EB"/>
      </a:accent1>
      <a:accent2>
        <a:srgbClr val="36B3B6"/>
      </a:accent2>
      <a:accent3>
        <a:srgbClr val="33B582"/>
      </a:accent3>
      <a:accent4>
        <a:srgbClr val="2EB948"/>
      </a:accent4>
      <a:accent5>
        <a:srgbClr val="52B734"/>
      </a:accent5>
      <a:accent6>
        <a:srgbClr val="85AF3A"/>
      </a:accent6>
      <a:hlink>
        <a:srgbClr val="A0795A"/>
      </a:hlink>
      <a:folHlink>
        <a:srgbClr val="7F7F7F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ChronicleVTI</vt:lpstr>
      <vt:lpstr>Mi  yo de 1,5 a 10 años</vt:lpstr>
      <vt:lpstr>¿ Como me imagino a  mí en 1 año ?</vt:lpstr>
      <vt:lpstr>¿ Y EN 5 AÑOS ?</vt:lpstr>
      <vt:lpstr>Ahora en 10 años </vt:lpstr>
      <vt:lpstr>bye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133</cp:revision>
  <dcterms:created xsi:type="dcterms:W3CDTF">2025-02-19T23:08:09Z</dcterms:created>
  <dcterms:modified xsi:type="dcterms:W3CDTF">2025-02-20T15:26:46Z</dcterms:modified>
</cp:coreProperties>
</file>