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BBF65-CA23-4E3B-8C0B-1A2D73F5A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9"/>
            <a:ext cx="5361655" cy="660742"/>
          </a:xfrm>
        </p:spPr>
        <p:txBody>
          <a:bodyPr>
            <a:normAutofit/>
          </a:bodyPr>
          <a:lstStyle/>
          <a:p>
            <a:r>
              <a:rPr lang="es-MX" sz="2800" dirty="0"/>
              <a:t>Como me veo en un año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A3E8BD-82F0-B4FB-0313-32AA94268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1343" y="1632065"/>
            <a:ext cx="8637072" cy="977621"/>
          </a:xfrm>
        </p:spPr>
        <p:txBody>
          <a:bodyPr/>
          <a:lstStyle/>
          <a:p>
            <a:r>
              <a:rPr lang="es-MX" dirty="0"/>
              <a:t>Pues yo estuviera en un nacional, también estaría en segundo de secundaria y por ultimo terminaría asesorías.</a:t>
            </a:r>
          </a:p>
        </p:txBody>
      </p:sp>
    </p:spTree>
    <p:extLst>
      <p:ext uri="{BB962C8B-B14F-4D97-AF65-F5344CB8AC3E}">
        <p14:creationId xmlns:p14="http://schemas.microsoft.com/office/powerpoint/2010/main" val="102187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74092-7CC3-6F91-28D7-734BD502C4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Como me veo en 5 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4B4A3C-7164-84DB-676D-3E0F257B54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Pues yo estaría en tercero de prepa y a lo mejor estaría en la academia.</a:t>
            </a:r>
          </a:p>
        </p:txBody>
      </p:sp>
    </p:spTree>
    <p:extLst>
      <p:ext uri="{BB962C8B-B14F-4D97-AF65-F5344CB8AC3E}">
        <p14:creationId xmlns:p14="http://schemas.microsoft.com/office/powerpoint/2010/main" val="170965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EC168-4801-5D67-804C-380601DB8B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Como me veo en 10 años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A03707-DCF6-860D-94AC-9B8C42546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Pues yo creo que ya casi estaría terminado la universidad</a:t>
            </a:r>
          </a:p>
        </p:txBody>
      </p:sp>
    </p:spTree>
    <p:extLst>
      <p:ext uri="{BB962C8B-B14F-4D97-AF65-F5344CB8AC3E}">
        <p14:creationId xmlns:p14="http://schemas.microsoft.com/office/powerpoint/2010/main" val="263562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22</TotalTime>
  <Words>63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Galería</vt:lpstr>
      <vt:lpstr>Como me veo en un año</vt:lpstr>
      <vt:lpstr>Como me veo en 5 años</vt:lpstr>
      <vt:lpstr>Como me veo en 10 años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LENOVO!</dc:creator>
  <cp:lastModifiedBy>LENOVO!</cp:lastModifiedBy>
  <cp:revision>1</cp:revision>
  <dcterms:created xsi:type="dcterms:W3CDTF">2025-02-20T15:01:48Z</dcterms:created>
  <dcterms:modified xsi:type="dcterms:W3CDTF">2025-02-20T15:24:39Z</dcterms:modified>
</cp:coreProperties>
</file>