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9"/>
  </p:notesMasterIdLst>
  <p:sldIdLst>
    <p:sldId id="256" r:id="rId2"/>
    <p:sldId id="259" r:id="rId3"/>
    <p:sldId id="260" r:id="rId4"/>
    <p:sldId id="263" r:id="rId5"/>
    <p:sldId id="264" r:id="rId6"/>
    <p:sldId id="267" r:id="rId7"/>
    <p:sldId id="278" r:id="rId8"/>
  </p:sldIdLst>
  <p:sldSz cx="9144000" cy="5143500" type="screen16x9"/>
  <p:notesSz cx="6858000" cy="9144000"/>
  <p:embeddedFontLst>
    <p:embeddedFont>
      <p:font typeface="Elsie Swash Caps" panose="020B0604020202020204" charset="0"/>
      <p:regular r:id="rId10"/>
    </p:embeddedFon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Lucida Fax" panose="02060602050505020204" pitchFamily="18" charset="0"/>
      <p:regular r:id="rId15"/>
      <p:bold r:id="rId16"/>
      <p:italic r:id="rId17"/>
      <p:boldItalic r:id="rId18"/>
    </p:embeddedFont>
    <p:embeddedFont>
      <p:font typeface="Montserrat Medium" panose="020F0502020204030204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0978F8-7158-4BE8-B139-37118F7762FD}">
  <a:tblStyle styleId="{370978F8-7158-4BE8-B139-37118F7762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e8d8c45b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0e8d8c45b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0c4c64a4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10c4c64a4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0b2908c30e_1_2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0b2908c30e_1_2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0e91df57c8_0_1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10e91df57c8_0_1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10b2908c30e_1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10b2908c30e_1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10e91df57c8_0_1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10e91df57c8_0_1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10eca07e5fd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10eca07e5fd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45700" y="1130962"/>
            <a:ext cx="3980100" cy="18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21250" y="3375851"/>
            <a:ext cx="2829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3083" y="4052940"/>
            <a:ext cx="1164341" cy="985862"/>
            <a:chOff x="152408" y="4006665"/>
            <a:chExt cx="1164341" cy="985862"/>
          </a:xfrm>
        </p:grpSpPr>
        <p:sp>
          <p:nvSpPr>
            <p:cNvPr id="12" name="Google Shape;12;p2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2900350" y="2100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5186" y="288706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710824" y="1675913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0800000">
            <a:off x="7887796" y="104690"/>
            <a:ext cx="1164341" cy="985862"/>
            <a:chOff x="152408" y="4006665"/>
            <a:chExt cx="1164341" cy="985862"/>
          </a:xfrm>
        </p:grpSpPr>
        <p:sp>
          <p:nvSpPr>
            <p:cNvPr id="19" name="Google Shape;19;p2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5400000">
            <a:off x="23846" y="193940"/>
            <a:ext cx="1164341" cy="985862"/>
            <a:chOff x="152408" y="4006665"/>
            <a:chExt cx="1164341" cy="985862"/>
          </a:xfrm>
        </p:grpSpPr>
        <p:sp>
          <p:nvSpPr>
            <p:cNvPr id="23" name="Google Shape;23;p2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flipH="1">
            <a:off x="7878271" y="4052940"/>
            <a:ext cx="1164341" cy="985862"/>
            <a:chOff x="152408" y="4006665"/>
            <a:chExt cx="1164341" cy="985862"/>
          </a:xfrm>
        </p:grpSpPr>
        <p:sp>
          <p:nvSpPr>
            <p:cNvPr id="27" name="Google Shape;27;p2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374488" y="16759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8601150" y="31929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6"/>
          <p:cNvGrpSpPr/>
          <p:nvPr/>
        </p:nvGrpSpPr>
        <p:grpSpPr>
          <a:xfrm rot="10800000">
            <a:off x="7887796" y="104690"/>
            <a:ext cx="1164341" cy="985862"/>
            <a:chOff x="152408" y="4006665"/>
            <a:chExt cx="1164341" cy="985862"/>
          </a:xfrm>
        </p:grpSpPr>
        <p:sp>
          <p:nvSpPr>
            <p:cNvPr id="628" name="Google Shape;628;p26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26"/>
          <p:cNvGrpSpPr/>
          <p:nvPr/>
        </p:nvGrpSpPr>
        <p:grpSpPr>
          <a:xfrm rot="5400000">
            <a:off x="23846" y="193940"/>
            <a:ext cx="1164341" cy="985862"/>
            <a:chOff x="152408" y="4006665"/>
            <a:chExt cx="1164341" cy="985862"/>
          </a:xfrm>
        </p:grpSpPr>
        <p:sp>
          <p:nvSpPr>
            <p:cNvPr id="632" name="Google Shape;632;p26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26"/>
          <p:cNvGrpSpPr/>
          <p:nvPr/>
        </p:nvGrpSpPr>
        <p:grpSpPr>
          <a:xfrm flipH="1">
            <a:off x="7878271" y="4052940"/>
            <a:ext cx="1164341" cy="985862"/>
            <a:chOff x="152408" y="4006665"/>
            <a:chExt cx="1164341" cy="985862"/>
          </a:xfrm>
        </p:grpSpPr>
        <p:sp>
          <p:nvSpPr>
            <p:cNvPr id="636" name="Google Shape;636;p26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" name="Google Shape;639;p26"/>
          <p:cNvSpPr/>
          <p:nvPr/>
        </p:nvSpPr>
        <p:spPr>
          <a:xfrm>
            <a:off x="2109999" y="14618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5659813" y="2309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8839313" y="344357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8710136" y="1728527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3" name="Google Shape;643;p26"/>
          <p:cNvGrpSpPr/>
          <p:nvPr/>
        </p:nvGrpSpPr>
        <p:grpSpPr>
          <a:xfrm>
            <a:off x="113083" y="4052940"/>
            <a:ext cx="1164341" cy="985862"/>
            <a:chOff x="152408" y="4006665"/>
            <a:chExt cx="1164341" cy="985862"/>
          </a:xfrm>
        </p:grpSpPr>
        <p:sp>
          <p:nvSpPr>
            <p:cNvPr id="644" name="Google Shape;644;p26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26"/>
          <p:cNvSpPr/>
          <p:nvPr/>
        </p:nvSpPr>
        <p:spPr>
          <a:xfrm>
            <a:off x="352538" y="218475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177536" y="3272102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 hasCustomPrompt="1"/>
          </p:nvPr>
        </p:nvSpPr>
        <p:spPr>
          <a:xfrm>
            <a:off x="2040600" y="1321788"/>
            <a:ext cx="13275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ctrTitle" idx="2"/>
          </p:nvPr>
        </p:nvSpPr>
        <p:spPr>
          <a:xfrm>
            <a:off x="714300" y="2310833"/>
            <a:ext cx="3980100" cy="7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1289850" y="3377342"/>
            <a:ext cx="2829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113083" y="4052940"/>
            <a:ext cx="1164341" cy="985862"/>
            <a:chOff x="152408" y="4006665"/>
            <a:chExt cx="1164341" cy="985862"/>
          </a:xfrm>
        </p:grpSpPr>
        <p:sp>
          <p:nvSpPr>
            <p:cNvPr id="37" name="Google Shape;37;p3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5577099" y="10468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763075" y="25516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 rot="10800000">
            <a:off x="7887796" y="104690"/>
            <a:ext cx="1164341" cy="985862"/>
            <a:chOff x="152408" y="4006665"/>
            <a:chExt cx="1164341" cy="985862"/>
          </a:xfrm>
        </p:grpSpPr>
        <p:sp>
          <p:nvSpPr>
            <p:cNvPr id="43" name="Google Shape;43;p3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rot="5400000">
            <a:off x="23846" y="193940"/>
            <a:ext cx="1164341" cy="985862"/>
            <a:chOff x="152408" y="4006665"/>
            <a:chExt cx="1164341" cy="985862"/>
          </a:xfrm>
        </p:grpSpPr>
        <p:sp>
          <p:nvSpPr>
            <p:cNvPr id="47" name="Google Shape;47;p3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 flipH="1">
            <a:off x="7878271" y="4052940"/>
            <a:ext cx="1164341" cy="985862"/>
            <a:chOff x="152408" y="4006665"/>
            <a:chExt cx="1164341" cy="985862"/>
          </a:xfrm>
        </p:grpSpPr>
        <p:sp>
          <p:nvSpPr>
            <p:cNvPr id="51" name="Google Shape;51;p3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>
            <a:off x="3600175" y="2741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2519574" y="475288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385974" y="3350463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262925" y="208487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subTitle" idx="1"/>
          </p:nvPr>
        </p:nvSpPr>
        <p:spPr>
          <a:xfrm>
            <a:off x="714300" y="1702750"/>
            <a:ext cx="3789000" cy="24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37890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142" name="Google Shape;142;p7"/>
          <p:cNvGrpSpPr/>
          <p:nvPr/>
        </p:nvGrpSpPr>
        <p:grpSpPr>
          <a:xfrm>
            <a:off x="113083" y="4052940"/>
            <a:ext cx="1164341" cy="985862"/>
            <a:chOff x="152408" y="4006665"/>
            <a:chExt cx="1164341" cy="985862"/>
          </a:xfrm>
        </p:grpSpPr>
        <p:sp>
          <p:nvSpPr>
            <p:cNvPr id="143" name="Google Shape;143;p7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7"/>
          <p:cNvGrpSpPr/>
          <p:nvPr/>
        </p:nvGrpSpPr>
        <p:grpSpPr>
          <a:xfrm rot="10800000">
            <a:off x="7887796" y="104690"/>
            <a:ext cx="1164341" cy="985862"/>
            <a:chOff x="152408" y="4006665"/>
            <a:chExt cx="1164341" cy="985862"/>
          </a:xfrm>
        </p:grpSpPr>
        <p:sp>
          <p:nvSpPr>
            <p:cNvPr id="147" name="Google Shape;147;p7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7"/>
          <p:cNvGrpSpPr/>
          <p:nvPr/>
        </p:nvGrpSpPr>
        <p:grpSpPr>
          <a:xfrm rot="5400000">
            <a:off x="23846" y="193940"/>
            <a:ext cx="1164341" cy="985862"/>
            <a:chOff x="152408" y="4006665"/>
            <a:chExt cx="1164341" cy="985862"/>
          </a:xfrm>
        </p:grpSpPr>
        <p:sp>
          <p:nvSpPr>
            <p:cNvPr id="151" name="Google Shape;151;p7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7"/>
          <p:cNvGrpSpPr/>
          <p:nvPr/>
        </p:nvGrpSpPr>
        <p:grpSpPr>
          <a:xfrm flipH="1">
            <a:off x="7878271" y="4052940"/>
            <a:ext cx="1164341" cy="985862"/>
            <a:chOff x="152408" y="4006665"/>
            <a:chExt cx="1164341" cy="985862"/>
          </a:xfrm>
        </p:grpSpPr>
        <p:sp>
          <p:nvSpPr>
            <p:cNvPr id="155" name="Google Shape;155;p7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7"/>
          <p:cNvSpPr/>
          <p:nvPr/>
        </p:nvSpPr>
        <p:spPr>
          <a:xfrm>
            <a:off x="8693961" y="3266989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6626974" y="4762413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3334288" y="48471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3174624" y="13753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5991763" y="22225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00024" y="199443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359688" y="33136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1212950" y="758625"/>
            <a:ext cx="6717900" cy="3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67" name="Google Shape;167;p8"/>
          <p:cNvGrpSpPr/>
          <p:nvPr/>
        </p:nvGrpSpPr>
        <p:grpSpPr>
          <a:xfrm>
            <a:off x="113083" y="4052940"/>
            <a:ext cx="1164341" cy="985862"/>
            <a:chOff x="152408" y="4006665"/>
            <a:chExt cx="1164341" cy="985862"/>
          </a:xfrm>
        </p:grpSpPr>
        <p:sp>
          <p:nvSpPr>
            <p:cNvPr id="168" name="Google Shape;168;p8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8"/>
          <p:cNvGrpSpPr/>
          <p:nvPr/>
        </p:nvGrpSpPr>
        <p:grpSpPr>
          <a:xfrm rot="10800000">
            <a:off x="7887796" y="104690"/>
            <a:ext cx="1164341" cy="985862"/>
            <a:chOff x="152408" y="4006665"/>
            <a:chExt cx="1164341" cy="985862"/>
          </a:xfrm>
        </p:grpSpPr>
        <p:sp>
          <p:nvSpPr>
            <p:cNvPr id="172" name="Google Shape;172;p8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8"/>
          <p:cNvGrpSpPr/>
          <p:nvPr/>
        </p:nvGrpSpPr>
        <p:grpSpPr>
          <a:xfrm rot="5400000">
            <a:off x="23846" y="193940"/>
            <a:ext cx="1164341" cy="985862"/>
            <a:chOff x="152408" y="4006665"/>
            <a:chExt cx="1164341" cy="985862"/>
          </a:xfrm>
        </p:grpSpPr>
        <p:sp>
          <p:nvSpPr>
            <p:cNvPr id="176" name="Google Shape;176;p8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8"/>
          <p:cNvSpPr/>
          <p:nvPr/>
        </p:nvSpPr>
        <p:spPr>
          <a:xfrm>
            <a:off x="8693961" y="3266989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3174624" y="13753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5991763" y="22225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359688" y="33136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8"/>
          <p:cNvGrpSpPr/>
          <p:nvPr/>
        </p:nvGrpSpPr>
        <p:grpSpPr>
          <a:xfrm flipH="1">
            <a:off x="7878271" y="4052940"/>
            <a:ext cx="1164341" cy="985862"/>
            <a:chOff x="152408" y="4006665"/>
            <a:chExt cx="1164341" cy="985862"/>
          </a:xfrm>
        </p:grpSpPr>
        <p:sp>
          <p:nvSpPr>
            <p:cNvPr id="184" name="Google Shape;184;p8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8"/>
          <p:cNvSpPr/>
          <p:nvPr/>
        </p:nvSpPr>
        <p:spPr>
          <a:xfrm>
            <a:off x="8758538" y="18719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3372811" y="4705139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6072263" y="489357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200024" y="1706863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4640700" y="1443000"/>
            <a:ext cx="3789000" cy="5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subTitle" idx="1"/>
          </p:nvPr>
        </p:nvSpPr>
        <p:spPr>
          <a:xfrm>
            <a:off x="4640700" y="2090700"/>
            <a:ext cx="3789000" cy="16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4" name="Google Shape;194;p9"/>
          <p:cNvGrpSpPr/>
          <p:nvPr/>
        </p:nvGrpSpPr>
        <p:grpSpPr>
          <a:xfrm>
            <a:off x="113083" y="4052940"/>
            <a:ext cx="1164341" cy="985862"/>
            <a:chOff x="152408" y="4006665"/>
            <a:chExt cx="1164341" cy="985862"/>
          </a:xfrm>
        </p:grpSpPr>
        <p:sp>
          <p:nvSpPr>
            <p:cNvPr id="195" name="Google Shape;195;p9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9"/>
          <p:cNvGrpSpPr/>
          <p:nvPr/>
        </p:nvGrpSpPr>
        <p:grpSpPr>
          <a:xfrm rot="10800000">
            <a:off x="7887796" y="104690"/>
            <a:ext cx="1164341" cy="985862"/>
            <a:chOff x="152408" y="4006665"/>
            <a:chExt cx="1164341" cy="985862"/>
          </a:xfrm>
        </p:grpSpPr>
        <p:sp>
          <p:nvSpPr>
            <p:cNvPr id="199" name="Google Shape;199;p9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9"/>
          <p:cNvGrpSpPr/>
          <p:nvPr/>
        </p:nvGrpSpPr>
        <p:grpSpPr>
          <a:xfrm rot="5400000">
            <a:off x="23846" y="193940"/>
            <a:ext cx="1164341" cy="985862"/>
            <a:chOff x="152408" y="4006665"/>
            <a:chExt cx="1164341" cy="985862"/>
          </a:xfrm>
        </p:grpSpPr>
        <p:sp>
          <p:nvSpPr>
            <p:cNvPr id="203" name="Google Shape;203;p9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9"/>
          <p:cNvGrpSpPr/>
          <p:nvPr/>
        </p:nvGrpSpPr>
        <p:grpSpPr>
          <a:xfrm flipH="1">
            <a:off x="7878271" y="4052940"/>
            <a:ext cx="1164341" cy="985862"/>
            <a:chOff x="152408" y="4006665"/>
            <a:chExt cx="1164341" cy="985862"/>
          </a:xfrm>
        </p:grpSpPr>
        <p:sp>
          <p:nvSpPr>
            <p:cNvPr id="207" name="Google Shape;207;p9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9"/>
          <p:cNvSpPr/>
          <p:nvPr/>
        </p:nvSpPr>
        <p:spPr>
          <a:xfrm>
            <a:off x="222088" y="305705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>
            <a:off x="2900350" y="2100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>
            <a:off x="6816399" y="4701163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/>
          <p:nvPr/>
        </p:nvSpPr>
        <p:spPr>
          <a:xfrm>
            <a:off x="6399175" y="3280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"/>
          <p:cNvSpPr/>
          <p:nvPr/>
        </p:nvSpPr>
        <p:spPr>
          <a:xfrm>
            <a:off x="5064075" y="478587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"/>
          <p:cNvSpPr txBox="1">
            <a:spLocks noGrp="1"/>
          </p:cNvSpPr>
          <p:nvPr>
            <p:ph type="subTitle" idx="1"/>
          </p:nvPr>
        </p:nvSpPr>
        <p:spPr>
          <a:xfrm>
            <a:off x="714300" y="31441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4"/>
          <p:cNvSpPr txBox="1">
            <a:spLocks noGrp="1"/>
          </p:cNvSpPr>
          <p:nvPr>
            <p:ph type="title"/>
          </p:nvPr>
        </p:nvSpPr>
        <p:spPr>
          <a:xfrm>
            <a:off x="714300" y="2640805"/>
            <a:ext cx="24672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14" name="Google Shape;314;p14"/>
          <p:cNvSpPr txBox="1">
            <a:spLocks noGrp="1"/>
          </p:cNvSpPr>
          <p:nvPr>
            <p:ph type="subTitle" idx="2"/>
          </p:nvPr>
        </p:nvSpPr>
        <p:spPr>
          <a:xfrm>
            <a:off x="3338400" y="31441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4"/>
          <p:cNvSpPr txBox="1">
            <a:spLocks noGrp="1"/>
          </p:cNvSpPr>
          <p:nvPr>
            <p:ph type="title" idx="3"/>
          </p:nvPr>
        </p:nvSpPr>
        <p:spPr>
          <a:xfrm>
            <a:off x="3338400" y="2640805"/>
            <a:ext cx="24672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16" name="Google Shape;316;p14"/>
          <p:cNvSpPr txBox="1">
            <a:spLocks noGrp="1"/>
          </p:cNvSpPr>
          <p:nvPr>
            <p:ph type="subTitle" idx="4"/>
          </p:nvPr>
        </p:nvSpPr>
        <p:spPr>
          <a:xfrm>
            <a:off x="5962500" y="31441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4"/>
          <p:cNvSpPr txBox="1">
            <a:spLocks noGrp="1"/>
          </p:cNvSpPr>
          <p:nvPr>
            <p:ph type="title" idx="5"/>
          </p:nvPr>
        </p:nvSpPr>
        <p:spPr>
          <a:xfrm>
            <a:off x="5962500" y="2640805"/>
            <a:ext cx="24672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18" name="Google Shape;318;p14"/>
          <p:cNvSpPr txBox="1">
            <a:spLocks noGrp="1"/>
          </p:cNvSpPr>
          <p:nvPr>
            <p:ph type="title" idx="6"/>
          </p:nvPr>
        </p:nvSpPr>
        <p:spPr>
          <a:xfrm>
            <a:off x="714300" y="430675"/>
            <a:ext cx="77154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319" name="Google Shape;319;p14"/>
          <p:cNvGrpSpPr/>
          <p:nvPr/>
        </p:nvGrpSpPr>
        <p:grpSpPr>
          <a:xfrm>
            <a:off x="113083" y="4052940"/>
            <a:ext cx="1164341" cy="985862"/>
            <a:chOff x="152408" y="4006665"/>
            <a:chExt cx="1164341" cy="985862"/>
          </a:xfrm>
        </p:grpSpPr>
        <p:sp>
          <p:nvSpPr>
            <p:cNvPr id="320" name="Google Shape;320;p14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14"/>
          <p:cNvGrpSpPr/>
          <p:nvPr/>
        </p:nvGrpSpPr>
        <p:grpSpPr>
          <a:xfrm rot="10800000">
            <a:off x="7887796" y="104690"/>
            <a:ext cx="1164341" cy="985862"/>
            <a:chOff x="152408" y="4006665"/>
            <a:chExt cx="1164341" cy="985862"/>
          </a:xfrm>
        </p:grpSpPr>
        <p:sp>
          <p:nvSpPr>
            <p:cNvPr id="324" name="Google Shape;324;p14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14"/>
          <p:cNvGrpSpPr/>
          <p:nvPr/>
        </p:nvGrpSpPr>
        <p:grpSpPr>
          <a:xfrm rot="5400000">
            <a:off x="23846" y="193940"/>
            <a:ext cx="1164341" cy="985862"/>
            <a:chOff x="152408" y="4006665"/>
            <a:chExt cx="1164341" cy="985862"/>
          </a:xfrm>
        </p:grpSpPr>
        <p:sp>
          <p:nvSpPr>
            <p:cNvPr id="328" name="Google Shape;328;p14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14"/>
          <p:cNvGrpSpPr/>
          <p:nvPr/>
        </p:nvGrpSpPr>
        <p:grpSpPr>
          <a:xfrm flipH="1">
            <a:off x="7878271" y="4052940"/>
            <a:ext cx="1164341" cy="985862"/>
            <a:chOff x="152408" y="4006665"/>
            <a:chExt cx="1164341" cy="985862"/>
          </a:xfrm>
        </p:grpSpPr>
        <p:sp>
          <p:nvSpPr>
            <p:cNvPr id="332" name="Google Shape;332;p14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14"/>
          <p:cNvSpPr/>
          <p:nvPr/>
        </p:nvSpPr>
        <p:spPr>
          <a:xfrm>
            <a:off x="355438" y="2319913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4"/>
          <p:cNvSpPr/>
          <p:nvPr/>
        </p:nvSpPr>
        <p:spPr>
          <a:xfrm>
            <a:off x="6853136" y="440816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4"/>
          <p:cNvSpPr/>
          <p:nvPr/>
        </p:nvSpPr>
        <p:spPr>
          <a:xfrm>
            <a:off x="8775837" y="1785101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4"/>
          <p:cNvSpPr/>
          <p:nvPr/>
        </p:nvSpPr>
        <p:spPr>
          <a:xfrm>
            <a:off x="2243036" y="4466739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"/>
          <p:cNvSpPr/>
          <p:nvPr/>
        </p:nvSpPr>
        <p:spPr>
          <a:xfrm>
            <a:off x="4453113" y="390363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8"/>
          <p:cNvSpPr txBox="1">
            <a:spLocks noGrp="1"/>
          </p:cNvSpPr>
          <p:nvPr>
            <p:ph type="subTitle" idx="1"/>
          </p:nvPr>
        </p:nvSpPr>
        <p:spPr>
          <a:xfrm>
            <a:off x="714328" y="1590425"/>
            <a:ext cx="4374000" cy="12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8" name="Google Shape;448;p18"/>
          <p:cNvSpPr txBox="1">
            <a:spLocks noGrp="1"/>
          </p:cNvSpPr>
          <p:nvPr>
            <p:ph type="title"/>
          </p:nvPr>
        </p:nvSpPr>
        <p:spPr>
          <a:xfrm>
            <a:off x="714300" y="3135775"/>
            <a:ext cx="43740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1F6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sie Swash Caps"/>
              <a:buNone/>
              <a:defRPr sz="3300" b="1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sie Swash Caps"/>
              <a:buNone/>
              <a:defRPr sz="3300" b="1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sie Swash Caps"/>
              <a:buNone/>
              <a:defRPr sz="3300" b="1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sie Swash Caps"/>
              <a:buNone/>
              <a:defRPr sz="3300" b="1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sie Swash Caps"/>
              <a:buNone/>
              <a:defRPr sz="3300" b="1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sie Swash Caps"/>
              <a:buNone/>
              <a:defRPr sz="3300" b="1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sie Swash Caps"/>
              <a:buNone/>
              <a:defRPr sz="3300" b="1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sie Swash Caps"/>
              <a:buNone/>
              <a:defRPr sz="3300" b="1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sie Swash Caps"/>
              <a:buNone/>
              <a:defRPr sz="3300" b="1">
                <a:solidFill>
                  <a:schemeClr val="dk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60" r:id="rId7"/>
    <p:sldLayoutId id="2147483664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1F6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30"/>
          <p:cNvGrpSpPr/>
          <p:nvPr/>
        </p:nvGrpSpPr>
        <p:grpSpPr>
          <a:xfrm>
            <a:off x="4864174" y="3311863"/>
            <a:ext cx="3716299" cy="1082875"/>
            <a:chOff x="4864175" y="3311863"/>
            <a:chExt cx="3143150" cy="700681"/>
          </a:xfrm>
        </p:grpSpPr>
        <p:sp>
          <p:nvSpPr>
            <p:cNvPr id="660" name="Google Shape;660;p30"/>
            <p:cNvSpPr/>
            <p:nvPr/>
          </p:nvSpPr>
          <p:spPr>
            <a:xfrm>
              <a:off x="4864175" y="3311863"/>
              <a:ext cx="3143150" cy="700675"/>
            </a:xfrm>
            <a:custGeom>
              <a:avLst/>
              <a:gdLst/>
              <a:ahLst/>
              <a:cxnLst/>
              <a:rect l="l" t="t" r="r" b="b"/>
              <a:pathLst>
                <a:path w="125726" h="28027" extrusionOk="0">
                  <a:moveTo>
                    <a:pt x="0" y="120"/>
                  </a:moveTo>
                  <a:lnTo>
                    <a:pt x="8728" y="14035"/>
                  </a:lnTo>
                  <a:lnTo>
                    <a:pt x="131" y="28027"/>
                  </a:lnTo>
                  <a:lnTo>
                    <a:pt x="125661" y="28027"/>
                  </a:lnTo>
                  <a:lnTo>
                    <a:pt x="117487" y="13896"/>
                  </a:lnTo>
                  <a:lnTo>
                    <a:pt x="125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grpSp>
          <p:nvGrpSpPr>
            <p:cNvPr id="661" name="Google Shape;661;p30"/>
            <p:cNvGrpSpPr/>
            <p:nvPr/>
          </p:nvGrpSpPr>
          <p:grpSpPr>
            <a:xfrm>
              <a:off x="7643981" y="3339914"/>
              <a:ext cx="259305" cy="291780"/>
              <a:chOff x="7643981" y="3339914"/>
              <a:chExt cx="259305" cy="291780"/>
            </a:xfrm>
          </p:grpSpPr>
          <p:sp>
            <p:nvSpPr>
              <p:cNvPr id="662" name="Google Shape;662;p30"/>
              <p:cNvSpPr/>
              <p:nvPr/>
            </p:nvSpPr>
            <p:spPr>
              <a:xfrm rot="2476003">
                <a:off x="7710030" y="3382601"/>
                <a:ext cx="111715" cy="242344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12211" extrusionOk="0">
                    <a:moveTo>
                      <a:pt x="1670" y="4293"/>
                    </a:moveTo>
                    <a:cubicBezTo>
                      <a:pt x="2687" y="5804"/>
                      <a:pt x="2910" y="7998"/>
                      <a:pt x="2194" y="9731"/>
                    </a:cubicBezTo>
                    <a:cubicBezTo>
                      <a:pt x="2019" y="10080"/>
                      <a:pt x="1892" y="10430"/>
                      <a:pt x="1797" y="10812"/>
                    </a:cubicBezTo>
                    <a:cubicBezTo>
                      <a:pt x="1733" y="11193"/>
                      <a:pt x="1797" y="11639"/>
                      <a:pt x="2067" y="11877"/>
                    </a:cubicBezTo>
                    <a:cubicBezTo>
                      <a:pt x="2480" y="12211"/>
                      <a:pt x="3069" y="11877"/>
                      <a:pt x="3450" y="11496"/>
                    </a:cubicBezTo>
                    <a:cubicBezTo>
                      <a:pt x="4881" y="10065"/>
                      <a:pt x="5628" y="7775"/>
                      <a:pt x="5406" y="5613"/>
                    </a:cubicBezTo>
                    <a:cubicBezTo>
                      <a:pt x="5183" y="3530"/>
                      <a:pt x="3895" y="1098"/>
                      <a:pt x="2131" y="318"/>
                    </a:cubicBezTo>
                    <a:cubicBezTo>
                      <a:pt x="1367" y="0"/>
                      <a:pt x="636" y="159"/>
                      <a:pt x="366" y="1145"/>
                    </a:cubicBezTo>
                    <a:cubicBezTo>
                      <a:pt x="0" y="2449"/>
                      <a:pt x="1065" y="3387"/>
                      <a:pt x="1670" y="42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0"/>
              <p:cNvSpPr/>
              <p:nvPr/>
            </p:nvSpPr>
            <p:spPr>
              <a:xfrm>
                <a:off x="7850254" y="3339914"/>
                <a:ext cx="53033" cy="5303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672" extrusionOk="0">
                    <a:moveTo>
                      <a:pt x="2672" y="1336"/>
                    </a:moveTo>
                    <a:cubicBezTo>
                      <a:pt x="2672" y="2067"/>
                      <a:pt x="2083" y="2671"/>
                      <a:pt x="1336" y="2671"/>
                    </a:cubicBezTo>
                    <a:cubicBezTo>
                      <a:pt x="605" y="2671"/>
                      <a:pt x="1" y="2067"/>
                      <a:pt x="1" y="1336"/>
                    </a:cubicBezTo>
                    <a:cubicBezTo>
                      <a:pt x="1" y="604"/>
                      <a:pt x="605" y="0"/>
                      <a:pt x="1336" y="0"/>
                    </a:cubicBezTo>
                    <a:cubicBezTo>
                      <a:pt x="2083" y="0"/>
                      <a:pt x="2672" y="604"/>
                      <a:pt x="2672" y="13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4" name="Google Shape;664;p30"/>
            <p:cNvGrpSpPr/>
            <p:nvPr/>
          </p:nvGrpSpPr>
          <p:grpSpPr>
            <a:xfrm>
              <a:off x="4920631" y="3720764"/>
              <a:ext cx="259305" cy="291780"/>
              <a:chOff x="4920631" y="3720764"/>
              <a:chExt cx="259305" cy="291780"/>
            </a:xfrm>
          </p:grpSpPr>
          <p:sp>
            <p:nvSpPr>
              <p:cNvPr id="665" name="Google Shape;665;p30"/>
              <p:cNvSpPr/>
              <p:nvPr/>
            </p:nvSpPr>
            <p:spPr>
              <a:xfrm rot="2476003">
                <a:off x="4986680" y="3763451"/>
                <a:ext cx="111715" cy="242344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12211" extrusionOk="0">
                    <a:moveTo>
                      <a:pt x="1670" y="4293"/>
                    </a:moveTo>
                    <a:cubicBezTo>
                      <a:pt x="2687" y="5804"/>
                      <a:pt x="2910" y="7998"/>
                      <a:pt x="2194" y="9731"/>
                    </a:cubicBezTo>
                    <a:cubicBezTo>
                      <a:pt x="2019" y="10080"/>
                      <a:pt x="1892" y="10430"/>
                      <a:pt x="1797" y="10812"/>
                    </a:cubicBezTo>
                    <a:cubicBezTo>
                      <a:pt x="1733" y="11193"/>
                      <a:pt x="1797" y="11639"/>
                      <a:pt x="2067" y="11877"/>
                    </a:cubicBezTo>
                    <a:cubicBezTo>
                      <a:pt x="2480" y="12211"/>
                      <a:pt x="3069" y="11877"/>
                      <a:pt x="3450" y="11496"/>
                    </a:cubicBezTo>
                    <a:cubicBezTo>
                      <a:pt x="4881" y="10065"/>
                      <a:pt x="5628" y="7775"/>
                      <a:pt x="5406" y="5613"/>
                    </a:cubicBezTo>
                    <a:cubicBezTo>
                      <a:pt x="5183" y="3530"/>
                      <a:pt x="3895" y="1098"/>
                      <a:pt x="2131" y="318"/>
                    </a:cubicBezTo>
                    <a:cubicBezTo>
                      <a:pt x="1367" y="0"/>
                      <a:pt x="636" y="159"/>
                      <a:pt x="366" y="1145"/>
                    </a:cubicBezTo>
                    <a:cubicBezTo>
                      <a:pt x="0" y="2449"/>
                      <a:pt x="1065" y="3387"/>
                      <a:pt x="1670" y="42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0"/>
              <p:cNvSpPr/>
              <p:nvPr/>
            </p:nvSpPr>
            <p:spPr>
              <a:xfrm>
                <a:off x="5126904" y="3720764"/>
                <a:ext cx="53033" cy="5303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672" extrusionOk="0">
                    <a:moveTo>
                      <a:pt x="2672" y="1336"/>
                    </a:moveTo>
                    <a:cubicBezTo>
                      <a:pt x="2672" y="2067"/>
                      <a:pt x="2083" y="2671"/>
                      <a:pt x="1336" y="2671"/>
                    </a:cubicBezTo>
                    <a:cubicBezTo>
                      <a:pt x="605" y="2671"/>
                      <a:pt x="1" y="2067"/>
                      <a:pt x="1" y="1336"/>
                    </a:cubicBezTo>
                    <a:cubicBezTo>
                      <a:pt x="1" y="604"/>
                      <a:pt x="605" y="0"/>
                      <a:pt x="1336" y="0"/>
                    </a:cubicBezTo>
                    <a:cubicBezTo>
                      <a:pt x="2083" y="0"/>
                      <a:pt x="2672" y="604"/>
                      <a:pt x="2672" y="13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7" name="Google Shape;667;p30"/>
          <p:cNvSpPr txBox="1">
            <a:spLocks noGrp="1"/>
          </p:cNvSpPr>
          <p:nvPr>
            <p:ph type="subTitle" idx="1"/>
          </p:nvPr>
        </p:nvSpPr>
        <p:spPr>
          <a:xfrm>
            <a:off x="5352393" y="3545996"/>
            <a:ext cx="2829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Alumna. Sofía Alelí Agulasocho Carrillo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Materia: Tecnología</a:t>
            </a:r>
            <a:endParaRPr dirty="0"/>
          </a:p>
        </p:txBody>
      </p:sp>
      <p:sp>
        <p:nvSpPr>
          <p:cNvPr id="668" name="Google Shape;668;p30"/>
          <p:cNvSpPr txBox="1">
            <a:spLocks noGrp="1"/>
          </p:cNvSpPr>
          <p:nvPr>
            <p:ph type="ctrTitle"/>
          </p:nvPr>
        </p:nvSpPr>
        <p:spPr>
          <a:xfrm>
            <a:off x="4445700" y="1130962"/>
            <a:ext cx="3980100" cy="18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</a:rPr>
              <a:t>SAN</a:t>
            </a:r>
            <a:br>
              <a:rPr lang="es-MX" dirty="0">
                <a:solidFill>
                  <a:schemeClr val="accent1"/>
                </a:solidFill>
              </a:rPr>
            </a:br>
            <a:r>
              <a:rPr lang="es-MX" dirty="0">
                <a:solidFill>
                  <a:schemeClr val="accent1"/>
                </a:solidFill>
              </a:rPr>
              <a:t> VALENTIN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69" name="Google Shape;669;p30"/>
          <p:cNvSpPr/>
          <p:nvPr/>
        </p:nvSpPr>
        <p:spPr>
          <a:xfrm>
            <a:off x="3848661" y="1872839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0"/>
          <p:cNvSpPr/>
          <p:nvPr/>
        </p:nvSpPr>
        <p:spPr>
          <a:xfrm>
            <a:off x="404800" y="1885613"/>
            <a:ext cx="19900" cy="14750"/>
          </a:xfrm>
          <a:custGeom>
            <a:avLst/>
            <a:gdLst/>
            <a:ahLst/>
            <a:cxnLst/>
            <a:rect l="l" t="t" r="r" b="b"/>
            <a:pathLst>
              <a:path w="796" h="590" extrusionOk="0">
                <a:moveTo>
                  <a:pt x="398" y="1"/>
                </a:moveTo>
                <a:cubicBezTo>
                  <a:pt x="0" y="1"/>
                  <a:pt x="0" y="589"/>
                  <a:pt x="398" y="589"/>
                </a:cubicBezTo>
                <a:cubicBezTo>
                  <a:pt x="795" y="589"/>
                  <a:pt x="795" y="1"/>
                  <a:pt x="3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0"/>
          <p:cNvSpPr/>
          <p:nvPr/>
        </p:nvSpPr>
        <p:spPr>
          <a:xfrm>
            <a:off x="-2111600" y="2887075"/>
            <a:ext cx="13550" cy="9950"/>
          </a:xfrm>
          <a:custGeom>
            <a:avLst/>
            <a:gdLst/>
            <a:ahLst/>
            <a:cxnLst/>
            <a:rect l="l" t="t" r="r" b="b"/>
            <a:pathLst>
              <a:path w="542" h="398" extrusionOk="0">
                <a:moveTo>
                  <a:pt x="271" y="0"/>
                </a:moveTo>
                <a:cubicBezTo>
                  <a:pt x="1" y="0"/>
                  <a:pt x="1" y="398"/>
                  <a:pt x="271" y="398"/>
                </a:cubicBezTo>
                <a:cubicBezTo>
                  <a:pt x="541" y="398"/>
                  <a:pt x="541" y="0"/>
                  <a:pt x="2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" name="Google Shape;672;p30"/>
          <p:cNvGrpSpPr/>
          <p:nvPr/>
        </p:nvGrpSpPr>
        <p:grpSpPr>
          <a:xfrm>
            <a:off x="1126747" y="1024804"/>
            <a:ext cx="2567071" cy="3093892"/>
            <a:chOff x="698122" y="795850"/>
            <a:chExt cx="2567071" cy="3093892"/>
          </a:xfrm>
        </p:grpSpPr>
        <p:sp>
          <p:nvSpPr>
            <p:cNvPr id="673" name="Google Shape;673;p30"/>
            <p:cNvSpPr/>
            <p:nvPr/>
          </p:nvSpPr>
          <p:spPr>
            <a:xfrm>
              <a:off x="1717650" y="1835938"/>
              <a:ext cx="19900" cy="15125"/>
            </a:xfrm>
            <a:custGeom>
              <a:avLst/>
              <a:gdLst/>
              <a:ahLst/>
              <a:cxnLst/>
              <a:rect l="l" t="t" r="r" b="b"/>
              <a:pathLst>
                <a:path w="796" h="605" extrusionOk="0">
                  <a:moveTo>
                    <a:pt x="398" y="1"/>
                  </a:moveTo>
                  <a:cubicBezTo>
                    <a:pt x="1" y="1"/>
                    <a:pt x="1" y="605"/>
                    <a:pt x="398" y="605"/>
                  </a:cubicBezTo>
                  <a:cubicBezTo>
                    <a:pt x="796" y="605"/>
                    <a:pt x="796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2407115" y="1884330"/>
              <a:ext cx="32356" cy="24664"/>
            </a:xfrm>
            <a:custGeom>
              <a:avLst/>
              <a:gdLst/>
              <a:ahLst/>
              <a:cxnLst/>
              <a:rect l="l" t="t" r="r" b="b"/>
              <a:pathLst>
                <a:path w="795" h="606" extrusionOk="0">
                  <a:moveTo>
                    <a:pt x="398" y="1"/>
                  </a:moveTo>
                  <a:cubicBezTo>
                    <a:pt x="0" y="1"/>
                    <a:pt x="0" y="605"/>
                    <a:pt x="398" y="605"/>
                  </a:cubicBezTo>
                  <a:cubicBezTo>
                    <a:pt x="795" y="605"/>
                    <a:pt x="795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1327100" y="2211111"/>
              <a:ext cx="21408" cy="16239"/>
            </a:xfrm>
            <a:custGeom>
              <a:avLst/>
              <a:gdLst/>
              <a:ahLst/>
              <a:cxnLst/>
              <a:rect l="l" t="t" r="r" b="b"/>
              <a:pathLst>
                <a:path w="526" h="399" extrusionOk="0">
                  <a:moveTo>
                    <a:pt x="271" y="1"/>
                  </a:moveTo>
                  <a:cubicBezTo>
                    <a:pt x="1" y="1"/>
                    <a:pt x="1" y="398"/>
                    <a:pt x="271" y="398"/>
                  </a:cubicBezTo>
                  <a:cubicBezTo>
                    <a:pt x="525" y="398"/>
                    <a:pt x="525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2368898" y="3105412"/>
              <a:ext cx="41473" cy="32397"/>
            </a:xfrm>
            <a:custGeom>
              <a:avLst/>
              <a:gdLst/>
              <a:ahLst/>
              <a:cxnLst/>
              <a:rect l="l" t="t" r="r" b="b"/>
              <a:pathLst>
                <a:path w="1019" h="796" extrusionOk="0">
                  <a:moveTo>
                    <a:pt x="510" y="0"/>
                  </a:moveTo>
                  <a:cubicBezTo>
                    <a:pt x="1" y="0"/>
                    <a:pt x="1" y="795"/>
                    <a:pt x="510" y="795"/>
                  </a:cubicBezTo>
                  <a:cubicBezTo>
                    <a:pt x="1019" y="795"/>
                    <a:pt x="1019" y="0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3054204" y="3208953"/>
              <a:ext cx="42084" cy="32397"/>
            </a:xfrm>
            <a:custGeom>
              <a:avLst/>
              <a:gdLst/>
              <a:ahLst/>
              <a:cxnLst/>
              <a:rect l="l" t="t" r="r" b="b"/>
              <a:pathLst>
                <a:path w="1034" h="796" extrusionOk="0">
                  <a:moveTo>
                    <a:pt x="509" y="0"/>
                  </a:moveTo>
                  <a:cubicBezTo>
                    <a:pt x="0" y="0"/>
                    <a:pt x="0" y="795"/>
                    <a:pt x="509" y="795"/>
                  </a:cubicBezTo>
                  <a:cubicBezTo>
                    <a:pt x="1034" y="795"/>
                    <a:pt x="1034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1743827" y="795850"/>
              <a:ext cx="573992" cy="537851"/>
            </a:xfrm>
            <a:custGeom>
              <a:avLst/>
              <a:gdLst/>
              <a:ahLst/>
              <a:cxnLst/>
              <a:rect l="l" t="t" r="r" b="b"/>
              <a:pathLst>
                <a:path w="14103" h="13215" extrusionOk="0">
                  <a:moveTo>
                    <a:pt x="8269" y="0"/>
                  </a:moveTo>
                  <a:cubicBezTo>
                    <a:pt x="7995" y="0"/>
                    <a:pt x="7723" y="9"/>
                    <a:pt x="7457" y="19"/>
                  </a:cubicBezTo>
                  <a:cubicBezTo>
                    <a:pt x="7219" y="19"/>
                    <a:pt x="6980" y="34"/>
                    <a:pt x="6758" y="50"/>
                  </a:cubicBezTo>
                  <a:cubicBezTo>
                    <a:pt x="6535" y="82"/>
                    <a:pt x="6328" y="98"/>
                    <a:pt x="6090" y="130"/>
                  </a:cubicBezTo>
                  <a:cubicBezTo>
                    <a:pt x="5867" y="146"/>
                    <a:pt x="5645" y="178"/>
                    <a:pt x="5406" y="209"/>
                  </a:cubicBezTo>
                  <a:cubicBezTo>
                    <a:pt x="5168" y="257"/>
                    <a:pt x="4929" y="289"/>
                    <a:pt x="4691" y="337"/>
                  </a:cubicBezTo>
                  <a:cubicBezTo>
                    <a:pt x="4468" y="384"/>
                    <a:pt x="4230" y="432"/>
                    <a:pt x="4007" y="495"/>
                  </a:cubicBezTo>
                  <a:cubicBezTo>
                    <a:pt x="3784" y="543"/>
                    <a:pt x="3530" y="623"/>
                    <a:pt x="3323" y="686"/>
                  </a:cubicBezTo>
                  <a:cubicBezTo>
                    <a:pt x="3117" y="750"/>
                    <a:pt x="2910" y="829"/>
                    <a:pt x="2703" y="909"/>
                  </a:cubicBezTo>
                  <a:cubicBezTo>
                    <a:pt x="2497" y="988"/>
                    <a:pt x="2290" y="1068"/>
                    <a:pt x="2083" y="1163"/>
                  </a:cubicBezTo>
                  <a:cubicBezTo>
                    <a:pt x="1988" y="1211"/>
                    <a:pt x="1877" y="1243"/>
                    <a:pt x="1781" y="1290"/>
                  </a:cubicBezTo>
                  <a:cubicBezTo>
                    <a:pt x="1702" y="1354"/>
                    <a:pt x="1590" y="1402"/>
                    <a:pt x="1495" y="1465"/>
                  </a:cubicBezTo>
                  <a:cubicBezTo>
                    <a:pt x="1304" y="1577"/>
                    <a:pt x="1113" y="1704"/>
                    <a:pt x="939" y="1831"/>
                  </a:cubicBezTo>
                  <a:cubicBezTo>
                    <a:pt x="764" y="1942"/>
                    <a:pt x="605" y="2070"/>
                    <a:pt x="430" y="2197"/>
                  </a:cubicBezTo>
                  <a:lnTo>
                    <a:pt x="414" y="2213"/>
                  </a:lnTo>
                  <a:cubicBezTo>
                    <a:pt x="382" y="2244"/>
                    <a:pt x="350" y="2276"/>
                    <a:pt x="334" y="2308"/>
                  </a:cubicBezTo>
                  <a:lnTo>
                    <a:pt x="239" y="2387"/>
                  </a:lnTo>
                  <a:lnTo>
                    <a:pt x="112" y="2499"/>
                  </a:lnTo>
                  <a:lnTo>
                    <a:pt x="1" y="2594"/>
                  </a:lnTo>
                  <a:lnTo>
                    <a:pt x="1" y="2626"/>
                  </a:lnTo>
                  <a:lnTo>
                    <a:pt x="1" y="2833"/>
                  </a:lnTo>
                  <a:cubicBezTo>
                    <a:pt x="16" y="2976"/>
                    <a:pt x="16" y="3119"/>
                    <a:pt x="16" y="3278"/>
                  </a:cubicBezTo>
                  <a:lnTo>
                    <a:pt x="48" y="4105"/>
                  </a:lnTo>
                  <a:cubicBezTo>
                    <a:pt x="64" y="4756"/>
                    <a:pt x="96" y="5424"/>
                    <a:pt x="128" y="6092"/>
                  </a:cubicBezTo>
                  <a:cubicBezTo>
                    <a:pt x="144" y="6712"/>
                    <a:pt x="175" y="7316"/>
                    <a:pt x="207" y="7984"/>
                  </a:cubicBezTo>
                  <a:cubicBezTo>
                    <a:pt x="239" y="8636"/>
                    <a:pt x="271" y="9319"/>
                    <a:pt x="318" y="9940"/>
                  </a:cubicBezTo>
                  <a:cubicBezTo>
                    <a:pt x="350" y="10576"/>
                    <a:pt x="382" y="11196"/>
                    <a:pt x="414" y="11832"/>
                  </a:cubicBezTo>
                  <a:cubicBezTo>
                    <a:pt x="430" y="12150"/>
                    <a:pt x="446" y="12468"/>
                    <a:pt x="462" y="12785"/>
                  </a:cubicBezTo>
                  <a:lnTo>
                    <a:pt x="462" y="12929"/>
                  </a:lnTo>
                  <a:cubicBezTo>
                    <a:pt x="477" y="13024"/>
                    <a:pt x="477" y="13119"/>
                    <a:pt x="493" y="13215"/>
                  </a:cubicBezTo>
                  <a:lnTo>
                    <a:pt x="843" y="13183"/>
                  </a:lnTo>
                  <a:lnTo>
                    <a:pt x="1352" y="13151"/>
                  </a:lnTo>
                  <a:cubicBezTo>
                    <a:pt x="1527" y="13135"/>
                    <a:pt x="1718" y="13135"/>
                    <a:pt x="1908" y="13119"/>
                  </a:cubicBezTo>
                  <a:lnTo>
                    <a:pt x="2513" y="13072"/>
                  </a:lnTo>
                  <a:lnTo>
                    <a:pt x="3149" y="13024"/>
                  </a:lnTo>
                  <a:lnTo>
                    <a:pt x="3769" y="12976"/>
                  </a:lnTo>
                  <a:lnTo>
                    <a:pt x="3784" y="12976"/>
                  </a:lnTo>
                  <a:lnTo>
                    <a:pt x="4468" y="12929"/>
                  </a:lnTo>
                  <a:lnTo>
                    <a:pt x="7409" y="12706"/>
                  </a:lnTo>
                  <a:lnTo>
                    <a:pt x="10398" y="12468"/>
                  </a:lnTo>
                  <a:cubicBezTo>
                    <a:pt x="11146" y="12420"/>
                    <a:pt x="11893" y="12356"/>
                    <a:pt x="12640" y="12309"/>
                  </a:cubicBezTo>
                  <a:lnTo>
                    <a:pt x="13499" y="12261"/>
                  </a:lnTo>
                  <a:lnTo>
                    <a:pt x="13849" y="12229"/>
                  </a:lnTo>
                  <a:lnTo>
                    <a:pt x="13864" y="11704"/>
                  </a:lnTo>
                  <a:lnTo>
                    <a:pt x="13864" y="11673"/>
                  </a:lnTo>
                  <a:lnTo>
                    <a:pt x="13912" y="9558"/>
                  </a:lnTo>
                  <a:cubicBezTo>
                    <a:pt x="13928" y="8922"/>
                    <a:pt x="13944" y="8286"/>
                    <a:pt x="13960" y="7650"/>
                  </a:cubicBezTo>
                  <a:lnTo>
                    <a:pt x="14008" y="5536"/>
                  </a:lnTo>
                  <a:cubicBezTo>
                    <a:pt x="14023" y="4852"/>
                    <a:pt x="14039" y="4168"/>
                    <a:pt x="14055" y="3500"/>
                  </a:cubicBezTo>
                  <a:cubicBezTo>
                    <a:pt x="14055" y="3151"/>
                    <a:pt x="14071" y="2785"/>
                    <a:pt x="14071" y="2435"/>
                  </a:cubicBezTo>
                  <a:lnTo>
                    <a:pt x="14071" y="1990"/>
                  </a:lnTo>
                  <a:lnTo>
                    <a:pt x="14071" y="1736"/>
                  </a:lnTo>
                  <a:lnTo>
                    <a:pt x="14071" y="1688"/>
                  </a:lnTo>
                  <a:cubicBezTo>
                    <a:pt x="14103" y="1624"/>
                    <a:pt x="14103" y="1529"/>
                    <a:pt x="14055" y="1481"/>
                  </a:cubicBezTo>
                  <a:cubicBezTo>
                    <a:pt x="14055" y="1465"/>
                    <a:pt x="14039" y="1449"/>
                    <a:pt x="14039" y="1434"/>
                  </a:cubicBezTo>
                  <a:cubicBezTo>
                    <a:pt x="13976" y="1370"/>
                    <a:pt x="13912" y="1322"/>
                    <a:pt x="13849" y="1275"/>
                  </a:cubicBezTo>
                  <a:cubicBezTo>
                    <a:pt x="13769" y="1227"/>
                    <a:pt x="13674" y="1163"/>
                    <a:pt x="13594" y="1116"/>
                  </a:cubicBezTo>
                  <a:cubicBezTo>
                    <a:pt x="13388" y="1020"/>
                    <a:pt x="13197" y="925"/>
                    <a:pt x="12974" y="845"/>
                  </a:cubicBezTo>
                  <a:cubicBezTo>
                    <a:pt x="12767" y="750"/>
                    <a:pt x="12529" y="670"/>
                    <a:pt x="12322" y="591"/>
                  </a:cubicBezTo>
                  <a:cubicBezTo>
                    <a:pt x="12116" y="527"/>
                    <a:pt x="11925" y="464"/>
                    <a:pt x="11686" y="416"/>
                  </a:cubicBezTo>
                  <a:cubicBezTo>
                    <a:pt x="11464" y="352"/>
                    <a:pt x="11241" y="305"/>
                    <a:pt x="10987" y="257"/>
                  </a:cubicBezTo>
                  <a:cubicBezTo>
                    <a:pt x="10748" y="193"/>
                    <a:pt x="10510" y="162"/>
                    <a:pt x="10255" y="130"/>
                  </a:cubicBezTo>
                  <a:cubicBezTo>
                    <a:pt x="9794" y="66"/>
                    <a:pt x="9333" y="34"/>
                    <a:pt x="8872" y="19"/>
                  </a:cubicBezTo>
                  <a:cubicBezTo>
                    <a:pt x="8671" y="5"/>
                    <a:pt x="8469" y="0"/>
                    <a:pt x="8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1761287" y="872243"/>
              <a:ext cx="533903" cy="77086"/>
            </a:xfrm>
            <a:custGeom>
              <a:avLst/>
              <a:gdLst/>
              <a:ahLst/>
              <a:cxnLst/>
              <a:rect l="l" t="t" r="r" b="b"/>
              <a:pathLst>
                <a:path w="13118" h="1894" extrusionOk="0">
                  <a:moveTo>
                    <a:pt x="12893" y="0"/>
                  </a:moveTo>
                  <a:cubicBezTo>
                    <a:pt x="12863" y="0"/>
                    <a:pt x="12831" y="10"/>
                    <a:pt x="12800" y="34"/>
                  </a:cubicBezTo>
                  <a:cubicBezTo>
                    <a:pt x="12688" y="81"/>
                    <a:pt x="12593" y="145"/>
                    <a:pt x="12482" y="208"/>
                  </a:cubicBezTo>
                  <a:cubicBezTo>
                    <a:pt x="12243" y="336"/>
                    <a:pt x="11989" y="447"/>
                    <a:pt x="11734" y="558"/>
                  </a:cubicBezTo>
                  <a:lnTo>
                    <a:pt x="11766" y="558"/>
                  </a:lnTo>
                  <a:cubicBezTo>
                    <a:pt x="11480" y="654"/>
                    <a:pt x="11210" y="749"/>
                    <a:pt x="10923" y="828"/>
                  </a:cubicBezTo>
                  <a:cubicBezTo>
                    <a:pt x="10637" y="908"/>
                    <a:pt x="10351" y="987"/>
                    <a:pt x="10065" y="1051"/>
                  </a:cubicBezTo>
                  <a:cubicBezTo>
                    <a:pt x="9858" y="1099"/>
                    <a:pt x="9667" y="1131"/>
                    <a:pt x="9461" y="1162"/>
                  </a:cubicBezTo>
                  <a:cubicBezTo>
                    <a:pt x="9143" y="1210"/>
                    <a:pt x="8825" y="1226"/>
                    <a:pt x="8507" y="1274"/>
                  </a:cubicBezTo>
                  <a:lnTo>
                    <a:pt x="7585" y="1369"/>
                  </a:lnTo>
                  <a:cubicBezTo>
                    <a:pt x="7314" y="1385"/>
                    <a:pt x="7060" y="1417"/>
                    <a:pt x="6790" y="1433"/>
                  </a:cubicBezTo>
                  <a:cubicBezTo>
                    <a:pt x="6631" y="1449"/>
                    <a:pt x="6456" y="1449"/>
                    <a:pt x="6297" y="1449"/>
                  </a:cubicBezTo>
                  <a:lnTo>
                    <a:pt x="5788" y="1449"/>
                  </a:lnTo>
                  <a:cubicBezTo>
                    <a:pt x="5470" y="1449"/>
                    <a:pt x="5152" y="1417"/>
                    <a:pt x="4834" y="1417"/>
                  </a:cubicBezTo>
                  <a:lnTo>
                    <a:pt x="4230" y="1401"/>
                  </a:lnTo>
                  <a:cubicBezTo>
                    <a:pt x="4007" y="1385"/>
                    <a:pt x="3801" y="1385"/>
                    <a:pt x="3578" y="1369"/>
                  </a:cubicBezTo>
                  <a:cubicBezTo>
                    <a:pt x="3403" y="1353"/>
                    <a:pt x="3244" y="1353"/>
                    <a:pt x="3085" y="1337"/>
                  </a:cubicBezTo>
                  <a:cubicBezTo>
                    <a:pt x="2910" y="1321"/>
                    <a:pt x="2751" y="1305"/>
                    <a:pt x="2592" y="1290"/>
                  </a:cubicBezTo>
                  <a:cubicBezTo>
                    <a:pt x="2433" y="1274"/>
                    <a:pt x="2290" y="1242"/>
                    <a:pt x="2115" y="1226"/>
                  </a:cubicBezTo>
                  <a:cubicBezTo>
                    <a:pt x="1956" y="1210"/>
                    <a:pt x="1781" y="1178"/>
                    <a:pt x="1622" y="1146"/>
                  </a:cubicBezTo>
                  <a:lnTo>
                    <a:pt x="1622" y="1146"/>
                  </a:lnTo>
                  <a:lnTo>
                    <a:pt x="1670" y="1162"/>
                  </a:lnTo>
                  <a:cubicBezTo>
                    <a:pt x="1527" y="1131"/>
                    <a:pt x="1416" y="1115"/>
                    <a:pt x="1273" y="1083"/>
                  </a:cubicBezTo>
                  <a:cubicBezTo>
                    <a:pt x="1130" y="1051"/>
                    <a:pt x="1002" y="1019"/>
                    <a:pt x="859" y="972"/>
                  </a:cubicBezTo>
                  <a:lnTo>
                    <a:pt x="875" y="972"/>
                  </a:lnTo>
                  <a:cubicBezTo>
                    <a:pt x="669" y="924"/>
                    <a:pt x="478" y="860"/>
                    <a:pt x="287" y="781"/>
                  </a:cubicBezTo>
                  <a:lnTo>
                    <a:pt x="239" y="749"/>
                  </a:lnTo>
                  <a:cubicBezTo>
                    <a:pt x="211" y="730"/>
                    <a:pt x="178" y="723"/>
                    <a:pt x="145" y="723"/>
                  </a:cubicBezTo>
                  <a:cubicBezTo>
                    <a:pt x="123" y="723"/>
                    <a:pt x="100" y="726"/>
                    <a:pt x="80" y="733"/>
                  </a:cubicBezTo>
                  <a:cubicBezTo>
                    <a:pt x="33" y="749"/>
                    <a:pt x="1" y="781"/>
                    <a:pt x="17" y="828"/>
                  </a:cubicBezTo>
                  <a:cubicBezTo>
                    <a:pt x="17" y="892"/>
                    <a:pt x="48" y="940"/>
                    <a:pt x="96" y="972"/>
                  </a:cubicBezTo>
                  <a:cubicBezTo>
                    <a:pt x="160" y="1035"/>
                    <a:pt x="223" y="1083"/>
                    <a:pt x="303" y="1131"/>
                  </a:cubicBezTo>
                  <a:lnTo>
                    <a:pt x="414" y="1194"/>
                  </a:lnTo>
                  <a:cubicBezTo>
                    <a:pt x="478" y="1226"/>
                    <a:pt x="541" y="1258"/>
                    <a:pt x="605" y="1274"/>
                  </a:cubicBezTo>
                  <a:cubicBezTo>
                    <a:pt x="669" y="1305"/>
                    <a:pt x="716" y="1321"/>
                    <a:pt x="780" y="1353"/>
                  </a:cubicBezTo>
                  <a:cubicBezTo>
                    <a:pt x="843" y="1369"/>
                    <a:pt x="907" y="1401"/>
                    <a:pt x="971" y="1417"/>
                  </a:cubicBezTo>
                  <a:cubicBezTo>
                    <a:pt x="1050" y="1449"/>
                    <a:pt x="1130" y="1464"/>
                    <a:pt x="1193" y="1480"/>
                  </a:cubicBezTo>
                  <a:lnTo>
                    <a:pt x="1368" y="1528"/>
                  </a:lnTo>
                  <a:cubicBezTo>
                    <a:pt x="1432" y="1544"/>
                    <a:pt x="1495" y="1560"/>
                    <a:pt x="1559" y="1576"/>
                  </a:cubicBezTo>
                  <a:lnTo>
                    <a:pt x="1845" y="1639"/>
                  </a:lnTo>
                  <a:lnTo>
                    <a:pt x="2068" y="1671"/>
                  </a:lnTo>
                  <a:cubicBezTo>
                    <a:pt x="2227" y="1703"/>
                    <a:pt x="2386" y="1735"/>
                    <a:pt x="2561" y="1751"/>
                  </a:cubicBezTo>
                  <a:lnTo>
                    <a:pt x="3038" y="1798"/>
                  </a:lnTo>
                  <a:cubicBezTo>
                    <a:pt x="3196" y="1814"/>
                    <a:pt x="3371" y="1814"/>
                    <a:pt x="3530" y="1830"/>
                  </a:cubicBezTo>
                  <a:cubicBezTo>
                    <a:pt x="3848" y="1846"/>
                    <a:pt x="4182" y="1862"/>
                    <a:pt x="4500" y="1878"/>
                  </a:cubicBezTo>
                  <a:cubicBezTo>
                    <a:pt x="4802" y="1878"/>
                    <a:pt x="5088" y="1894"/>
                    <a:pt x="5391" y="1894"/>
                  </a:cubicBezTo>
                  <a:lnTo>
                    <a:pt x="5486" y="1894"/>
                  </a:lnTo>
                  <a:cubicBezTo>
                    <a:pt x="5820" y="1894"/>
                    <a:pt x="6170" y="1878"/>
                    <a:pt x="6488" y="1878"/>
                  </a:cubicBezTo>
                  <a:cubicBezTo>
                    <a:pt x="6806" y="1862"/>
                    <a:pt x="7124" y="1830"/>
                    <a:pt x="7442" y="1798"/>
                  </a:cubicBezTo>
                  <a:cubicBezTo>
                    <a:pt x="7760" y="1767"/>
                    <a:pt x="8078" y="1719"/>
                    <a:pt x="8395" y="1687"/>
                  </a:cubicBezTo>
                  <a:cubicBezTo>
                    <a:pt x="8713" y="1639"/>
                    <a:pt x="9031" y="1608"/>
                    <a:pt x="9365" y="1544"/>
                  </a:cubicBezTo>
                  <a:cubicBezTo>
                    <a:pt x="9683" y="1496"/>
                    <a:pt x="10001" y="1433"/>
                    <a:pt x="10319" y="1337"/>
                  </a:cubicBezTo>
                  <a:cubicBezTo>
                    <a:pt x="10621" y="1242"/>
                    <a:pt x="10939" y="1146"/>
                    <a:pt x="11241" y="1035"/>
                  </a:cubicBezTo>
                  <a:cubicBezTo>
                    <a:pt x="11543" y="940"/>
                    <a:pt x="11846" y="844"/>
                    <a:pt x="12148" y="733"/>
                  </a:cubicBezTo>
                  <a:cubicBezTo>
                    <a:pt x="12291" y="654"/>
                    <a:pt x="12434" y="590"/>
                    <a:pt x="12577" y="526"/>
                  </a:cubicBezTo>
                  <a:cubicBezTo>
                    <a:pt x="12641" y="495"/>
                    <a:pt x="12704" y="463"/>
                    <a:pt x="12768" y="415"/>
                  </a:cubicBezTo>
                  <a:cubicBezTo>
                    <a:pt x="12831" y="383"/>
                    <a:pt x="12911" y="336"/>
                    <a:pt x="12974" y="304"/>
                  </a:cubicBezTo>
                  <a:cubicBezTo>
                    <a:pt x="13117" y="200"/>
                    <a:pt x="13027" y="0"/>
                    <a:pt x="12893" y="0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1787173" y="995239"/>
              <a:ext cx="22385" cy="21897"/>
            </a:xfrm>
            <a:custGeom>
              <a:avLst/>
              <a:gdLst/>
              <a:ahLst/>
              <a:cxnLst/>
              <a:rect l="l" t="t" r="r" b="b"/>
              <a:pathLst>
                <a:path w="550" h="538" extrusionOk="0">
                  <a:moveTo>
                    <a:pt x="271" y="1"/>
                  </a:moveTo>
                  <a:cubicBezTo>
                    <a:pt x="112" y="16"/>
                    <a:pt x="1" y="128"/>
                    <a:pt x="17" y="271"/>
                  </a:cubicBezTo>
                  <a:cubicBezTo>
                    <a:pt x="17" y="450"/>
                    <a:pt x="146" y="537"/>
                    <a:pt x="276" y="537"/>
                  </a:cubicBezTo>
                  <a:cubicBezTo>
                    <a:pt x="412" y="537"/>
                    <a:pt x="549" y="442"/>
                    <a:pt x="541" y="255"/>
                  </a:cubicBezTo>
                  <a:cubicBezTo>
                    <a:pt x="541" y="112"/>
                    <a:pt x="414" y="1"/>
                    <a:pt x="271" y="1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1786725" y="1121368"/>
              <a:ext cx="45788" cy="38909"/>
            </a:xfrm>
            <a:custGeom>
              <a:avLst/>
              <a:gdLst/>
              <a:ahLst/>
              <a:cxnLst/>
              <a:rect l="l" t="t" r="r" b="b"/>
              <a:pathLst>
                <a:path w="1125" h="956" extrusionOk="0">
                  <a:moveTo>
                    <a:pt x="493" y="1"/>
                  </a:moveTo>
                  <a:cubicBezTo>
                    <a:pt x="240" y="1"/>
                    <a:pt x="1" y="198"/>
                    <a:pt x="12" y="495"/>
                  </a:cubicBezTo>
                  <a:cubicBezTo>
                    <a:pt x="28" y="749"/>
                    <a:pt x="250" y="956"/>
                    <a:pt x="505" y="956"/>
                  </a:cubicBezTo>
                  <a:cubicBezTo>
                    <a:pt x="934" y="940"/>
                    <a:pt x="1125" y="415"/>
                    <a:pt x="823" y="129"/>
                  </a:cubicBezTo>
                  <a:cubicBezTo>
                    <a:pt x="724" y="40"/>
                    <a:pt x="607" y="1"/>
                    <a:pt x="493" y="1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1977649" y="1118478"/>
              <a:ext cx="45096" cy="38584"/>
            </a:xfrm>
            <a:custGeom>
              <a:avLst/>
              <a:gdLst/>
              <a:ahLst/>
              <a:cxnLst/>
              <a:rect l="l" t="t" r="r" b="b"/>
              <a:pathLst>
                <a:path w="1108" h="948" extrusionOk="0">
                  <a:moveTo>
                    <a:pt x="485" y="0"/>
                  </a:moveTo>
                  <a:cubicBezTo>
                    <a:pt x="237" y="0"/>
                    <a:pt x="0" y="202"/>
                    <a:pt x="11" y="486"/>
                  </a:cubicBezTo>
                  <a:cubicBezTo>
                    <a:pt x="27" y="757"/>
                    <a:pt x="234" y="947"/>
                    <a:pt x="504" y="947"/>
                  </a:cubicBezTo>
                  <a:cubicBezTo>
                    <a:pt x="917" y="931"/>
                    <a:pt x="1108" y="423"/>
                    <a:pt x="806" y="136"/>
                  </a:cubicBezTo>
                  <a:cubicBezTo>
                    <a:pt x="712" y="42"/>
                    <a:pt x="597" y="0"/>
                    <a:pt x="485" y="0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1972236" y="1012536"/>
              <a:ext cx="29182" cy="24868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8" y="1"/>
                  </a:moveTo>
                  <a:cubicBezTo>
                    <a:pt x="155" y="1"/>
                    <a:pt x="1" y="135"/>
                    <a:pt x="1" y="323"/>
                  </a:cubicBezTo>
                  <a:cubicBezTo>
                    <a:pt x="16" y="474"/>
                    <a:pt x="146" y="610"/>
                    <a:pt x="295" y="610"/>
                  </a:cubicBezTo>
                  <a:cubicBezTo>
                    <a:pt x="303" y="610"/>
                    <a:pt x="311" y="610"/>
                    <a:pt x="319" y="609"/>
                  </a:cubicBezTo>
                  <a:cubicBezTo>
                    <a:pt x="589" y="609"/>
                    <a:pt x="716" y="275"/>
                    <a:pt x="526" y="84"/>
                  </a:cubicBezTo>
                  <a:cubicBezTo>
                    <a:pt x="463" y="26"/>
                    <a:pt x="389" y="1"/>
                    <a:pt x="318" y="1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1900644" y="1232520"/>
              <a:ext cx="33455" cy="28734"/>
            </a:xfrm>
            <a:custGeom>
              <a:avLst/>
              <a:gdLst/>
              <a:ahLst/>
              <a:cxnLst/>
              <a:rect l="l" t="t" r="r" b="b"/>
              <a:pathLst>
                <a:path w="822" h="706" extrusionOk="0">
                  <a:moveTo>
                    <a:pt x="353" y="0"/>
                  </a:moveTo>
                  <a:cubicBezTo>
                    <a:pt x="169" y="0"/>
                    <a:pt x="0" y="148"/>
                    <a:pt x="11" y="355"/>
                  </a:cubicBezTo>
                  <a:cubicBezTo>
                    <a:pt x="11" y="546"/>
                    <a:pt x="170" y="705"/>
                    <a:pt x="361" y="705"/>
                  </a:cubicBezTo>
                  <a:cubicBezTo>
                    <a:pt x="679" y="689"/>
                    <a:pt x="822" y="308"/>
                    <a:pt x="599" y="101"/>
                  </a:cubicBezTo>
                  <a:cubicBezTo>
                    <a:pt x="525" y="31"/>
                    <a:pt x="437" y="0"/>
                    <a:pt x="353" y="0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2168532" y="1051120"/>
              <a:ext cx="38014" cy="32153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415" y="1"/>
                  </a:moveTo>
                  <a:cubicBezTo>
                    <a:pt x="204" y="1"/>
                    <a:pt x="0" y="170"/>
                    <a:pt x="11" y="424"/>
                  </a:cubicBezTo>
                  <a:cubicBezTo>
                    <a:pt x="11" y="631"/>
                    <a:pt x="186" y="790"/>
                    <a:pt x="409" y="790"/>
                  </a:cubicBezTo>
                  <a:cubicBezTo>
                    <a:pt x="758" y="790"/>
                    <a:pt x="933" y="361"/>
                    <a:pt x="679" y="106"/>
                  </a:cubicBezTo>
                  <a:cubicBezTo>
                    <a:pt x="601" y="33"/>
                    <a:pt x="507" y="1"/>
                    <a:pt x="415" y="1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2136826" y="1190233"/>
              <a:ext cx="43183" cy="36711"/>
            </a:xfrm>
            <a:custGeom>
              <a:avLst/>
              <a:gdLst/>
              <a:ahLst/>
              <a:cxnLst/>
              <a:rect l="l" t="t" r="r" b="b"/>
              <a:pathLst>
                <a:path w="1061" h="902" extrusionOk="0">
                  <a:moveTo>
                    <a:pt x="462" y="0"/>
                  </a:moveTo>
                  <a:cubicBezTo>
                    <a:pt x="223" y="0"/>
                    <a:pt x="0" y="187"/>
                    <a:pt x="11" y="472"/>
                  </a:cubicBezTo>
                  <a:cubicBezTo>
                    <a:pt x="27" y="711"/>
                    <a:pt x="234" y="901"/>
                    <a:pt x="472" y="901"/>
                  </a:cubicBezTo>
                  <a:cubicBezTo>
                    <a:pt x="886" y="886"/>
                    <a:pt x="1060" y="393"/>
                    <a:pt x="774" y="122"/>
                  </a:cubicBezTo>
                  <a:cubicBezTo>
                    <a:pt x="680" y="38"/>
                    <a:pt x="570" y="0"/>
                    <a:pt x="462" y="0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2075125" y="1017217"/>
              <a:ext cx="20594" cy="17745"/>
            </a:xfrm>
            <a:custGeom>
              <a:avLst/>
              <a:gdLst/>
              <a:ahLst/>
              <a:cxnLst/>
              <a:rect l="l" t="t" r="r" b="b"/>
              <a:pathLst>
                <a:path w="506" h="436" extrusionOk="0">
                  <a:moveTo>
                    <a:pt x="227" y="0"/>
                  </a:moveTo>
                  <a:cubicBezTo>
                    <a:pt x="221" y="0"/>
                    <a:pt x="214" y="1"/>
                    <a:pt x="208" y="1"/>
                  </a:cubicBezTo>
                  <a:cubicBezTo>
                    <a:pt x="96" y="1"/>
                    <a:pt x="1" y="97"/>
                    <a:pt x="1" y="224"/>
                  </a:cubicBezTo>
                  <a:cubicBezTo>
                    <a:pt x="1" y="351"/>
                    <a:pt x="107" y="436"/>
                    <a:pt x="220" y="436"/>
                  </a:cubicBezTo>
                  <a:cubicBezTo>
                    <a:pt x="276" y="436"/>
                    <a:pt x="335" y="414"/>
                    <a:pt x="382" y="367"/>
                  </a:cubicBezTo>
                  <a:cubicBezTo>
                    <a:pt x="506" y="228"/>
                    <a:pt x="420" y="0"/>
                    <a:pt x="227" y="0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2231942" y="1003745"/>
              <a:ext cx="40619" cy="34880"/>
            </a:xfrm>
            <a:custGeom>
              <a:avLst/>
              <a:gdLst/>
              <a:ahLst/>
              <a:cxnLst/>
              <a:rect l="l" t="t" r="r" b="b"/>
              <a:pathLst>
                <a:path w="998" h="857" extrusionOk="0">
                  <a:moveTo>
                    <a:pt x="442" y="1"/>
                  </a:moveTo>
                  <a:cubicBezTo>
                    <a:pt x="218" y="1"/>
                    <a:pt x="0" y="191"/>
                    <a:pt x="11" y="459"/>
                  </a:cubicBezTo>
                  <a:cubicBezTo>
                    <a:pt x="27" y="682"/>
                    <a:pt x="218" y="857"/>
                    <a:pt x="441" y="857"/>
                  </a:cubicBezTo>
                  <a:cubicBezTo>
                    <a:pt x="822" y="841"/>
                    <a:pt x="997" y="380"/>
                    <a:pt x="711" y="110"/>
                  </a:cubicBezTo>
                  <a:cubicBezTo>
                    <a:pt x="631" y="34"/>
                    <a:pt x="536" y="1"/>
                    <a:pt x="442" y="1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1761287" y="907123"/>
              <a:ext cx="526129" cy="98494"/>
            </a:xfrm>
            <a:custGeom>
              <a:avLst/>
              <a:gdLst/>
              <a:ahLst/>
              <a:cxnLst/>
              <a:rect l="l" t="t" r="r" b="b"/>
              <a:pathLst>
                <a:path w="12927" h="2420" extrusionOk="0">
                  <a:moveTo>
                    <a:pt x="12471" y="0"/>
                  </a:moveTo>
                  <a:cubicBezTo>
                    <a:pt x="12453" y="0"/>
                    <a:pt x="12436" y="1"/>
                    <a:pt x="12418" y="3"/>
                  </a:cubicBezTo>
                  <a:cubicBezTo>
                    <a:pt x="12354" y="19"/>
                    <a:pt x="12291" y="35"/>
                    <a:pt x="12227" y="83"/>
                  </a:cubicBezTo>
                  <a:cubicBezTo>
                    <a:pt x="12179" y="115"/>
                    <a:pt x="12132" y="146"/>
                    <a:pt x="12100" y="194"/>
                  </a:cubicBezTo>
                  <a:cubicBezTo>
                    <a:pt x="12052" y="242"/>
                    <a:pt x="12005" y="305"/>
                    <a:pt x="11973" y="369"/>
                  </a:cubicBezTo>
                  <a:lnTo>
                    <a:pt x="11925" y="433"/>
                  </a:lnTo>
                  <a:lnTo>
                    <a:pt x="11846" y="512"/>
                  </a:lnTo>
                  <a:lnTo>
                    <a:pt x="11702" y="592"/>
                  </a:lnTo>
                  <a:cubicBezTo>
                    <a:pt x="11623" y="607"/>
                    <a:pt x="11559" y="623"/>
                    <a:pt x="11480" y="639"/>
                  </a:cubicBezTo>
                  <a:lnTo>
                    <a:pt x="11289" y="639"/>
                  </a:lnTo>
                  <a:cubicBezTo>
                    <a:pt x="11241" y="639"/>
                    <a:pt x="11178" y="639"/>
                    <a:pt x="11130" y="655"/>
                  </a:cubicBezTo>
                  <a:cubicBezTo>
                    <a:pt x="11082" y="671"/>
                    <a:pt x="11035" y="687"/>
                    <a:pt x="10987" y="703"/>
                  </a:cubicBezTo>
                  <a:lnTo>
                    <a:pt x="10860" y="766"/>
                  </a:lnTo>
                  <a:cubicBezTo>
                    <a:pt x="10828" y="798"/>
                    <a:pt x="10796" y="830"/>
                    <a:pt x="10764" y="878"/>
                  </a:cubicBezTo>
                  <a:cubicBezTo>
                    <a:pt x="10717" y="910"/>
                    <a:pt x="10669" y="957"/>
                    <a:pt x="10637" y="989"/>
                  </a:cubicBezTo>
                  <a:lnTo>
                    <a:pt x="10526" y="1021"/>
                  </a:lnTo>
                  <a:cubicBezTo>
                    <a:pt x="10510" y="1021"/>
                    <a:pt x="10478" y="1037"/>
                    <a:pt x="10446" y="1053"/>
                  </a:cubicBezTo>
                  <a:cubicBezTo>
                    <a:pt x="10399" y="1069"/>
                    <a:pt x="10367" y="1084"/>
                    <a:pt x="10319" y="1116"/>
                  </a:cubicBezTo>
                  <a:cubicBezTo>
                    <a:pt x="10240" y="1100"/>
                    <a:pt x="10176" y="1100"/>
                    <a:pt x="10113" y="1084"/>
                  </a:cubicBezTo>
                  <a:lnTo>
                    <a:pt x="9715" y="1084"/>
                  </a:lnTo>
                  <a:cubicBezTo>
                    <a:pt x="9652" y="1084"/>
                    <a:pt x="9588" y="1084"/>
                    <a:pt x="9508" y="1100"/>
                  </a:cubicBezTo>
                  <a:lnTo>
                    <a:pt x="9429" y="1116"/>
                  </a:lnTo>
                  <a:cubicBezTo>
                    <a:pt x="9395" y="1105"/>
                    <a:pt x="9346" y="1094"/>
                    <a:pt x="9297" y="1094"/>
                  </a:cubicBezTo>
                  <a:cubicBezTo>
                    <a:pt x="9277" y="1094"/>
                    <a:pt x="9257" y="1096"/>
                    <a:pt x="9238" y="1100"/>
                  </a:cubicBezTo>
                  <a:lnTo>
                    <a:pt x="9111" y="1132"/>
                  </a:lnTo>
                  <a:cubicBezTo>
                    <a:pt x="9031" y="1148"/>
                    <a:pt x="8968" y="1164"/>
                    <a:pt x="8904" y="1212"/>
                  </a:cubicBezTo>
                  <a:lnTo>
                    <a:pt x="8809" y="1275"/>
                  </a:lnTo>
                  <a:lnTo>
                    <a:pt x="8698" y="1275"/>
                  </a:lnTo>
                  <a:cubicBezTo>
                    <a:pt x="8650" y="1275"/>
                    <a:pt x="8602" y="1307"/>
                    <a:pt x="8570" y="1323"/>
                  </a:cubicBezTo>
                  <a:lnTo>
                    <a:pt x="8475" y="1355"/>
                  </a:lnTo>
                  <a:lnTo>
                    <a:pt x="8380" y="1355"/>
                  </a:lnTo>
                  <a:lnTo>
                    <a:pt x="8236" y="1323"/>
                  </a:lnTo>
                  <a:cubicBezTo>
                    <a:pt x="8205" y="1307"/>
                    <a:pt x="8189" y="1307"/>
                    <a:pt x="8157" y="1307"/>
                  </a:cubicBezTo>
                  <a:lnTo>
                    <a:pt x="8062" y="1307"/>
                  </a:lnTo>
                  <a:cubicBezTo>
                    <a:pt x="8014" y="1307"/>
                    <a:pt x="7966" y="1323"/>
                    <a:pt x="7919" y="1339"/>
                  </a:cubicBezTo>
                  <a:lnTo>
                    <a:pt x="7903" y="1339"/>
                  </a:lnTo>
                  <a:lnTo>
                    <a:pt x="7807" y="1307"/>
                  </a:lnTo>
                  <a:cubicBezTo>
                    <a:pt x="7744" y="1275"/>
                    <a:pt x="7680" y="1243"/>
                    <a:pt x="7616" y="1243"/>
                  </a:cubicBezTo>
                  <a:lnTo>
                    <a:pt x="7426" y="1243"/>
                  </a:lnTo>
                  <a:cubicBezTo>
                    <a:pt x="7410" y="1243"/>
                    <a:pt x="7394" y="1227"/>
                    <a:pt x="7378" y="1227"/>
                  </a:cubicBezTo>
                  <a:cubicBezTo>
                    <a:pt x="7346" y="1212"/>
                    <a:pt x="7310" y="1204"/>
                    <a:pt x="7275" y="1204"/>
                  </a:cubicBezTo>
                  <a:cubicBezTo>
                    <a:pt x="7239" y="1204"/>
                    <a:pt x="7203" y="1212"/>
                    <a:pt x="7171" y="1227"/>
                  </a:cubicBezTo>
                  <a:cubicBezTo>
                    <a:pt x="7108" y="1227"/>
                    <a:pt x="7044" y="1243"/>
                    <a:pt x="6996" y="1291"/>
                  </a:cubicBezTo>
                  <a:lnTo>
                    <a:pt x="6869" y="1418"/>
                  </a:lnTo>
                  <a:lnTo>
                    <a:pt x="6758" y="1466"/>
                  </a:lnTo>
                  <a:lnTo>
                    <a:pt x="6678" y="1418"/>
                  </a:lnTo>
                  <a:cubicBezTo>
                    <a:pt x="6662" y="1418"/>
                    <a:pt x="6647" y="1402"/>
                    <a:pt x="6631" y="1402"/>
                  </a:cubicBezTo>
                  <a:cubicBezTo>
                    <a:pt x="6583" y="1402"/>
                    <a:pt x="6535" y="1386"/>
                    <a:pt x="6488" y="1386"/>
                  </a:cubicBezTo>
                  <a:lnTo>
                    <a:pt x="6281" y="1386"/>
                  </a:lnTo>
                  <a:lnTo>
                    <a:pt x="6122" y="1402"/>
                  </a:lnTo>
                  <a:lnTo>
                    <a:pt x="5979" y="1386"/>
                  </a:lnTo>
                  <a:cubicBezTo>
                    <a:pt x="5955" y="1379"/>
                    <a:pt x="5935" y="1375"/>
                    <a:pt x="5917" y="1375"/>
                  </a:cubicBezTo>
                  <a:cubicBezTo>
                    <a:pt x="5899" y="1375"/>
                    <a:pt x="5883" y="1379"/>
                    <a:pt x="5868" y="1386"/>
                  </a:cubicBezTo>
                  <a:cubicBezTo>
                    <a:pt x="5788" y="1386"/>
                    <a:pt x="5709" y="1402"/>
                    <a:pt x="5629" y="1402"/>
                  </a:cubicBezTo>
                  <a:lnTo>
                    <a:pt x="5518" y="1371"/>
                  </a:lnTo>
                  <a:lnTo>
                    <a:pt x="5422" y="1307"/>
                  </a:lnTo>
                  <a:cubicBezTo>
                    <a:pt x="5391" y="1291"/>
                    <a:pt x="5375" y="1291"/>
                    <a:pt x="5343" y="1275"/>
                  </a:cubicBezTo>
                  <a:cubicBezTo>
                    <a:pt x="5311" y="1259"/>
                    <a:pt x="5263" y="1259"/>
                    <a:pt x="5216" y="1259"/>
                  </a:cubicBezTo>
                  <a:lnTo>
                    <a:pt x="5184" y="1259"/>
                  </a:lnTo>
                  <a:cubicBezTo>
                    <a:pt x="5167" y="1255"/>
                    <a:pt x="5150" y="1253"/>
                    <a:pt x="5133" y="1253"/>
                  </a:cubicBezTo>
                  <a:cubicBezTo>
                    <a:pt x="5086" y="1253"/>
                    <a:pt x="5040" y="1268"/>
                    <a:pt x="4993" y="1291"/>
                  </a:cubicBezTo>
                  <a:lnTo>
                    <a:pt x="4834" y="1386"/>
                  </a:lnTo>
                  <a:lnTo>
                    <a:pt x="4707" y="1418"/>
                  </a:lnTo>
                  <a:lnTo>
                    <a:pt x="4691" y="1418"/>
                  </a:lnTo>
                  <a:lnTo>
                    <a:pt x="4564" y="1371"/>
                  </a:lnTo>
                  <a:cubicBezTo>
                    <a:pt x="4516" y="1323"/>
                    <a:pt x="4468" y="1291"/>
                    <a:pt x="4421" y="1259"/>
                  </a:cubicBezTo>
                  <a:cubicBezTo>
                    <a:pt x="4373" y="1243"/>
                    <a:pt x="4325" y="1227"/>
                    <a:pt x="4278" y="1212"/>
                  </a:cubicBezTo>
                  <a:cubicBezTo>
                    <a:pt x="4250" y="1193"/>
                    <a:pt x="4216" y="1185"/>
                    <a:pt x="4181" y="1185"/>
                  </a:cubicBezTo>
                  <a:cubicBezTo>
                    <a:pt x="4155" y="1185"/>
                    <a:pt x="4129" y="1189"/>
                    <a:pt x="4103" y="1196"/>
                  </a:cubicBezTo>
                  <a:lnTo>
                    <a:pt x="3960" y="1259"/>
                  </a:lnTo>
                  <a:lnTo>
                    <a:pt x="3832" y="1291"/>
                  </a:lnTo>
                  <a:lnTo>
                    <a:pt x="3737" y="1259"/>
                  </a:lnTo>
                  <a:lnTo>
                    <a:pt x="3673" y="1243"/>
                  </a:lnTo>
                  <a:lnTo>
                    <a:pt x="3467" y="1227"/>
                  </a:lnTo>
                  <a:lnTo>
                    <a:pt x="3324" y="1180"/>
                  </a:lnTo>
                  <a:lnTo>
                    <a:pt x="3260" y="1164"/>
                  </a:lnTo>
                  <a:lnTo>
                    <a:pt x="3196" y="1164"/>
                  </a:lnTo>
                  <a:cubicBezTo>
                    <a:pt x="3173" y="1156"/>
                    <a:pt x="3153" y="1152"/>
                    <a:pt x="3133" y="1152"/>
                  </a:cubicBezTo>
                  <a:cubicBezTo>
                    <a:pt x="3113" y="1152"/>
                    <a:pt x="3093" y="1156"/>
                    <a:pt x="3069" y="1164"/>
                  </a:cubicBezTo>
                  <a:lnTo>
                    <a:pt x="2974" y="1196"/>
                  </a:lnTo>
                  <a:lnTo>
                    <a:pt x="2910" y="1212"/>
                  </a:lnTo>
                  <a:lnTo>
                    <a:pt x="2831" y="1196"/>
                  </a:lnTo>
                  <a:cubicBezTo>
                    <a:pt x="2799" y="1164"/>
                    <a:pt x="2767" y="1148"/>
                    <a:pt x="2751" y="1132"/>
                  </a:cubicBezTo>
                  <a:cubicBezTo>
                    <a:pt x="2704" y="1100"/>
                    <a:pt x="2672" y="1084"/>
                    <a:pt x="2640" y="1084"/>
                  </a:cubicBezTo>
                  <a:cubicBezTo>
                    <a:pt x="2592" y="1069"/>
                    <a:pt x="2561" y="1053"/>
                    <a:pt x="2513" y="1053"/>
                  </a:cubicBezTo>
                  <a:lnTo>
                    <a:pt x="2402" y="1053"/>
                  </a:lnTo>
                  <a:lnTo>
                    <a:pt x="2338" y="1037"/>
                  </a:lnTo>
                  <a:cubicBezTo>
                    <a:pt x="2306" y="1021"/>
                    <a:pt x="2258" y="1005"/>
                    <a:pt x="2227" y="989"/>
                  </a:cubicBezTo>
                  <a:cubicBezTo>
                    <a:pt x="2195" y="989"/>
                    <a:pt x="2147" y="973"/>
                    <a:pt x="2115" y="973"/>
                  </a:cubicBezTo>
                  <a:cubicBezTo>
                    <a:pt x="2092" y="965"/>
                    <a:pt x="2072" y="961"/>
                    <a:pt x="2054" y="961"/>
                  </a:cubicBezTo>
                  <a:cubicBezTo>
                    <a:pt x="2036" y="961"/>
                    <a:pt x="2020" y="965"/>
                    <a:pt x="2004" y="973"/>
                  </a:cubicBezTo>
                  <a:lnTo>
                    <a:pt x="1893" y="989"/>
                  </a:lnTo>
                  <a:lnTo>
                    <a:pt x="1813" y="973"/>
                  </a:lnTo>
                  <a:lnTo>
                    <a:pt x="1750" y="925"/>
                  </a:lnTo>
                  <a:cubicBezTo>
                    <a:pt x="1686" y="862"/>
                    <a:pt x="1622" y="798"/>
                    <a:pt x="1543" y="735"/>
                  </a:cubicBezTo>
                  <a:lnTo>
                    <a:pt x="1464" y="687"/>
                  </a:lnTo>
                  <a:lnTo>
                    <a:pt x="1400" y="655"/>
                  </a:lnTo>
                  <a:cubicBezTo>
                    <a:pt x="1368" y="639"/>
                    <a:pt x="1336" y="623"/>
                    <a:pt x="1320" y="607"/>
                  </a:cubicBezTo>
                  <a:lnTo>
                    <a:pt x="1225" y="592"/>
                  </a:lnTo>
                  <a:cubicBezTo>
                    <a:pt x="1177" y="576"/>
                    <a:pt x="1114" y="576"/>
                    <a:pt x="1066" y="576"/>
                  </a:cubicBezTo>
                  <a:lnTo>
                    <a:pt x="684" y="576"/>
                  </a:lnTo>
                  <a:cubicBezTo>
                    <a:pt x="637" y="560"/>
                    <a:pt x="605" y="560"/>
                    <a:pt x="573" y="544"/>
                  </a:cubicBezTo>
                  <a:lnTo>
                    <a:pt x="462" y="512"/>
                  </a:lnTo>
                  <a:cubicBezTo>
                    <a:pt x="430" y="496"/>
                    <a:pt x="398" y="496"/>
                    <a:pt x="366" y="480"/>
                  </a:cubicBezTo>
                  <a:lnTo>
                    <a:pt x="271" y="480"/>
                  </a:lnTo>
                  <a:cubicBezTo>
                    <a:pt x="192" y="496"/>
                    <a:pt x="128" y="576"/>
                    <a:pt x="96" y="623"/>
                  </a:cubicBezTo>
                  <a:cubicBezTo>
                    <a:pt x="64" y="671"/>
                    <a:pt x="48" y="719"/>
                    <a:pt x="33" y="766"/>
                  </a:cubicBezTo>
                  <a:cubicBezTo>
                    <a:pt x="17" y="830"/>
                    <a:pt x="1" y="894"/>
                    <a:pt x="1" y="941"/>
                  </a:cubicBezTo>
                  <a:cubicBezTo>
                    <a:pt x="1" y="1037"/>
                    <a:pt x="1" y="1132"/>
                    <a:pt x="17" y="1212"/>
                  </a:cubicBezTo>
                  <a:cubicBezTo>
                    <a:pt x="17" y="1339"/>
                    <a:pt x="17" y="1466"/>
                    <a:pt x="33" y="1577"/>
                  </a:cubicBezTo>
                  <a:cubicBezTo>
                    <a:pt x="48" y="1625"/>
                    <a:pt x="64" y="1673"/>
                    <a:pt x="80" y="1720"/>
                  </a:cubicBezTo>
                  <a:cubicBezTo>
                    <a:pt x="112" y="1784"/>
                    <a:pt x="144" y="1816"/>
                    <a:pt x="192" y="1848"/>
                  </a:cubicBezTo>
                  <a:cubicBezTo>
                    <a:pt x="223" y="1879"/>
                    <a:pt x="261" y="1893"/>
                    <a:pt x="300" y="1893"/>
                  </a:cubicBezTo>
                  <a:cubicBezTo>
                    <a:pt x="361" y="1893"/>
                    <a:pt x="423" y="1858"/>
                    <a:pt x="462" y="1800"/>
                  </a:cubicBezTo>
                  <a:cubicBezTo>
                    <a:pt x="510" y="1704"/>
                    <a:pt x="525" y="1593"/>
                    <a:pt x="478" y="1498"/>
                  </a:cubicBezTo>
                  <a:cubicBezTo>
                    <a:pt x="463" y="1468"/>
                    <a:pt x="448" y="1452"/>
                    <a:pt x="446" y="1424"/>
                  </a:cubicBezTo>
                  <a:lnTo>
                    <a:pt x="446" y="1424"/>
                  </a:lnTo>
                  <a:lnTo>
                    <a:pt x="462" y="1450"/>
                  </a:lnTo>
                  <a:lnTo>
                    <a:pt x="446" y="1418"/>
                  </a:lnTo>
                  <a:lnTo>
                    <a:pt x="446" y="1418"/>
                  </a:lnTo>
                  <a:cubicBezTo>
                    <a:pt x="446" y="1420"/>
                    <a:pt x="446" y="1422"/>
                    <a:pt x="446" y="1424"/>
                  </a:cubicBezTo>
                  <a:lnTo>
                    <a:pt x="446" y="1424"/>
                  </a:lnTo>
                  <a:lnTo>
                    <a:pt x="414" y="1371"/>
                  </a:lnTo>
                  <a:cubicBezTo>
                    <a:pt x="414" y="1355"/>
                    <a:pt x="414" y="1355"/>
                    <a:pt x="414" y="1339"/>
                  </a:cubicBezTo>
                  <a:lnTo>
                    <a:pt x="414" y="1291"/>
                  </a:lnTo>
                  <a:lnTo>
                    <a:pt x="414" y="1243"/>
                  </a:lnTo>
                  <a:cubicBezTo>
                    <a:pt x="414" y="1212"/>
                    <a:pt x="398" y="1196"/>
                    <a:pt x="414" y="1164"/>
                  </a:cubicBezTo>
                  <a:cubicBezTo>
                    <a:pt x="414" y="1116"/>
                    <a:pt x="430" y="1084"/>
                    <a:pt x="430" y="1037"/>
                  </a:cubicBezTo>
                  <a:cubicBezTo>
                    <a:pt x="446" y="1005"/>
                    <a:pt x="462" y="973"/>
                    <a:pt x="462" y="941"/>
                  </a:cubicBezTo>
                  <a:lnTo>
                    <a:pt x="510" y="941"/>
                  </a:lnTo>
                  <a:lnTo>
                    <a:pt x="557" y="973"/>
                  </a:lnTo>
                  <a:lnTo>
                    <a:pt x="573" y="989"/>
                  </a:lnTo>
                  <a:lnTo>
                    <a:pt x="605" y="1037"/>
                  </a:lnTo>
                  <a:cubicBezTo>
                    <a:pt x="637" y="1084"/>
                    <a:pt x="669" y="1116"/>
                    <a:pt x="700" y="1164"/>
                  </a:cubicBezTo>
                  <a:cubicBezTo>
                    <a:pt x="732" y="1212"/>
                    <a:pt x="764" y="1243"/>
                    <a:pt x="796" y="1291"/>
                  </a:cubicBezTo>
                  <a:lnTo>
                    <a:pt x="891" y="1402"/>
                  </a:lnTo>
                  <a:cubicBezTo>
                    <a:pt x="923" y="1434"/>
                    <a:pt x="955" y="1466"/>
                    <a:pt x="987" y="1514"/>
                  </a:cubicBezTo>
                  <a:cubicBezTo>
                    <a:pt x="1050" y="1561"/>
                    <a:pt x="1130" y="1625"/>
                    <a:pt x="1209" y="1657"/>
                  </a:cubicBezTo>
                  <a:cubicBezTo>
                    <a:pt x="1241" y="1673"/>
                    <a:pt x="1273" y="1673"/>
                    <a:pt x="1305" y="1689"/>
                  </a:cubicBezTo>
                  <a:lnTo>
                    <a:pt x="1368" y="1704"/>
                  </a:lnTo>
                  <a:cubicBezTo>
                    <a:pt x="1416" y="1704"/>
                    <a:pt x="1464" y="1720"/>
                    <a:pt x="1495" y="1720"/>
                  </a:cubicBezTo>
                  <a:lnTo>
                    <a:pt x="1702" y="1720"/>
                  </a:lnTo>
                  <a:lnTo>
                    <a:pt x="1861" y="1752"/>
                  </a:lnTo>
                  <a:cubicBezTo>
                    <a:pt x="1940" y="1768"/>
                    <a:pt x="2004" y="1800"/>
                    <a:pt x="2068" y="1816"/>
                  </a:cubicBezTo>
                  <a:cubicBezTo>
                    <a:pt x="2131" y="1848"/>
                    <a:pt x="2195" y="1879"/>
                    <a:pt x="2258" y="1895"/>
                  </a:cubicBezTo>
                  <a:cubicBezTo>
                    <a:pt x="2322" y="1911"/>
                    <a:pt x="2386" y="1927"/>
                    <a:pt x="2449" y="1943"/>
                  </a:cubicBezTo>
                  <a:cubicBezTo>
                    <a:pt x="2513" y="1943"/>
                    <a:pt x="2561" y="1959"/>
                    <a:pt x="2624" y="1959"/>
                  </a:cubicBezTo>
                  <a:cubicBezTo>
                    <a:pt x="2688" y="1975"/>
                    <a:pt x="2735" y="1975"/>
                    <a:pt x="2815" y="1991"/>
                  </a:cubicBezTo>
                  <a:cubicBezTo>
                    <a:pt x="2894" y="2007"/>
                    <a:pt x="2974" y="2038"/>
                    <a:pt x="3053" y="2054"/>
                  </a:cubicBezTo>
                  <a:cubicBezTo>
                    <a:pt x="3133" y="2070"/>
                    <a:pt x="3212" y="2070"/>
                    <a:pt x="3276" y="2086"/>
                  </a:cubicBezTo>
                  <a:lnTo>
                    <a:pt x="3689" y="2086"/>
                  </a:lnTo>
                  <a:cubicBezTo>
                    <a:pt x="3732" y="2086"/>
                    <a:pt x="3760" y="2072"/>
                    <a:pt x="3802" y="2072"/>
                  </a:cubicBezTo>
                  <a:cubicBezTo>
                    <a:pt x="3824" y="2072"/>
                    <a:pt x="3848" y="2075"/>
                    <a:pt x="3880" y="2086"/>
                  </a:cubicBezTo>
                  <a:cubicBezTo>
                    <a:pt x="3976" y="2118"/>
                    <a:pt x="4071" y="2150"/>
                    <a:pt x="4166" y="2181"/>
                  </a:cubicBezTo>
                  <a:cubicBezTo>
                    <a:pt x="4246" y="2213"/>
                    <a:pt x="4325" y="2229"/>
                    <a:pt x="4405" y="2261"/>
                  </a:cubicBezTo>
                  <a:cubicBezTo>
                    <a:pt x="4484" y="2293"/>
                    <a:pt x="4580" y="2325"/>
                    <a:pt x="4675" y="2356"/>
                  </a:cubicBezTo>
                  <a:lnTo>
                    <a:pt x="4834" y="2372"/>
                  </a:lnTo>
                  <a:cubicBezTo>
                    <a:pt x="4834" y="2388"/>
                    <a:pt x="4850" y="2404"/>
                    <a:pt x="4866" y="2420"/>
                  </a:cubicBezTo>
                  <a:cubicBezTo>
                    <a:pt x="4898" y="2420"/>
                    <a:pt x="4929" y="2420"/>
                    <a:pt x="4977" y="2404"/>
                  </a:cubicBezTo>
                  <a:cubicBezTo>
                    <a:pt x="5073" y="2404"/>
                    <a:pt x="5168" y="2372"/>
                    <a:pt x="5263" y="2340"/>
                  </a:cubicBezTo>
                  <a:lnTo>
                    <a:pt x="5438" y="2277"/>
                  </a:lnTo>
                  <a:lnTo>
                    <a:pt x="5724" y="2309"/>
                  </a:lnTo>
                  <a:lnTo>
                    <a:pt x="5915" y="2325"/>
                  </a:lnTo>
                  <a:cubicBezTo>
                    <a:pt x="5947" y="2332"/>
                    <a:pt x="5975" y="2336"/>
                    <a:pt x="6001" y="2336"/>
                  </a:cubicBezTo>
                  <a:cubicBezTo>
                    <a:pt x="6027" y="2336"/>
                    <a:pt x="6050" y="2332"/>
                    <a:pt x="6074" y="2325"/>
                  </a:cubicBezTo>
                  <a:lnTo>
                    <a:pt x="6233" y="2229"/>
                  </a:lnTo>
                  <a:cubicBezTo>
                    <a:pt x="6281" y="2213"/>
                    <a:pt x="6313" y="2197"/>
                    <a:pt x="6360" y="2181"/>
                  </a:cubicBezTo>
                  <a:lnTo>
                    <a:pt x="6551" y="2054"/>
                  </a:lnTo>
                  <a:lnTo>
                    <a:pt x="6758" y="2102"/>
                  </a:lnTo>
                  <a:lnTo>
                    <a:pt x="7076" y="2261"/>
                  </a:lnTo>
                  <a:cubicBezTo>
                    <a:pt x="7139" y="2293"/>
                    <a:pt x="7187" y="2325"/>
                    <a:pt x="7251" y="2356"/>
                  </a:cubicBezTo>
                  <a:cubicBezTo>
                    <a:pt x="7283" y="2364"/>
                    <a:pt x="7318" y="2368"/>
                    <a:pt x="7354" y="2368"/>
                  </a:cubicBezTo>
                  <a:cubicBezTo>
                    <a:pt x="7390" y="2368"/>
                    <a:pt x="7426" y="2364"/>
                    <a:pt x="7457" y="2356"/>
                  </a:cubicBezTo>
                  <a:cubicBezTo>
                    <a:pt x="7521" y="2356"/>
                    <a:pt x="7601" y="2356"/>
                    <a:pt x="7664" y="2340"/>
                  </a:cubicBezTo>
                  <a:cubicBezTo>
                    <a:pt x="7728" y="2325"/>
                    <a:pt x="7791" y="2293"/>
                    <a:pt x="7839" y="2261"/>
                  </a:cubicBezTo>
                  <a:lnTo>
                    <a:pt x="8141" y="2054"/>
                  </a:lnTo>
                  <a:lnTo>
                    <a:pt x="8316" y="1975"/>
                  </a:lnTo>
                  <a:lnTo>
                    <a:pt x="8507" y="1991"/>
                  </a:lnTo>
                  <a:lnTo>
                    <a:pt x="8682" y="2054"/>
                  </a:lnTo>
                  <a:cubicBezTo>
                    <a:pt x="8745" y="2070"/>
                    <a:pt x="8809" y="2102"/>
                    <a:pt x="8857" y="2134"/>
                  </a:cubicBezTo>
                  <a:cubicBezTo>
                    <a:pt x="8920" y="2166"/>
                    <a:pt x="9000" y="2197"/>
                    <a:pt x="9063" y="2197"/>
                  </a:cubicBezTo>
                  <a:lnTo>
                    <a:pt x="9190" y="2197"/>
                  </a:lnTo>
                  <a:cubicBezTo>
                    <a:pt x="9214" y="2202"/>
                    <a:pt x="9236" y="2204"/>
                    <a:pt x="9257" y="2204"/>
                  </a:cubicBezTo>
                  <a:cubicBezTo>
                    <a:pt x="9309" y="2204"/>
                    <a:pt x="9357" y="2193"/>
                    <a:pt x="9413" y="2181"/>
                  </a:cubicBezTo>
                  <a:cubicBezTo>
                    <a:pt x="9461" y="2150"/>
                    <a:pt x="9508" y="2134"/>
                    <a:pt x="9556" y="2102"/>
                  </a:cubicBezTo>
                  <a:lnTo>
                    <a:pt x="9652" y="2054"/>
                  </a:lnTo>
                  <a:cubicBezTo>
                    <a:pt x="9683" y="2022"/>
                    <a:pt x="9715" y="2007"/>
                    <a:pt x="9731" y="1975"/>
                  </a:cubicBezTo>
                  <a:lnTo>
                    <a:pt x="9842" y="1895"/>
                  </a:lnTo>
                  <a:lnTo>
                    <a:pt x="9969" y="1816"/>
                  </a:lnTo>
                  <a:lnTo>
                    <a:pt x="10128" y="1768"/>
                  </a:lnTo>
                  <a:lnTo>
                    <a:pt x="10574" y="1768"/>
                  </a:lnTo>
                  <a:cubicBezTo>
                    <a:pt x="10621" y="1768"/>
                    <a:pt x="10669" y="1752"/>
                    <a:pt x="10701" y="1736"/>
                  </a:cubicBezTo>
                  <a:lnTo>
                    <a:pt x="10828" y="1689"/>
                  </a:lnTo>
                  <a:lnTo>
                    <a:pt x="10923" y="1704"/>
                  </a:lnTo>
                  <a:cubicBezTo>
                    <a:pt x="10987" y="1720"/>
                    <a:pt x="11035" y="1720"/>
                    <a:pt x="11082" y="1720"/>
                  </a:cubicBezTo>
                  <a:lnTo>
                    <a:pt x="11210" y="1704"/>
                  </a:lnTo>
                  <a:cubicBezTo>
                    <a:pt x="11273" y="1689"/>
                    <a:pt x="11321" y="1673"/>
                    <a:pt x="11369" y="1641"/>
                  </a:cubicBezTo>
                  <a:cubicBezTo>
                    <a:pt x="11400" y="1609"/>
                    <a:pt x="11448" y="1593"/>
                    <a:pt x="11496" y="1561"/>
                  </a:cubicBezTo>
                  <a:lnTo>
                    <a:pt x="11687" y="1355"/>
                  </a:lnTo>
                  <a:cubicBezTo>
                    <a:pt x="11734" y="1339"/>
                    <a:pt x="11766" y="1307"/>
                    <a:pt x="11814" y="1275"/>
                  </a:cubicBezTo>
                  <a:lnTo>
                    <a:pt x="11877" y="1227"/>
                  </a:lnTo>
                  <a:cubicBezTo>
                    <a:pt x="11941" y="1196"/>
                    <a:pt x="11989" y="1164"/>
                    <a:pt x="12036" y="1132"/>
                  </a:cubicBezTo>
                  <a:lnTo>
                    <a:pt x="12132" y="1132"/>
                  </a:lnTo>
                  <a:lnTo>
                    <a:pt x="12227" y="1164"/>
                  </a:lnTo>
                  <a:lnTo>
                    <a:pt x="12370" y="1164"/>
                  </a:lnTo>
                  <a:cubicBezTo>
                    <a:pt x="12418" y="1164"/>
                    <a:pt x="12482" y="1148"/>
                    <a:pt x="12529" y="1132"/>
                  </a:cubicBezTo>
                  <a:cubicBezTo>
                    <a:pt x="12577" y="1116"/>
                    <a:pt x="12625" y="1084"/>
                    <a:pt x="12672" y="1053"/>
                  </a:cubicBezTo>
                  <a:cubicBezTo>
                    <a:pt x="12800" y="957"/>
                    <a:pt x="12895" y="798"/>
                    <a:pt x="12895" y="639"/>
                  </a:cubicBezTo>
                  <a:cubicBezTo>
                    <a:pt x="12927" y="464"/>
                    <a:pt x="12879" y="274"/>
                    <a:pt x="12768" y="146"/>
                  </a:cubicBezTo>
                  <a:cubicBezTo>
                    <a:pt x="12698" y="49"/>
                    <a:pt x="12592" y="0"/>
                    <a:pt x="12471" y="0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2145007" y="1099919"/>
              <a:ext cx="143060" cy="193691"/>
            </a:xfrm>
            <a:custGeom>
              <a:avLst/>
              <a:gdLst/>
              <a:ahLst/>
              <a:cxnLst/>
              <a:rect l="l" t="t" r="r" b="b"/>
              <a:pathLst>
                <a:path w="3515" h="4759" extrusionOk="0">
                  <a:moveTo>
                    <a:pt x="3038" y="0"/>
                  </a:moveTo>
                  <a:cubicBezTo>
                    <a:pt x="3022" y="0"/>
                    <a:pt x="3006" y="1"/>
                    <a:pt x="2990" y="4"/>
                  </a:cubicBezTo>
                  <a:cubicBezTo>
                    <a:pt x="2910" y="20"/>
                    <a:pt x="2847" y="68"/>
                    <a:pt x="2815" y="131"/>
                  </a:cubicBezTo>
                  <a:cubicBezTo>
                    <a:pt x="2751" y="195"/>
                    <a:pt x="2704" y="274"/>
                    <a:pt x="2672" y="370"/>
                  </a:cubicBezTo>
                  <a:cubicBezTo>
                    <a:pt x="2624" y="481"/>
                    <a:pt x="2624" y="608"/>
                    <a:pt x="2640" y="736"/>
                  </a:cubicBezTo>
                  <a:cubicBezTo>
                    <a:pt x="2672" y="815"/>
                    <a:pt x="2688" y="895"/>
                    <a:pt x="2720" y="974"/>
                  </a:cubicBezTo>
                  <a:lnTo>
                    <a:pt x="2751" y="1038"/>
                  </a:lnTo>
                  <a:cubicBezTo>
                    <a:pt x="2736" y="1069"/>
                    <a:pt x="2720" y="1133"/>
                    <a:pt x="2720" y="1181"/>
                  </a:cubicBezTo>
                  <a:cubicBezTo>
                    <a:pt x="2704" y="1276"/>
                    <a:pt x="2720" y="1372"/>
                    <a:pt x="2736" y="1451"/>
                  </a:cubicBezTo>
                  <a:cubicBezTo>
                    <a:pt x="2736" y="1515"/>
                    <a:pt x="2751" y="1578"/>
                    <a:pt x="2767" y="1626"/>
                  </a:cubicBezTo>
                  <a:lnTo>
                    <a:pt x="2767" y="1658"/>
                  </a:lnTo>
                  <a:cubicBezTo>
                    <a:pt x="2751" y="1753"/>
                    <a:pt x="2767" y="1833"/>
                    <a:pt x="2767" y="1928"/>
                  </a:cubicBezTo>
                  <a:lnTo>
                    <a:pt x="2783" y="2119"/>
                  </a:lnTo>
                  <a:cubicBezTo>
                    <a:pt x="2767" y="2230"/>
                    <a:pt x="2751" y="2325"/>
                    <a:pt x="2751" y="2421"/>
                  </a:cubicBezTo>
                  <a:lnTo>
                    <a:pt x="2751" y="2707"/>
                  </a:lnTo>
                  <a:cubicBezTo>
                    <a:pt x="2751" y="2771"/>
                    <a:pt x="2751" y="2834"/>
                    <a:pt x="2751" y="2898"/>
                  </a:cubicBezTo>
                  <a:lnTo>
                    <a:pt x="2783" y="3041"/>
                  </a:lnTo>
                  <a:cubicBezTo>
                    <a:pt x="2783" y="3089"/>
                    <a:pt x="2799" y="3152"/>
                    <a:pt x="2799" y="3184"/>
                  </a:cubicBezTo>
                  <a:lnTo>
                    <a:pt x="2799" y="3279"/>
                  </a:lnTo>
                  <a:cubicBezTo>
                    <a:pt x="2799" y="3359"/>
                    <a:pt x="2799" y="3438"/>
                    <a:pt x="2799" y="3518"/>
                  </a:cubicBezTo>
                  <a:cubicBezTo>
                    <a:pt x="2815" y="3534"/>
                    <a:pt x="2815" y="3550"/>
                    <a:pt x="2815" y="3581"/>
                  </a:cubicBezTo>
                  <a:lnTo>
                    <a:pt x="2751" y="3550"/>
                  </a:lnTo>
                  <a:cubicBezTo>
                    <a:pt x="2720" y="3534"/>
                    <a:pt x="2672" y="3518"/>
                    <a:pt x="2624" y="3502"/>
                  </a:cubicBezTo>
                  <a:cubicBezTo>
                    <a:pt x="2545" y="3502"/>
                    <a:pt x="2465" y="3518"/>
                    <a:pt x="2386" y="3550"/>
                  </a:cubicBezTo>
                  <a:lnTo>
                    <a:pt x="2274" y="3581"/>
                  </a:lnTo>
                  <a:cubicBezTo>
                    <a:pt x="2243" y="3581"/>
                    <a:pt x="2211" y="3597"/>
                    <a:pt x="2179" y="3613"/>
                  </a:cubicBezTo>
                  <a:cubicBezTo>
                    <a:pt x="2115" y="3661"/>
                    <a:pt x="2068" y="3709"/>
                    <a:pt x="2020" y="3756"/>
                  </a:cubicBezTo>
                  <a:lnTo>
                    <a:pt x="1972" y="3804"/>
                  </a:lnTo>
                  <a:lnTo>
                    <a:pt x="1941" y="3820"/>
                  </a:lnTo>
                  <a:lnTo>
                    <a:pt x="1798" y="3852"/>
                  </a:lnTo>
                  <a:lnTo>
                    <a:pt x="1575" y="3820"/>
                  </a:lnTo>
                  <a:cubicBezTo>
                    <a:pt x="1567" y="3812"/>
                    <a:pt x="1555" y="3808"/>
                    <a:pt x="1541" y="3808"/>
                  </a:cubicBezTo>
                  <a:cubicBezTo>
                    <a:pt x="1527" y="3808"/>
                    <a:pt x="1511" y="3812"/>
                    <a:pt x="1495" y="3820"/>
                  </a:cubicBezTo>
                  <a:lnTo>
                    <a:pt x="1432" y="3820"/>
                  </a:lnTo>
                  <a:cubicBezTo>
                    <a:pt x="1384" y="3804"/>
                    <a:pt x="1352" y="3772"/>
                    <a:pt x="1321" y="3756"/>
                  </a:cubicBezTo>
                  <a:cubicBezTo>
                    <a:pt x="1281" y="3750"/>
                    <a:pt x="1239" y="3746"/>
                    <a:pt x="1195" y="3746"/>
                  </a:cubicBezTo>
                  <a:cubicBezTo>
                    <a:pt x="1133" y="3746"/>
                    <a:pt x="1068" y="3754"/>
                    <a:pt x="1003" y="3772"/>
                  </a:cubicBezTo>
                  <a:cubicBezTo>
                    <a:pt x="923" y="3788"/>
                    <a:pt x="844" y="3804"/>
                    <a:pt x="764" y="3836"/>
                  </a:cubicBezTo>
                  <a:lnTo>
                    <a:pt x="605" y="3836"/>
                  </a:lnTo>
                  <a:cubicBezTo>
                    <a:pt x="526" y="3852"/>
                    <a:pt x="462" y="3852"/>
                    <a:pt x="383" y="3884"/>
                  </a:cubicBezTo>
                  <a:cubicBezTo>
                    <a:pt x="335" y="3884"/>
                    <a:pt x="303" y="3899"/>
                    <a:pt x="255" y="3915"/>
                  </a:cubicBezTo>
                  <a:cubicBezTo>
                    <a:pt x="80" y="4011"/>
                    <a:pt x="1" y="4233"/>
                    <a:pt x="80" y="4408"/>
                  </a:cubicBezTo>
                  <a:cubicBezTo>
                    <a:pt x="112" y="4504"/>
                    <a:pt x="176" y="4567"/>
                    <a:pt x="255" y="4615"/>
                  </a:cubicBezTo>
                  <a:cubicBezTo>
                    <a:pt x="287" y="4631"/>
                    <a:pt x="335" y="4631"/>
                    <a:pt x="367" y="4631"/>
                  </a:cubicBezTo>
                  <a:cubicBezTo>
                    <a:pt x="446" y="4615"/>
                    <a:pt x="526" y="4599"/>
                    <a:pt x="605" y="4583"/>
                  </a:cubicBezTo>
                  <a:lnTo>
                    <a:pt x="653" y="4631"/>
                  </a:lnTo>
                  <a:cubicBezTo>
                    <a:pt x="685" y="4663"/>
                    <a:pt x="716" y="4694"/>
                    <a:pt x="764" y="4710"/>
                  </a:cubicBezTo>
                  <a:cubicBezTo>
                    <a:pt x="812" y="4742"/>
                    <a:pt x="891" y="4758"/>
                    <a:pt x="955" y="4758"/>
                  </a:cubicBezTo>
                  <a:lnTo>
                    <a:pt x="1082" y="4758"/>
                  </a:lnTo>
                  <a:cubicBezTo>
                    <a:pt x="1193" y="4758"/>
                    <a:pt x="1289" y="4742"/>
                    <a:pt x="1384" y="4694"/>
                  </a:cubicBezTo>
                  <a:cubicBezTo>
                    <a:pt x="1432" y="4663"/>
                    <a:pt x="1480" y="4631"/>
                    <a:pt x="1511" y="4583"/>
                  </a:cubicBezTo>
                  <a:lnTo>
                    <a:pt x="1623" y="4488"/>
                  </a:lnTo>
                  <a:lnTo>
                    <a:pt x="1639" y="4472"/>
                  </a:lnTo>
                  <a:lnTo>
                    <a:pt x="1829" y="4424"/>
                  </a:lnTo>
                  <a:lnTo>
                    <a:pt x="2036" y="4440"/>
                  </a:lnTo>
                  <a:lnTo>
                    <a:pt x="2179" y="4504"/>
                  </a:lnTo>
                  <a:cubicBezTo>
                    <a:pt x="2227" y="4535"/>
                    <a:pt x="2274" y="4551"/>
                    <a:pt x="2338" y="4551"/>
                  </a:cubicBezTo>
                  <a:cubicBezTo>
                    <a:pt x="2402" y="4535"/>
                    <a:pt x="2465" y="4520"/>
                    <a:pt x="2529" y="4504"/>
                  </a:cubicBezTo>
                  <a:lnTo>
                    <a:pt x="2672" y="4440"/>
                  </a:lnTo>
                  <a:cubicBezTo>
                    <a:pt x="2751" y="4408"/>
                    <a:pt x="2815" y="4361"/>
                    <a:pt x="2863" y="4281"/>
                  </a:cubicBezTo>
                  <a:lnTo>
                    <a:pt x="3038" y="4281"/>
                  </a:lnTo>
                  <a:cubicBezTo>
                    <a:pt x="3083" y="4311"/>
                    <a:pt x="3131" y="4327"/>
                    <a:pt x="3178" y="4327"/>
                  </a:cubicBezTo>
                  <a:cubicBezTo>
                    <a:pt x="3231" y="4327"/>
                    <a:pt x="3282" y="4307"/>
                    <a:pt x="3324" y="4265"/>
                  </a:cubicBezTo>
                  <a:cubicBezTo>
                    <a:pt x="3372" y="4233"/>
                    <a:pt x="3419" y="4170"/>
                    <a:pt x="3451" y="4122"/>
                  </a:cubicBezTo>
                  <a:cubicBezTo>
                    <a:pt x="3483" y="4058"/>
                    <a:pt x="3499" y="3979"/>
                    <a:pt x="3499" y="3915"/>
                  </a:cubicBezTo>
                  <a:cubicBezTo>
                    <a:pt x="3499" y="3804"/>
                    <a:pt x="3483" y="3693"/>
                    <a:pt x="3467" y="3597"/>
                  </a:cubicBezTo>
                  <a:cubicBezTo>
                    <a:pt x="3467" y="3534"/>
                    <a:pt x="3483" y="3454"/>
                    <a:pt x="3483" y="3391"/>
                  </a:cubicBezTo>
                  <a:cubicBezTo>
                    <a:pt x="3499" y="3311"/>
                    <a:pt x="3515" y="3232"/>
                    <a:pt x="3515" y="3152"/>
                  </a:cubicBezTo>
                  <a:cubicBezTo>
                    <a:pt x="3515" y="3105"/>
                    <a:pt x="3515" y="3041"/>
                    <a:pt x="3515" y="2977"/>
                  </a:cubicBezTo>
                  <a:cubicBezTo>
                    <a:pt x="3499" y="2946"/>
                    <a:pt x="3499" y="2898"/>
                    <a:pt x="3483" y="2866"/>
                  </a:cubicBezTo>
                  <a:lnTo>
                    <a:pt x="3451" y="2675"/>
                  </a:lnTo>
                  <a:lnTo>
                    <a:pt x="3419" y="2500"/>
                  </a:lnTo>
                  <a:cubicBezTo>
                    <a:pt x="3419" y="2453"/>
                    <a:pt x="3419" y="2389"/>
                    <a:pt x="3403" y="2341"/>
                  </a:cubicBezTo>
                  <a:cubicBezTo>
                    <a:pt x="3387" y="2278"/>
                    <a:pt x="3372" y="2198"/>
                    <a:pt x="3356" y="2119"/>
                  </a:cubicBezTo>
                  <a:lnTo>
                    <a:pt x="3356" y="1960"/>
                  </a:lnTo>
                  <a:cubicBezTo>
                    <a:pt x="3356" y="1912"/>
                    <a:pt x="3372" y="1864"/>
                    <a:pt x="3387" y="1833"/>
                  </a:cubicBezTo>
                  <a:cubicBezTo>
                    <a:pt x="3435" y="1737"/>
                    <a:pt x="3467" y="1642"/>
                    <a:pt x="3483" y="1531"/>
                  </a:cubicBezTo>
                  <a:cubicBezTo>
                    <a:pt x="3483" y="1435"/>
                    <a:pt x="3483" y="1340"/>
                    <a:pt x="3483" y="1244"/>
                  </a:cubicBezTo>
                  <a:cubicBezTo>
                    <a:pt x="3483" y="1165"/>
                    <a:pt x="3467" y="1101"/>
                    <a:pt x="3451" y="1022"/>
                  </a:cubicBezTo>
                  <a:lnTo>
                    <a:pt x="3403" y="910"/>
                  </a:lnTo>
                  <a:cubicBezTo>
                    <a:pt x="3387" y="895"/>
                    <a:pt x="3372" y="879"/>
                    <a:pt x="3372" y="863"/>
                  </a:cubicBezTo>
                  <a:cubicBezTo>
                    <a:pt x="3403" y="799"/>
                    <a:pt x="3419" y="736"/>
                    <a:pt x="3435" y="672"/>
                  </a:cubicBezTo>
                  <a:cubicBezTo>
                    <a:pt x="3451" y="545"/>
                    <a:pt x="3419" y="418"/>
                    <a:pt x="3372" y="290"/>
                  </a:cubicBezTo>
                  <a:cubicBezTo>
                    <a:pt x="3340" y="243"/>
                    <a:pt x="3308" y="179"/>
                    <a:pt x="3260" y="131"/>
                  </a:cubicBezTo>
                  <a:cubicBezTo>
                    <a:pt x="3244" y="115"/>
                    <a:pt x="3244" y="100"/>
                    <a:pt x="3228" y="84"/>
                  </a:cubicBezTo>
                  <a:cubicBezTo>
                    <a:pt x="3176" y="31"/>
                    <a:pt x="3112" y="0"/>
                    <a:pt x="3038" y="0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698122" y="1269598"/>
              <a:ext cx="2567071" cy="2620144"/>
            </a:xfrm>
            <a:custGeom>
              <a:avLst/>
              <a:gdLst/>
              <a:ahLst/>
              <a:cxnLst/>
              <a:rect l="l" t="t" r="r" b="b"/>
              <a:pathLst>
                <a:path w="63073" h="64377" extrusionOk="0">
                  <a:moveTo>
                    <a:pt x="44391" y="1"/>
                  </a:moveTo>
                  <a:lnTo>
                    <a:pt x="41895" y="192"/>
                  </a:lnTo>
                  <a:lnTo>
                    <a:pt x="38397" y="446"/>
                  </a:lnTo>
                  <a:lnTo>
                    <a:pt x="34788" y="700"/>
                  </a:lnTo>
                  <a:lnTo>
                    <a:pt x="31290" y="955"/>
                  </a:lnTo>
                  <a:lnTo>
                    <a:pt x="27792" y="1225"/>
                  </a:lnTo>
                  <a:lnTo>
                    <a:pt x="24088" y="1479"/>
                  </a:lnTo>
                  <a:lnTo>
                    <a:pt x="20733" y="1734"/>
                  </a:lnTo>
                  <a:lnTo>
                    <a:pt x="20669" y="1734"/>
                  </a:lnTo>
                  <a:cubicBezTo>
                    <a:pt x="20526" y="1750"/>
                    <a:pt x="20415" y="1861"/>
                    <a:pt x="20431" y="2020"/>
                  </a:cubicBezTo>
                  <a:cubicBezTo>
                    <a:pt x="20431" y="2052"/>
                    <a:pt x="20431" y="2084"/>
                    <a:pt x="20447" y="2115"/>
                  </a:cubicBezTo>
                  <a:cubicBezTo>
                    <a:pt x="20463" y="2370"/>
                    <a:pt x="20463" y="2624"/>
                    <a:pt x="20495" y="2878"/>
                  </a:cubicBezTo>
                  <a:lnTo>
                    <a:pt x="20510" y="3069"/>
                  </a:lnTo>
                  <a:cubicBezTo>
                    <a:pt x="20526" y="3117"/>
                    <a:pt x="20526" y="3149"/>
                    <a:pt x="20526" y="3196"/>
                  </a:cubicBezTo>
                  <a:lnTo>
                    <a:pt x="20526" y="3212"/>
                  </a:lnTo>
                  <a:cubicBezTo>
                    <a:pt x="20526" y="3260"/>
                    <a:pt x="20542" y="3308"/>
                    <a:pt x="20542" y="3340"/>
                  </a:cubicBezTo>
                  <a:lnTo>
                    <a:pt x="20558" y="3483"/>
                  </a:lnTo>
                  <a:lnTo>
                    <a:pt x="20574" y="3626"/>
                  </a:lnTo>
                  <a:lnTo>
                    <a:pt x="20669" y="3642"/>
                  </a:lnTo>
                  <a:lnTo>
                    <a:pt x="20987" y="3721"/>
                  </a:lnTo>
                  <a:lnTo>
                    <a:pt x="21051" y="3753"/>
                  </a:lnTo>
                  <a:lnTo>
                    <a:pt x="21099" y="3769"/>
                  </a:lnTo>
                  <a:lnTo>
                    <a:pt x="21130" y="3769"/>
                  </a:lnTo>
                  <a:lnTo>
                    <a:pt x="21305" y="3817"/>
                  </a:lnTo>
                  <a:cubicBezTo>
                    <a:pt x="21385" y="3848"/>
                    <a:pt x="21464" y="3880"/>
                    <a:pt x="21544" y="3912"/>
                  </a:cubicBezTo>
                  <a:cubicBezTo>
                    <a:pt x="21671" y="3960"/>
                    <a:pt x="21798" y="4023"/>
                    <a:pt x="21910" y="4087"/>
                  </a:cubicBezTo>
                  <a:cubicBezTo>
                    <a:pt x="22021" y="4135"/>
                    <a:pt x="22116" y="4182"/>
                    <a:pt x="22243" y="4278"/>
                  </a:cubicBezTo>
                  <a:cubicBezTo>
                    <a:pt x="22387" y="4373"/>
                    <a:pt x="22514" y="4453"/>
                    <a:pt x="22641" y="4564"/>
                  </a:cubicBezTo>
                  <a:cubicBezTo>
                    <a:pt x="22768" y="4675"/>
                    <a:pt x="22927" y="4802"/>
                    <a:pt x="23038" y="4898"/>
                  </a:cubicBezTo>
                  <a:cubicBezTo>
                    <a:pt x="23150" y="4993"/>
                    <a:pt x="23261" y="5104"/>
                    <a:pt x="23356" y="5200"/>
                  </a:cubicBezTo>
                  <a:cubicBezTo>
                    <a:pt x="23452" y="5295"/>
                    <a:pt x="23547" y="5406"/>
                    <a:pt x="23643" y="5518"/>
                  </a:cubicBezTo>
                  <a:lnTo>
                    <a:pt x="23722" y="5613"/>
                  </a:lnTo>
                  <a:cubicBezTo>
                    <a:pt x="23754" y="5645"/>
                    <a:pt x="23786" y="5693"/>
                    <a:pt x="23817" y="5724"/>
                  </a:cubicBezTo>
                  <a:lnTo>
                    <a:pt x="23992" y="5963"/>
                  </a:lnTo>
                  <a:cubicBezTo>
                    <a:pt x="24008" y="6011"/>
                    <a:pt x="24024" y="6042"/>
                    <a:pt x="24056" y="6074"/>
                  </a:cubicBezTo>
                  <a:cubicBezTo>
                    <a:pt x="24088" y="6122"/>
                    <a:pt x="24104" y="6170"/>
                    <a:pt x="24135" y="6217"/>
                  </a:cubicBezTo>
                  <a:lnTo>
                    <a:pt x="24279" y="6488"/>
                  </a:lnTo>
                  <a:lnTo>
                    <a:pt x="24326" y="6615"/>
                  </a:lnTo>
                  <a:cubicBezTo>
                    <a:pt x="24358" y="6662"/>
                    <a:pt x="24374" y="6710"/>
                    <a:pt x="24390" y="6758"/>
                  </a:cubicBezTo>
                  <a:cubicBezTo>
                    <a:pt x="24437" y="6869"/>
                    <a:pt x="24469" y="6965"/>
                    <a:pt x="24501" y="7060"/>
                  </a:cubicBezTo>
                  <a:cubicBezTo>
                    <a:pt x="24517" y="7139"/>
                    <a:pt x="24549" y="7219"/>
                    <a:pt x="24565" y="7267"/>
                  </a:cubicBezTo>
                  <a:cubicBezTo>
                    <a:pt x="24565" y="7298"/>
                    <a:pt x="24596" y="7330"/>
                    <a:pt x="24596" y="7378"/>
                  </a:cubicBezTo>
                  <a:lnTo>
                    <a:pt x="24660" y="7680"/>
                  </a:lnTo>
                  <a:cubicBezTo>
                    <a:pt x="24660" y="7744"/>
                    <a:pt x="24676" y="7807"/>
                    <a:pt x="24676" y="7855"/>
                  </a:cubicBezTo>
                  <a:cubicBezTo>
                    <a:pt x="24692" y="7903"/>
                    <a:pt x="24708" y="7950"/>
                    <a:pt x="24708" y="7998"/>
                  </a:cubicBezTo>
                  <a:lnTo>
                    <a:pt x="24724" y="8332"/>
                  </a:lnTo>
                  <a:lnTo>
                    <a:pt x="24724" y="8507"/>
                  </a:lnTo>
                  <a:lnTo>
                    <a:pt x="24724" y="8666"/>
                  </a:lnTo>
                  <a:lnTo>
                    <a:pt x="24708" y="9000"/>
                  </a:lnTo>
                  <a:cubicBezTo>
                    <a:pt x="24692" y="9079"/>
                    <a:pt x="24676" y="9159"/>
                    <a:pt x="24676" y="9238"/>
                  </a:cubicBezTo>
                  <a:cubicBezTo>
                    <a:pt x="24660" y="9286"/>
                    <a:pt x="24660" y="9334"/>
                    <a:pt x="24644" y="9381"/>
                  </a:cubicBezTo>
                  <a:cubicBezTo>
                    <a:pt x="24628" y="9508"/>
                    <a:pt x="24596" y="9636"/>
                    <a:pt x="24565" y="9763"/>
                  </a:cubicBezTo>
                  <a:lnTo>
                    <a:pt x="24469" y="10160"/>
                  </a:lnTo>
                  <a:cubicBezTo>
                    <a:pt x="24437" y="10272"/>
                    <a:pt x="24406" y="10367"/>
                    <a:pt x="24374" y="10478"/>
                  </a:cubicBezTo>
                  <a:cubicBezTo>
                    <a:pt x="24310" y="10701"/>
                    <a:pt x="24247" y="10892"/>
                    <a:pt x="24167" y="11098"/>
                  </a:cubicBezTo>
                  <a:lnTo>
                    <a:pt x="24008" y="11512"/>
                  </a:lnTo>
                  <a:cubicBezTo>
                    <a:pt x="23961" y="11623"/>
                    <a:pt x="23913" y="11734"/>
                    <a:pt x="23865" y="11846"/>
                  </a:cubicBezTo>
                  <a:cubicBezTo>
                    <a:pt x="23817" y="11957"/>
                    <a:pt x="23770" y="12052"/>
                    <a:pt x="23722" y="12164"/>
                  </a:cubicBezTo>
                  <a:lnTo>
                    <a:pt x="23531" y="12545"/>
                  </a:lnTo>
                  <a:lnTo>
                    <a:pt x="23293" y="12974"/>
                  </a:lnTo>
                  <a:cubicBezTo>
                    <a:pt x="23229" y="13102"/>
                    <a:pt x="23150" y="13229"/>
                    <a:pt x="23086" y="13340"/>
                  </a:cubicBezTo>
                  <a:cubicBezTo>
                    <a:pt x="23007" y="13451"/>
                    <a:pt x="22943" y="13547"/>
                    <a:pt x="22863" y="13658"/>
                  </a:cubicBezTo>
                  <a:cubicBezTo>
                    <a:pt x="22800" y="13785"/>
                    <a:pt x="22720" y="13897"/>
                    <a:pt x="22641" y="14008"/>
                  </a:cubicBezTo>
                  <a:lnTo>
                    <a:pt x="22434" y="14278"/>
                  </a:lnTo>
                  <a:cubicBezTo>
                    <a:pt x="22387" y="14358"/>
                    <a:pt x="22323" y="14437"/>
                    <a:pt x="22275" y="14501"/>
                  </a:cubicBezTo>
                  <a:cubicBezTo>
                    <a:pt x="22132" y="14676"/>
                    <a:pt x="22005" y="14851"/>
                    <a:pt x="21878" y="15009"/>
                  </a:cubicBezTo>
                  <a:lnTo>
                    <a:pt x="21623" y="15312"/>
                  </a:lnTo>
                  <a:cubicBezTo>
                    <a:pt x="21576" y="15375"/>
                    <a:pt x="21512" y="15455"/>
                    <a:pt x="21448" y="15518"/>
                  </a:cubicBezTo>
                  <a:lnTo>
                    <a:pt x="21035" y="16011"/>
                  </a:lnTo>
                  <a:lnTo>
                    <a:pt x="20781" y="16266"/>
                  </a:lnTo>
                  <a:cubicBezTo>
                    <a:pt x="20717" y="16345"/>
                    <a:pt x="20638" y="16425"/>
                    <a:pt x="20558" y="16504"/>
                  </a:cubicBezTo>
                  <a:lnTo>
                    <a:pt x="20272" y="16806"/>
                  </a:lnTo>
                  <a:cubicBezTo>
                    <a:pt x="20192" y="16870"/>
                    <a:pt x="20129" y="16949"/>
                    <a:pt x="20049" y="17013"/>
                  </a:cubicBezTo>
                  <a:lnTo>
                    <a:pt x="19731" y="17299"/>
                  </a:lnTo>
                  <a:cubicBezTo>
                    <a:pt x="19668" y="17378"/>
                    <a:pt x="19588" y="17442"/>
                    <a:pt x="19509" y="17506"/>
                  </a:cubicBezTo>
                  <a:lnTo>
                    <a:pt x="18968" y="17983"/>
                  </a:lnTo>
                  <a:cubicBezTo>
                    <a:pt x="18555" y="18332"/>
                    <a:pt x="18173" y="18634"/>
                    <a:pt x="17744" y="18984"/>
                  </a:cubicBezTo>
                  <a:cubicBezTo>
                    <a:pt x="17331" y="19318"/>
                    <a:pt x="16933" y="19636"/>
                    <a:pt x="16488" y="19986"/>
                  </a:cubicBezTo>
                  <a:cubicBezTo>
                    <a:pt x="16043" y="20352"/>
                    <a:pt x="15598" y="20717"/>
                    <a:pt x="15168" y="21067"/>
                  </a:cubicBezTo>
                  <a:cubicBezTo>
                    <a:pt x="14755" y="21401"/>
                    <a:pt x="14326" y="21751"/>
                    <a:pt x="13928" y="22100"/>
                  </a:cubicBezTo>
                  <a:cubicBezTo>
                    <a:pt x="13785" y="22228"/>
                    <a:pt x="13642" y="22339"/>
                    <a:pt x="13515" y="22466"/>
                  </a:cubicBezTo>
                  <a:lnTo>
                    <a:pt x="13070" y="22864"/>
                  </a:lnTo>
                  <a:cubicBezTo>
                    <a:pt x="12831" y="23086"/>
                    <a:pt x="12593" y="23325"/>
                    <a:pt x="12354" y="23547"/>
                  </a:cubicBezTo>
                  <a:cubicBezTo>
                    <a:pt x="12227" y="23675"/>
                    <a:pt x="12100" y="23802"/>
                    <a:pt x="11973" y="23929"/>
                  </a:cubicBezTo>
                  <a:cubicBezTo>
                    <a:pt x="11893" y="24008"/>
                    <a:pt x="11798" y="24104"/>
                    <a:pt x="11718" y="24183"/>
                  </a:cubicBezTo>
                  <a:cubicBezTo>
                    <a:pt x="11464" y="24438"/>
                    <a:pt x="11209" y="24692"/>
                    <a:pt x="10971" y="24962"/>
                  </a:cubicBezTo>
                  <a:cubicBezTo>
                    <a:pt x="10717" y="25217"/>
                    <a:pt x="10446" y="25503"/>
                    <a:pt x="10224" y="25757"/>
                  </a:cubicBezTo>
                  <a:cubicBezTo>
                    <a:pt x="9985" y="25996"/>
                    <a:pt x="9779" y="26250"/>
                    <a:pt x="9556" y="26489"/>
                  </a:cubicBezTo>
                  <a:cubicBezTo>
                    <a:pt x="9445" y="26616"/>
                    <a:pt x="9333" y="26759"/>
                    <a:pt x="9254" y="26854"/>
                  </a:cubicBezTo>
                  <a:cubicBezTo>
                    <a:pt x="9159" y="26966"/>
                    <a:pt x="9063" y="27061"/>
                    <a:pt x="8984" y="27172"/>
                  </a:cubicBezTo>
                  <a:cubicBezTo>
                    <a:pt x="8777" y="27443"/>
                    <a:pt x="8586" y="27681"/>
                    <a:pt x="8364" y="27967"/>
                  </a:cubicBezTo>
                  <a:cubicBezTo>
                    <a:pt x="8157" y="28253"/>
                    <a:pt x="7950" y="28540"/>
                    <a:pt x="7759" y="28826"/>
                  </a:cubicBezTo>
                  <a:lnTo>
                    <a:pt x="7394" y="29350"/>
                  </a:lnTo>
                  <a:cubicBezTo>
                    <a:pt x="7314" y="29478"/>
                    <a:pt x="7235" y="29589"/>
                    <a:pt x="7139" y="29732"/>
                  </a:cubicBezTo>
                  <a:cubicBezTo>
                    <a:pt x="7060" y="29859"/>
                    <a:pt x="6964" y="29986"/>
                    <a:pt x="6885" y="30130"/>
                  </a:cubicBezTo>
                  <a:lnTo>
                    <a:pt x="6583" y="30622"/>
                  </a:lnTo>
                  <a:cubicBezTo>
                    <a:pt x="6519" y="30734"/>
                    <a:pt x="6456" y="30861"/>
                    <a:pt x="6392" y="30972"/>
                  </a:cubicBezTo>
                  <a:lnTo>
                    <a:pt x="6074" y="31513"/>
                  </a:lnTo>
                  <a:cubicBezTo>
                    <a:pt x="5899" y="31815"/>
                    <a:pt x="5740" y="32101"/>
                    <a:pt x="5581" y="32419"/>
                  </a:cubicBezTo>
                  <a:cubicBezTo>
                    <a:pt x="5422" y="32721"/>
                    <a:pt x="5247" y="33039"/>
                    <a:pt x="5104" y="33341"/>
                  </a:cubicBezTo>
                  <a:cubicBezTo>
                    <a:pt x="4945" y="33643"/>
                    <a:pt x="4802" y="33945"/>
                    <a:pt x="4659" y="34231"/>
                  </a:cubicBezTo>
                  <a:cubicBezTo>
                    <a:pt x="4580" y="34375"/>
                    <a:pt x="4532" y="34502"/>
                    <a:pt x="4468" y="34661"/>
                  </a:cubicBezTo>
                  <a:cubicBezTo>
                    <a:pt x="4405" y="34820"/>
                    <a:pt x="4325" y="34963"/>
                    <a:pt x="4262" y="35122"/>
                  </a:cubicBezTo>
                  <a:lnTo>
                    <a:pt x="4071" y="35631"/>
                  </a:lnTo>
                  <a:cubicBezTo>
                    <a:pt x="4007" y="35758"/>
                    <a:pt x="3960" y="35885"/>
                    <a:pt x="3896" y="36028"/>
                  </a:cubicBezTo>
                  <a:cubicBezTo>
                    <a:pt x="3785" y="36330"/>
                    <a:pt x="3657" y="36632"/>
                    <a:pt x="3546" y="36950"/>
                  </a:cubicBezTo>
                  <a:cubicBezTo>
                    <a:pt x="3324" y="37586"/>
                    <a:pt x="3085" y="38222"/>
                    <a:pt x="2862" y="38874"/>
                  </a:cubicBezTo>
                  <a:cubicBezTo>
                    <a:pt x="2751" y="39208"/>
                    <a:pt x="2672" y="39526"/>
                    <a:pt x="2545" y="39876"/>
                  </a:cubicBezTo>
                  <a:cubicBezTo>
                    <a:pt x="2433" y="40225"/>
                    <a:pt x="2322" y="40559"/>
                    <a:pt x="2242" y="40909"/>
                  </a:cubicBezTo>
                  <a:cubicBezTo>
                    <a:pt x="2147" y="41259"/>
                    <a:pt x="2036" y="41625"/>
                    <a:pt x="1940" y="41958"/>
                  </a:cubicBezTo>
                  <a:cubicBezTo>
                    <a:pt x="1845" y="42276"/>
                    <a:pt x="1765" y="42626"/>
                    <a:pt x="1686" y="42944"/>
                  </a:cubicBezTo>
                  <a:cubicBezTo>
                    <a:pt x="1606" y="43278"/>
                    <a:pt x="1527" y="43612"/>
                    <a:pt x="1463" y="43930"/>
                  </a:cubicBezTo>
                  <a:cubicBezTo>
                    <a:pt x="1400" y="44248"/>
                    <a:pt x="1336" y="44566"/>
                    <a:pt x="1273" y="44868"/>
                  </a:cubicBezTo>
                  <a:cubicBezTo>
                    <a:pt x="1225" y="45043"/>
                    <a:pt x="1193" y="45202"/>
                    <a:pt x="1161" y="45377"/>
                  </a:cubicBezTo>
                  <a:cubicBezTo>
                    <a:pt x="1145" y="45504"/>
                    <a:pt x="1114" y="45647"/>
                    <a:pt x="1098" y="45774"/>
                  </a:cubicBezTo>
                  <a:cubicBezTo>
                    <a:pt x="1034" y="46092"/>
                    <a:pt x="971" y="46410"/>
                    <a:pt x="923" y="46728"/>
                  </a:cubicBezTo>
                  <a:cubicBezTo>
                    <a:pt x="812" y="47444"/>
                    <a:pt x="700" y="48159"/>
                    <a:pt x="589" y="48875"/>
                  </a:cubicBezTo>
                  <a:cubicBezTo>
                    <a:pt x="494" y="49542"/>
                    <a:pt x="398" y="50194"/>
                    <a:pt x="303" y="50846"/>
                  </a:cubicBezTo>
                  <a:cubicBezTo>
                    <a:pt x="223" y="51498"/>
                    <a:pt x="144" y="52166"/>
                    <a:pt x="96" y="52802"/>
                  </a:cubicBezTo>
                  <a:cubicBezTo>
                    <a:pt x="32" y="53438"/>
                    <a:pt x="17" y="54089"/>
                    <a:pt x="17" y="54725"/>
                  </a:cubicBezTo>
                  <a:cubicBezTo>
                    <a:pt x="1" y="55345"/>
                    <a:pt x="1" y="55966"/>
                    <a:pt x="32" y="56602"/>
                  </a:cubicBezTo>
                  <a:cubicBezTo>
                    <a:pt x="64" y="57237"/>
                    <a:pt x="112" y="57873"/>
                    <a:pt x="176" y="58509"/>
                  </a:cubicBezTo>
                  <a:cubicBezTo>
                    <a:pt x="207" y="58811"/>
                    <a:pt x="223" y="59098"/>
                    <a:pt x="255" y="59416"/>
                  </a:cubicBezTo>
                  <a:cubicBezTo>
                    <a:pt x="303" y="59718"/>
                    <a:pt x="319" y="60020"/>
                    <a:pt x="382" y="60354"/>
                  </a:cubicBezTo>
                  <a:cubicBezTo>
                    <a:pt x="430" y="60688"/>
                    <a:pt x="494" y="61021"/>
                    <a:pt x="557" y="61339"/>
                  </a:cubicBezTo>
                  <a:cubicBezTo>
                    <a:pt x="621" y="61657"/>
                    <a:pt x="684" y="61975"/>
                    <a:pt x="748" y="62293"/>
                  </a:cubicBezTo>
                  <a:cubicBezTo>
                    <a:pt x="859" y="62770"/>
                    <a:pt x="971" y="63247"/>
                    <a:pt x="1082" y="63724"/>
                  </a:cubicBezTo>
                  <a:cubicBezTo>
                    <a:pt x="1082" y="63740"/>
                    <a:pt x="1082" y="63756"/>
                    <a:pt x="1082" y="63772"/>
                  </a:cubicBezTo>
                  <a:cubicBezTo>
                    <a:pt x="1114" y="63915"/>
                    <a:pt x="1145" y="64042"/>
                    <a:pt x="1177" y="64169"/>
                  </a:cubicBezTo>
                  <a:cubicBezTo>
                    <a:pt x="1177" y="64201"/>
                    <a:pt x="1193" y="64233"/>
                    <a:pt x="1193" y="64281"/>
                  </a:cubicBezTo>
                  <a:lnTo>
                    <a:pt x="2131" y="64281"/>
                  </a:lnTo>
                  <a:lnTo>
                    <a:pt x="12466" y="64297"/>
                  </a:lnTo>
                  <a:lnTo>
                    <a:pt x="23325" y="64313"/>
                  </a:lnTo>
                  <a:lnTo>
                    <a:pt x="33977" y="64328"/>
                  </a:lnTo>
                  <a:lnTo>
                    <a:pt x="44613" y="64344"/>
                  </a:lnTo>
                  <a:lnTo>
                    <a:pt x="55520" y="64376"/>
                  </a:lnTo>
                  <a:lnTo>
                    <a:pt x="62341" y="64376"/>
                  </a:lnTo>
                  <a:cubicBezTo>
                    <a:pt x="62373" y="64201"/>
                    <a:pt x="62388" y="64026"/>
                    <a:pt x="62420" y="63836"/>
                  </a:cubicBezTo>
                  <a:cubicBezTo>
                    <a:pt x="62468" y="63343"/>
                    <a:pt x="62532" y="62866"/>
                    <a:pt x="62579" y="62373"/>
                  </a:cubicBezTo>
                  <a:cubicBezTo>
                    <a:pt x="62659" y="61689"/>
                    <a:pt x="62738" y="60990"/>
                    <a:pt x="62802" y="60290"/>
                  </a:cubicBezTo>
                  <a:cubicBezTo>
                    <a:pt x="62834" y="59924"/>
                    <a:pt x="62865" y="59559"/>
                    <a:pt x="62897" y="59177"/>
                  </a:cubicBezTo>
                  <a:cubicBezTo>
                    <a:pt x="62913" y="59034"/>
                    <a:pt x="62913" y="58891"/>
                    <a:pt x="62929" y="58748"/>
                  </a:cubicBezTo>
                  <a:cubicBezTo>
                    <a:pt x="62945" y="58573"/>
                    <a:pt x="62961" y="58382"/>
                    <a:pt x="62961" y="58191"/>
                  </a:cubicBezTo>
                  <a:cubicBezTo>
                    <a:pt x="62977" y="57858"/>
                    <a:pt x="63009" y="57524"/>
                    <a:pt x="63009" y="57190"/>
                  </a:cubicBezTo>
                  <a:cubicBezTo>
                    <a:pt x="63024" y="56808"/>
                    <a:pt x="63040" y="56427"/>
                    <a:pt x="63040" y="56045"/>
                  </a:cubicBezTo>
                  <a:lnTo>
                    <a:pt x="63040" y="55441"/>
                  </a:lnTo>
                  <a:cubicBezTo>
                    <a:pt x="63040" y="55250"/>
                    <a:pt x="63072" y="55028"/>
                    <a:pt x="63072" y="54869"/>
                  </a:cubicBezTo>
                  <a:lnTo>
                    <a:pt x="63072" y="54392"/>
                  </a:lnTo>
                  <a:cubicBezTo>
                    <a:pt x="63056" y="54169"/>
                    <a:pt x="63040" y="53946"/>
                    <a:pt x="63040" y="53724"/>
                  </a:cubicBezTo>
                  <a:cubicBezTo>
                    <a:pt x="63024" y="53008"/>
                    <a:pt x="62977" y="52293"/>
                    <a:pt x="62913" y="51562"/>
                  </a:cubicBezTo>
                  <a:cubicBezTo>
                    <a:pt x="62897" y="51228"/>
                    <a:pt x="62850" y="50878"/>
                    <a:pt x="62818" y="50528"/>
                  </a:cubicBezTo>
                  <a:cubicBezTo>
                    <a:pt x="62802" y="50353"/>
                    <a:pt x="62770" y="50162"/>
                    <a:pt x="62754" y="50003"/>
                  </a:cubicBezTo>
                  <a:cubicBezTo>
                    <a:pt x="62738" y="49844"/>
                    <a:pt x="62722" y="49701"/>
                    <a:pt x="62706" y="49542"/>
                  </a:cubicBezTo>
                  <a:cubicBezTo>
                    <a:pt x="62675" y="49320"/>
                    <a:pt x="62643" y="49097"/>
                    <a:pt x="62611" y="48875"/>
                  </a:cubicBezTo>
                  <a:cubicBezTo>
                    <a:pt x="62595" y="48763"/>
                    <a:pt x="62579" y="48636"/>
                    <a:pt x="62547" y="48509"/>
                  </a:cubicBezTo>
                  <a:cubicBezTo>
                    <a:pt x="62484" y="48159"/>
                    <a:pt x="62436" y="47825"/>
                    <a:pt x="62357" y="47460"/>
                  </a:cubicBezTo>
                  <a:cubicBezTo>
                    <a:pt x="62293" y="47110"/>
                    <a:pt x="62230" y="46744"/>
                    <a:pt x="62134" y="46394"/>
                  </a:cubicBezTo>
                  <a:cubicBezTo>
                    <a:pt x="62071" y="46156"/>
                    <a:pt x="62023" y="45901"/>
                    <a:pt x="61959" y="45663"/>
                  </a:cubicBezTo>
                  <a:cubicBezTo>
                    <a:pt x="61927" y="45552"/>
                    <a:pt x="61896" y="45424"/>
                    <a:pt x="61848" y="45313"/>
                  </a:cubicBezTo>
                  <a:cubicBezTo>
                    <a:pt x="61784" y="45091"/>
                    <a:pt x="61721" y="44884"/>
                    <a:pt x="61657" y="44677"/>
                  </a:cubicBezTo>
                  <a:cubicBezTo>
                    <a:pt x="61609" y="44534"/>
                    <a:pt x="61562" y="44391"/>
                    <a:pt x="61514" y="44248"/>
                  </a:cubicBezTo>
                  <a:lnTo>
                    <a:pt x="61371" y="43835"/>
                  </a:lnTo>
                  <a:cubicBezTo>
                    <a:pt x="61355" y="43771"/>
                    <a:pt x="61339" y="43723"/>
                    <a:pt x="61323" y="43676"/>
                  </a:cubicBezTo>
                  <a:lnTo>
                    <a:pt x="61132" y="43199"/>
                  </a:lnTo>
                  <a:lnTo>
                    <a:pt x="60989" y="42817"/>
                  </a:lnTo>
                  <a:cubicBezTo>
                    <a:pt x="60973" y="42769"/>
                    <a:pt x="60958" y="42722"/>
                    <a:pt x="60942" y="42674"/>
                  </a:cubicBezTo>
                  <a:cubicBezTo>
                    <a:pt x="60878" y="42515"/>
                    <a:pt x="60814" y="42372"/>
                    <a:pt x="60735" y="42197"/>
                  </a:cubicBezTo>
                  <a:cubicBezTo>
                    <a:pt x="60656" y="42006"/>
                    <a:pt x="60592" y="41831"/>
                    <a:pt x="60512" y="41656"/>
                  </a:cubicBezTo>
                  <a:cubicBezTo>
                    <a:pt x="60449" y="41513"/>
                    <a:pt x="60369" y="41370"/>
                    <a:pt x="60306" y="41227"/>
                  </a:cubicBezTo>
                  <a:lnTo>
                    <a:pt x="60020" y="40639"/>
                  </a:lnTo>
                  <a:cubicBezTo>
                    <a:pt x="59956" y="40528"/>
                    <a:pt x="59892" y="40400"/>
                    <a:pt x="59845" y="40289"/>
                  </a:cubicBezTo>
                  <a:cubicBezTo>
                    <a:pt x="59686" y="39987"/>
                    <a:pt x="59527" y="39669"/>
                    <a:pt x="59352" y="39367"/>
                  </a:cubicBezTo>
                  <a:lnTo>
                    <a:pt x="58954" y="38683"/>
                  </a:lnTo>
                  <a:cubicBezTo>
                    <a:pt x="58907" y="38588"/>
                    <a:pt x="58859" y="38508"/>
                    <a:pt x="58811" y="38413"/>
                  </a:cubicBezTo>
                  <a:lnTo>
                    <a:pt x="58175" y="37348"/>
                  </a:lnTo>
                  <a:cubicBezTo>
                    <a:pt x="58096" y="37221"/>
                    <a:pt x="58032" y="37109"/>
                    <a:pt x="57953" y="36982"/>
                  </a:cubicBezTo>
                  <a:lnTo>
                    <a:pt x="57555" y="36378"/>
                  </a:lnTo>
                  <a:cubicBezTo>
                    <a:pt x="57380" y="36092"/>
                    <a:pt x="57190" y="35806"/>
                    <a:pt x="57015" y="35519"/>
                  </a:cubicBezTo>
                  <a:cubicBezTo>
                    <a:pt x="56840" y="35249"/>
                    <a:pt x="56665" y="34995"/>
                    <a:pt x="56474" y="34708"/>
                  </a:cubicBezTo>
                  <a:cubicBezTo>
                    <a:pt x="56299" y="34422"/>
                    <a:pt x="56092" y="34120"/>
                    <a:pt x="55902" y="33834"/>
                  </a:cubicBezTo>
                  <a:lnTo>
                    <a:pt x="55154" y="32769"/>
                  </a:lnTo>
                  <a:cubicBezTo>
                    <a:pt x="55091" y="32673"/>
                    <a:pt x="55011" y="32562"/>
                    <a:pt x="54948" y="32467"/>
                  </a:cubicBezTo>
                  <a:lnTo>
                    <a:pt x="54503" y="31863"/>
                  </a:lnTo>
                  <a:cubicBezTo>
                    <a:pt x="54312" y="31608"/>
                    <a:pt x="54137" y="31354"/>
                    <a:pt x="53946" y="31099"/>
                  </a:cubicBezTo>
                  <a:cubicBezTo>
                    <a:pt x="53739" y="30845"/>
                    <a:pt x="53549" y="30575"/>
                    <a:pt x="53342" y="30320"/>
                  </a:cubicBezTo>
                  <a:lnTo>
                    <a:pt x="52579" y="29335"/>
                  </a:lnTo>
                  <a:cubicBezTo>
                    <a:pt x="52483" y="29223"/>
                    <a:pt x="52372" y="29112"/>
                    <a:pt x="52277" y="28985"/>
                  </a:cubicBezTo>
                  <a:lnTo>
                    <a:pt x="51816" y="28412"/>
                  </a:lnTo>
                  <a:cubicBezTo>
                    <a:pt x="51593" y="28158"/>
                    <a:pt x="51386" y="27904"/>
                    <a:pt x="51164" y="27649"/>
                  </a:cubicBezTo>
                  <a:cubicBezTo>
                    <a:pt x="51052" y="27522"/>
                    <a:pt x="50941" y="27379"/>
                    <a:pt x="50814" y="27252"/>
                  </a:cubicBezTo>
                  <a:lnTo>
                    <a:pt x="50512" y="26918"/>
                  </a:lnTo>
                  <a:cubicBezTo>
                    <a:pt x="50273" y="26664"/>
                    <a:pt x="50051" y="26409"/>
                    <a:pt x="49812" y="26171"/>
                  </a:cubicBezTo>
                  <a:lnTo>
                    <a:pt x="49208" y="25598"/>
                  </a:lnTo>
                  <a:cubicBezTo>
                    <a:pt x="49145" y="25519"/>
                    <a:pt x="49065" y="25439"/>
                    <a:pt x="48986" y="25360"/>
                  </a:cubicBezTo>
                  <a:cubicBezTo>
                    <a:pt x="48699" y="25090"/>
                    <a:pt x="48429" y="24819"/>
                    <a:pt x="48143" y="24565"/>
                  </a:cubicBezTo>
                  <a:lnTo>
                    <a:pt x="47300" y="23786"/>
                  </a:lnTo>
                  <a:cubicBezTo>
                    <a:pt x="46760" y="23277"/>
                    <a:pt x="46203" y="22784"/>
                    <a:pt x="45663" y="22307"/>
                  </a:cubicBezTo>
                  <a:cubicBezTo>
                    <a:pt x="45392" y="22069"/>
                    <a:pt x="45122" y="21830"/>
                    <a:pt x="44868" y="21608"/>
                  </a:cubicBezTo>
                  <a:cubicBezTo>
                    <a:pt x="44597" y="21385"/>
                    <a:pt x="44343" y="21162"/>
                    <a:pt x="44089" y="20924"/>
                  </a:cubicBezTo>
                  <a:lnTo>
                    <a:pt x="43723" y="20590"/>
                  </a:lnTo>
                  <a:cubicBezTo>
                    <a:pt x="43612" y="20479"/>
                    <a:pt x="43485" y="20383"/>
                    <a:pt x="43373" y="20272"/>
                  </a:cubicBezTo>
                  <a:lnTo>
                    <a:pt x="42992" y="19891"/>
                  </a:lnTo>
                  <a:lnTo>
                    <a:pt x="42753" y="19652"/>
                  </a:lnTo>
                  <a:cubicBezTo>
                    <a:pt x="42721" y="19620"/>
                    <a:pt x="42690" y="19588"/>
                    <a:pt x="42658" y="19557"/>
                  </a:cubicBezTo>
                  <a:lnTo>
                    <a:pt x="42292" y="19175"/>
                  </a:lnTo>
                  <a:lnTo>
                    <a:pt x="42070" y="18921"/>
                  </a:lnTo>
                  <a:cubicBezTo>
                    <a:pt x="42038" y="18889"/>
                    <a:pt x="42006" y="18873"/>
                    <a:pt x="41974" y="18841"/>
                  </a:cubicBezTo>
                  <a:lnTo>
                    <a:pt x="41354" y="18110"/>
                  </a:lnTo>
                  <a:lnTo>
                    <a:pt x="40941" y="17569"/>
                  </a:lnTo>
                  <a:lnTo>
                    <a:pt x="40782" y="17347"/>
                  </a:lnTo>
                  <a:cubicBezTo>
                    <a:pt x="40718" y="17251"/>
                    <a:pt x="40639" y="17140"/>
                    <a:pt x="40575" y="17045"/>
                  </a:cubicBezTo>
                  <a:cubicBezTo>
                    <a:pt x="40511" y="16965"/>
                    <a:pt x="40464" y="16870"/>
                    <a:pt x="40400" y="16774"/>
                  </a:cubicBezTo>
                  <a:cubicBezTo>
                    <a:pt x="40178" y="16425"/>
                    <a:pt x="39987" y="16059"/>
                    <a:pt x="39812" y="15677"/>
                  </a:cubicBezTo>
                  <a:cubicBezTo>
                    <a:pt x="39653" y="15312"/>
                    <a:pt x="39510" y="14930"/>
                    <a:pt x="39398" y="14548"/>
                  </a:cubicBezTo>
                  <a:cubicBezTo>
                    <a:pt x="39287" y="14183"/>
                    <a:pt x="39192" y="13801"/>
                    <a:pt x="39128" y="13420"/>
                  </a:cubicBezTo>
                  <a:cubicBezTo>
                    <a:pt x="39065" y="13086"/>
                    <a:pt x="39033" y="12752"/>
                    <a:pt x="39017" y="12402"/>
                  </a:cubicBezTo>
                  <a:cubicBezTo>
                    <a:pt x="39001" y="12164"/>
                    <a:pt x="39017" y="11909"/>
                    <a:pt x="39033" y="11671"/>
                  </a:cubicBezTo>
                  <a:cubicBezTo>
                    <a:pt x="39065" y="11353"/>
                    <a:pt x="39112" y="11035"/>
                    <a:pt x="39176" y="10717"/>
                  </a:cubicBezTo>
                  <a:cubicBezTo>
                    <a:pt x="39192" y="10621"/>
                    <a:pt x="39208" y="10510"/>
                    <a:pt x="39239" y="10446"/>
                  </a:cubicBezTo>
                  <a:cubicBezTo>
                    <a:pt x="39255" y="10383"/>
                    <a:pt x="39271" y="10319"/>
                    <a:pt x="39287" y="10256"/>
                  </a:cubicBezTo>
                  <a:cubicBezTo>
                    <a:pt x="39335" y="10097"/>
                    <a:pt x="39367" y="9954"/>
                    <a:pt x="39414" y="9795"/>
                  </a:cubicBezTo>
                  <a:cubicBezTo>
                    <a:pt x="39430" y="9763"/>
                    <a:pt x="39446" y="9731"/>
                    <a:pt x="39446" y="9699"/>
                  </a:cubicBezTo>
                  <a:lnTo>
                    <a:pt x="39526" y="9477"/>
                  </a:lnTo>
                  <a:lnTo>
                    <a:pt x="39653" y="9127"/>
                  </a:lnTo>
                  <a:lnTo>
                    <a:pt x="39923" y="8491"/>
                  </a:lnTo>
                  <a:lnTo>
                    <a:pt x="40193" y="7998"/>
                  </a:lnTo>
                  <a:cubicBezTo>
                    <a:pt x="40257" y="7871"/>
                    <a:pt x="40337" y="7760"/>
                    <a:pt x="40416" y="7632"/>
                  </a:cubicBezTo>
                  <a:cubicBezTo>
                    <a:pt x="40496" y="7505"/>
                    <a:pt x="40575" y="7378"/>
                    <a:pt x="40655" y="7251"/>
                  </a:cubicBezTo>
                  <a:lnTo>
                    <a:pt x="40941" y="6853"/>
                  </a:lnTo>
                  <a:lnTo>
                    <a:pt x="41147" y="6567"/>
                  </a:lnTo>
                  <a:lnTo>
                    <a:pt x="41290" y="6376"/>
                  </a:lnTo>
                  <a:cubicBezTo>
                    <a:pt x="41322" y="6344"/>
                    <a:pt x="41338" y="6313"/>
                    <a:pt x="41354" y="6281"/>
                  </a:cubicBezTo>
                  <a:lnTo>
                    <a:pt x="41799" y="5772"/>
                  </a:lnTo>
                  <a:lnTo>
                    <a:pt x="42165" y="5391"/>
                  </a:lnTo>
                  <a:cubicBezTo>
                    <a:pt x="42244" y="5311"/>
                    <a:pt x="42308" y="5247"/>
                    <a:pt x="42403" y="5136"/>
                  </a:cubicBezTo>
                  <a:cubicBezTo>
                    <a:pt x="42515" y="5041"/>
                    <a:pt x="42626" y="4945"/>
                    <a:pt x="42737" y="4850"/>
                  </a:cubicBezTo>
                  <a:lnTo>
                    <a:pt x="43087" y="4532"/>
                  </a:lnTo>
                  <a:lnTo>
                    <a:pt x="43405" y="4278"/>
                  </a:lnTo>
                  <a:cubicBezTo>
                    <a:pt x="43485" y="4214"/>
                    <a:pt x="43548" y="4150"/>
                    <a:pt x="43644" y="4103"/>
                  </a:cubicBezTo>
                  <a:cubicBezTo>
                    <a:pt x="43723" y="4039"/>
                    <a:pt x="43803" y="3976"/>
                    <a:pt x="43898" y="3912"/>
                  </a:cubicBezTo>
                  <a:lnTo>
                    <a:pt x="44184" y="3737"/>
                  </a:lnTo>
                  <a:lnTo>
                    <a:pt x="44470" y="3578"/>
                  </a:lnTo>
                  <a:lnTo>
                    <a:pt x="44661" y="3499"/>
                  </a:lnTo>
                  <a:cubicBezTo>
                    <a:pt x="44725" y="3483"/>
                    <a:pt x="44772" y="3451"/>
                    <a:pt x="44836" y="3435"/>
                  </a:cubicBezTo>
                  <a:lnTo>
                    <a:pt x="44836" y="3435"/>
                  </a:lnTo>
                  <a:lnTo>
                    <a:pt x="44804" y="3451"/>
                  </a:lnTo>
                  <a:cubicBezTo>
                    <a:pt x="44836" y="3435"/>
                    <a:pt x="44884" y="3419"/>
                    <a:pt x="44931" y="3403"/>
                  </a:cubicBezTo>
                  <a:cubicBezTo>
                    <a:pt x="44947" y="3411"/>
                    <a:pt x="44959" y="3415"/>
                    <a:pt x="44969" y="3415"/>
                  </a:cubicBezTo>
                  <a:cubicBezTo>
                    <a:pt x="44979" y="3415"/>
                    <a:pt x="44987" y="3411"/>
                    <a:pt x="44995" y="3403"/>
                  </a:cubicBezTo>
                  <a:lnTo>
                    <a:pt x="44979" y="3244"/>
                  </a:lnTo>
                  <a:lnTo>
                    <a:pt x="44979" y="3181"/>
                  </a:lnTo>
                  <a:lnTo>
                    <a:pt x="44979" y="3069"/>
                  </a:lnTo>
                  <a:lnTo>
                    <a:pt x="44979" y="3022"/>
                  </a:lnTo>
                  <a:cubicBezTo>
                    <a:pt x="44979" y="2974"/>
                    <a:pt x="44963" y="2926"/>
                    <a:pt x="44963" y="2878"/>
                  </a:cubicBezTo>
                  <a:lnTo>
                    <a:pt x="44963" y="2799"/>
                  </a:lnTo>
                  <a:cubicBezTo>
                    <a:pt x="44963" y="2751"/>
                    <a:pt x="44947" y="2704"/>
                    <a:pt x="44915" y="2656"/>
                  </a:cubicBezTo>
                  <a:cubicBezTo>
                    <a:pt x="44900" y="2417"/>
                    <a:pt x="44884" y="2163"/>
                    <a:pt x="44868" y="1925"/>
                  </a:cubicBezTo>
                  <a:cubicBezTo>
                    <a:pt x="44852" y="1527"/>
                    <a:pt x="44820" y="1130"/>
                    <a:pt x="44804" y="732"/>
                  </a:cubicBezTo>
                  <a:lnTo>
                    <a:pt x="44804" y="446"/>
                  </a:lnTo>
                  <a:cubicBezTo>
                    <a:pt x="44836" y="319"/>
                    <a:pt x="44756" y="176"/>
                    <a:pt x="44645" y="128"/>
                  </a:cubicBezTo>
                  <a:lnTo>
                    <a:pt x="44613" y="112"/>
                  </a:lnTo>
                  <a:cubicBezTo>
                    <a:pt x="44566" y="33"/>
                    <a:pt x="44470" y="1"/>
                    <a:pt x="44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758969" y="2042450"/>
              <a:ext cx="771346" cy="1835611"/>
            </a:xfrm>
            <a:custGeom>
              <a:avLst/>
              <a:gdLst/>
              <a:ahLst/>
              <a:cxnLst/>
              <a:rect l="l" t="t" r="r" b="b"/>
              <a:pathLst>
                <a:path w="18952" h="45101" extrusionOk="0">
                  <a:moveTo>
                    <a:pt x="3959" y="33065"/>
                  </a:moveTo>
                  <a:lnTo>
                    <a:pt x="3959" y="33081"/>
                  </a:lnTo>
                  <a:cubicBezTo>
                    <a:pt x="3927" y="33208"/>
                    <a:pt x="3880" y="33336"/>
                    <a:pt x="3832" y="33463"/>
                  </a:cubicBezTo>
                  <a:lnTo>
                    <a:pt x="3832" y="33399"/>
                  </a:lnTo>
                  <a:cubicBezTo>
                    <a:pt x="3880" y="33288"/>
                    <a:pt x="3927" y="33177"/>
                    <a:pt x="3959" y="33065"/>
                  </a:cubicBezTo>
                  <a:close/>
                  <a:moveTo>
                    <a:pt x="2290" y="34464"/>
                  </a:moveTo>
                  <a:lnTo>
                    <a:pt x="2290" y="34528"/>
                  </a:lnTo>
                  <a:lnTo>
                    <a:pt x="2258" y="34592"/>
                  </a:lnTo>
                  <a:cubicBezTo>
                    <a:pt x="2274" y="34544"/>
                    <a:pt x="2274" y="34496"/>
                    <a:pt x="2290" y="34464"/>
                  </a:cubicBezTo>
                  <a:close/>
                  <a:moveTo>
                    <a:pt x="5946" y="37930"/>
                  </a:moveTo>
                  <a:lnTo>
                    <a:pt x="6074" y="38121"/>
                  </a:lnTo>
                  <a:cubicBezTo>
                    <a:pt x="6090" y="38169"/>
                    <a:pt x="6121" y="38233"/>
                    <a:pt x="6153" y="38296"/>
                  </a:cubicBezTo>
                  <a:lnTo>
                    <a:pt x="5962" y="38121"/>
                  </a:lnTo>
                  <a:cubicBezTo>
                    <a:pt x="5946" y="38058"/>
                    <a:pt x="5946" y="37994"/>
                    <a:pt x="5946" y="37930"/>
                  </a:cubicBezTo>
                  <a:close/>
                  <a:moveTo>
                    <a:pt x="5215" y="38423"/>
                  </a:moveTo>
                  <a:cubicBezTo>
                    <a:pt x="5279" y="38487"/>
                    <a:pt x="5342" y="38551"/>
                    <a:pt x="5406" y="38614"/>
                  </a:cubicBezTo>
                  <a:cubicBezTo>
                    <a:pt x="5454" y="38821"/>
                    <a:pt x="5501" y="39028"/>
                    <a:pt x="5565" y="39234"/>
                  </a:cubicBezTo>
                  <a:cubicBezTo>
                    <a:pt x="5628" y="39520"/>
                    <a:pt x="5708" y="39791"/>
                    <a:pt x="5819" y="40061"/>
                  </a:cubicBezTo>
                  <a:cubicBezTo>
                    <a:pt x="5867" y="40125"/>
                    <a:pt x="5899" y="40204"/>
                    <a:pt x="5946" y="40284"/>
                  </a:cubicBezTo>
                  <a:lnTo>
                    <a:pt x="5819" y="40204"/>
                  </a:lnTo>
                  <a:lnTo>
                    <a:pt x="5740" y="40172"/>
                  </a:lnTo>
                  <a:cubicBezTo>
                    <a:pt x="5692" y="40156"/>
                    <a:pt x="5644" y="40125"/>
                    <a:pt x="5597" y="40093"/>
                  </a:cubicBezTo>
                  <a:lnTo>
                    <a:pt x="5549" y="40045"/>
                  </a:lnTo>
                  <a:lnTo>
                    <a:pt x="5485" y="39981"/>
                  </a:lnTo>
                  <a:cubicBezTo>
                    <a:pt x="5454" y="39934"/>
                    <a:pt x="5422" y="39886"/>
                    <a:pt x="5390" y="39838"/>
                  </a:cubicBezTo>
                  <a:lnTo>
                    <a:pt x="5326" y="39711"/>
                  </a:lnTo>
                  <a:lnTo>
                    <a:pt x="5231" y="39457"/>
                  </a:lnTo>
                  <a:cubicBezTo>
                    <a:pt x="5231" y="39361"/>
                    <a:pt x="5215" y="39266"/>
                    <a:pt x="5199" y="39171"/>
                  </a:cubicBezTo>
                  <a:cubicBezTo>
                    <a:pt x="5183" y="38996"/>
                    <a:pt x="5183" y="38805"/>
                    <a:pt x="5183" y="38614"/>
                  </a:cubicBezTo>
                  <a:cubicBezTo>
                    <a:pt x="5199" y="38551"/>
                    <a:pt x="5199" y="38487"/>
                    <a:pt x="5215" y="38423"/>
                  </a:cubicBezTo>
                  <a:close/>
                  <a:moveTo>
                    <a:pt x="17615" y="0"/>
                  </a:moveTo>
                  <a:cubicBezTo>
                    <a:pt x="17527" y="0"/>
                    <a:pt x="17441" y="25"/>
                    <a:pt x="17362" y="75"/>
                  </a:cubicBezTo>
                  <a:cubicBezTo>
                    <a:pt x="17235" y="154"/>
                    <a:pt x="17123" y="281"/>
                    <a:pt x="17076" y="425"/>
                  </a:cubicBezTo>
                  <a:lnTo>
                    <a:pt x="17044" y="488"/>
                  </a:lnTo>
                  <a:cubicBezTo>
                    <a:pt x="16980" y="584"/>
                    <a:pt x="16917" y="679"/>
                    <a:pt x="16869" y="774"/>
                  </a:cubicBezTo>
                  <a:cubicBezTo>
                    <a:pt x="16774" y="886"/>
                    <a:pt x="16678" y="997"/>
                    <a:pt x="16583" y="1108"/>
                  </a:cubicBezTo>
                  <a:cubicBezTo>
                    <a:pt x="16519" y="1156"/>
                    <a:pt x="16472" y="1204"/>
                    <a:pt x="16408" y="1235"/>
                  </a:cubicBezTo>
                  <a:lnTo>
                    <a:pt x="16201" y="1347"/>
                  </a:lnTo>
                  <a:cubicBezTo>
                    <a:pt x="16074" y="1426"/>
                    <a:pt x="15947" y="1522"/>
                    <a:pt x="15852" y="1617"/>
                  </a:cubicBezTo>
                  <a:cubicBezTo>
                    <a:pt x="15740" y="1696"/>
                    <a:pt x="15613" y="1760"/>
                    <a:pt x="15518" y="1840"/>
                  </a:cubicBezTo>
                  <a:lnTo>
                    <a:pt x="15327" y="1999"/>
                  </a:lnTo>
                  <a:cubicBezTo>
                    <a:pt x="15263" y="2030"/>
                    <a:pt x="15200" y="2094"/>
                    <a:pt x="15152" y="2142"/>
                  </a:cubicBezTo>
                  <a:cubicBezTo>
                    <a:pt x="15041" y="2269"/>
                    <a:pt x="14929" y="2380"/>
                    <a:pt x="14818" y="2523"/>
                  </a:cubicBezTo>
                  <a:lnTo>
                    <a:pt x="14611" y="2794"/>
                  </a:lnTo>
                  <a:lnTo>
                    <a:pt x="14373" y="2984"/>
                  </a:lnTo>
                  <a:lnTo>
                    <a:pt x="14087" y="3127"/>
                  </a:lnTo>
                  <a:cubicBezTo>
                    <a:pt x="14007" y="3191"/>
                    <a:pt x="13944" y="3255"/>
                    <a:pt x="13880" y="3334"/>
                  </a:cubicBezTo>
                  <a:cubicBezTo>
                    <a:pt x="13801" y="3414"/>
                    <a:pt x="13721" y="3509"/>
                    <a:pt x="13642" y="3604"/>
                  </a:cubicBezTo>
                  <a:lnTo>
                    <a:pt x="13483" y="3827"/>
                  </a:lnTo>
                  <a:lnTo>
                    <a:pt x="13276" y="4081"/>
                  </a:lnTo>
                  <a:lnTo>
                    <a:pt x="13133" y="4209"/>
                  </a:lnTo>
                  <a:cubicBezTo>
                    <a:pt x="13069" y="4256"/>
                    <a:pt x="13021" y="4304"/>
                    <a:pt x="12958" y="4352"/>
                  </a:cubicBezTo>
                  <a:cubicBezTo>
                    <a:pt x="12878" y="4463"/>
                    <a:pt x="12799" y="4574"/>
                    <a:pt x="12735" y="4686"/>
                  </a:cubicBezTo>
                  <a:lnTo>
                    <a:pt x="12545" y="4876"/>
                  </a:lnTo>
                  <a:cubicBezTo>
                    <a:pt x="12465" y="4924"/>
                    <a:pt x="12370" y="4972"/>
                    <a:pt x="12274" y="5003"/>
                  </a:cubicBezTo>
                  <a:cubicBezTo>
                    <a:pt x="12131" y="5035"/>
                    <a:pt x="11988" y="5115"/>
                    <a:pt x="11877" y="5226"/>
                  </a:cubicBezTo>
                  <a:cubicBezTo>
                    <a:pt x="11750" y="5337"/>
                    <a:pt x="11638" y="5465"/>
                    <a:pt x="11559" y="5624"/>
                  </a:cubicBezTo>
                  <a:cubicBezTo>
                    <a:pt x="11495" y="5751"/>
                    <a:pt x="11447" y="5894"/>
                    <a:pt x="11400" y="6037"/>
                  </a:cubicBezTo>
                  <a:lnTo>
                    <a:pt x="11320" y="6196"/>
                  </a:lnTo>
                  <a:lnTo>
                    <a:pt x="11273" y="6339"/>
                  </a:lnTo>
                  <a:cubicBezTo>
                    <a:pt x="11209" y="6434"/>
                    <a:pt x="11161" y="6530"/>
                    <a:pt x="11114" y="6625"/>
                  </a:cubicBezTo>
                  <a:cubicBezTo>
                    <a:pt x="10971" y="6752"/>
                    <a:pt x="10843" y="6880"/>
                    <a:pt x="10716" y="7007"/>
                  </a:cubicBezTo>
                  <a:cubicBezTo>
                    <a:pt x="10637" y="7070"/>
                    <a:pt x="10573" y="7134"/>
                    <a:pt x="10509" y="7213"/>
                  </a:cubicBezTo>
                  <a:lnTo>
                    <a:pt x="10303" y="7468"/>
                  </a:lnTo>
                  <a:lnTo>
                    <a:pt x="10255" y="7516"/>
                  </a:lnTo>
                  <a:lnTo>
                    <a:pt x="10160" y="7547"/>
                  </a:lnTo>
                  <a:cubicBezTo>
                    <a:pt x="10080" y="7579"/>
                    <a:pt x="10001" y="7611"/>
                    <a:pt x="9921" y="7643"/>
                  </a:cubicBezTo>
                  <a:cubicBezTo>
                    <a:pt x="9858" y="7690"/>
                    <a:pt x="9794" y="7738"/>
                    <a:pt x="9762" y="7802"/>
                  </a:cubicBezTo>
                  <a:cubicBezTo>
                    <a:pt x="9699" y="7897"/>
                    <a:pt x="9651" y="7977"/>
                    <a:pt x="9619" y="8072"/>
                  </a:cubicBezTo>
                  <a:lnTo>
                    <a:pt x="9508" y="8279"/>
                  </a:lnTo>
                  <a:cubicBezTo>
                    <a:pt x="9492" y="8295"/>
                    <a:pt x="9476" y="8326"/>
                    <a:pt x="9476" y="8342"/>
                  </a:cubicBezTo>
                  <a:cubicBezTo>
                    <a:pt x="9444" y="8422"/>
                    <a:pt x="9397" y="8485"/>
                    <a:pt x="9365" y="8549"/>
                  </a:cubicBezTo>
                  <a:cubicBezTo>
                    <a:pt x="9206" y="8803"/>
                    <a:pt x="9047" y="9074"/>
                    <a:pt x="8888" y="9344"/>
                  </a:cubicBezTo>
                  <a:lnTo>
                    <a:pt x="8824" y="9423"/>
                  </a:lnTo>
                  <a:cubicBezTo>
                    <a:pt x="8745" y="9535"/>
                    <a:pt x="8665" y="9646"/>
                    <a:pt x="8586" y="9757"/>
                  </a:cubicBezTo>
                  <a:lnTo>
                    <a:pt x="8331" y="9948"/>
                  </a:lnTo>
                  <a:cubicBezTo>
                    <a:pt x="8252" y="10028"/>
                    <a:pt x="8188" y="10123"/>
                    <a:pt x="8140" y="10234"/>
                  </a:cubicBezTo>
                  <a:lnTo>
                    <a:pt x="7902" y="10489"/>
                  </a:lnTo>
                  <a:cubicBezTo>
                    <a:pt x="7838" y="10552"/>
                    <a:pt x="7791" y="10616"/>
                    <a:pt x="7759" y="10679"/>
                  </a:cubicBezTo>
                  <a:cubicBezTo>
                    <a:pt x="7727" y="10743"/>
                    <a:pt x="7695" y="10823"/>
                    <a:pt x="7679" y="10902"/>
                  </a:cubicBezTo>
                  <a:lnTo>
                    <a:pt x="7552" y="11220"/>
                  </a:lnTo>
                  <a:lnTo>
                    <a:pt x="7425" y="11411"/>
                  </a:lnTo>
                  <a:cubicBezTo>
                    <a:pt x="7346" y="11490"/>
                    <a:pt x="7266" y="11586"/>
                    <a:pt x="7202" y="11681"/>
                  </a:cubicBezTo>
                  <a:cubicBezTo>
                    <a:pt x="7139" y="11776"/>
                    <a:pt x="7091" y="11872"/>
                    <a:pt x="7059" y="11983"/>
                  </a:cubicBezTo>
                  <a:lnTo>
                    <a:pt x="6932" y="12190"/>
                  </a:lnTo>
                  <a:cubicBezTo>
                    <a:pt x="6853" y="12285"/>
                    <a:pt x="6757" y="12397"/>
                    <a:pt x="6678" y="12508"/>
                  </a:cubicBezTo>
                  <a:cubicBezTo>
                    <a:pt x="6614" y="12619"/>
                    <a:pt x="6582" y="12746"/>
                    <a:pt x="6566" y="12874"/>
                  </a:cubicBezTo>
                  <a:lnTo>
                    <a:pt x="6566" y="12889"/>
                  </a:lnTo>
                  <a:cubicBezTo>
                    <a:pt x="6519" y="12969"/>
                    <a:pt x="6487" y="13064"/>
                    <a:pt x="6439" y="13144"/>
                  </a:cubicBezTo>
                  <a:lnTo>
                    <a:pt x="6360" y="13287"/>
                  </a:lnTo>
                  <a:lnTo>
                    <a:pt x="6105" y="13637"/>
                  </a:lnTo>
                  <a:cubicBezTo>
                    <a:pt x="6058" y="13700"/>
                    <a:pt x="6026" y="13764"/>
                    <a:pt x="5994" y="13843"/>
                  </a:cubicBezTo>
                  <a:lnTo>
                    <a:pt x="5915" y="14066"/>
                  </a:lnTo>
                  <a:cubicBezTo>
                    <a:pt x="5835" y="14320"/>
                    <a:pt x="5772" y="14575"/>
                    <a:pt x="5692" y="14845"/>
                  </a:cubicBezTo>
                  <a:lnTo>
                    <a:pt x="5406" y="15020"/>
                  </a:lnTo>
                  <a:cubicBezTo>
                    <a:pt x="5342" y="15052"/>
                    <a:pt x="5295" y="15099"/>
                    <a:pt x="5247" y="15163"/>
                  </a:cubicBezTo>
                  <a:lnTo>
                    <a:pt x="5104" y="15322"/>
                  </a:lnTo>
                  <a:cubicBezTo>
                    <a:pt x="5040" y="15401"/>
                    <a:pt x="4977" y="15481"/>
                    <a:pt x="4913" y="15560"/>
                  </a:cubicBezTo>
                  <a:cubicBezTo>
                    <a:pt x="4865" y="15640"/>
                    <a:pt x="4833" y="15719"/>
                    <a:pt x="4802" y="15799"/>
                  </a:cubicBezTo>
                  <a:cubicBezTo>
                    <a:pt x="4754" y="15926"/>
                    <a:pt x="4690" y="16037"/>
                    <a:pt x="4643" y="16165"/>
                  </a:cubicBezTo>
                  <a:cubicBezTo>
                    <a:pt x="4595" y="16260"/>
                    <a:pt x="4547" y="16340"/>
                    <a:pt x="4500" y="16435"/>
                  </a:cubicBezTo>
                  <a:cubicBezTo>
                    <a:pt x="4452" y="16530"/>
                    <a:pt x="4404" y="16626"/>
                    <a:pt x="4357" y="16721"/>
                  </a:cubicBezTo>
                  <a:cubicBezTo>
                    <a:pt x="4325" y="16817"/>
                    <a:pt x="4309" y="16928"/>
                    <a:pt x="4277" y="17023"/>
                  </a:cubicBezTo>
                  <a:cubicBezTo>
                    <a:pt x="4261" y="17103"/>
                    <a:pt x="4229" y="17166"/>
                    <a:pt x="4213" y="17246"/>
                  </a:cubicBezTo>
                  <a:lnTo>
                    <a:pt x="4070" y="17564"/>
                  </a:lnTo>
                  <a:lnTo>
                    <a:pt x="3927" y="17627"/>
                  </a:lnTo>
                  <a:cubicBezTo>
                    <a:pt x="3784" y="17707"/>
                    <a:pt x="3673" y="17802"/>
                    <a:pt x="3577" y="17929"/>
                  </a:cubicBezTo>
                  <a:cubicBezTo>
                    <a:pt x="3498" y="18073"/>
                    <a:pt x="3434" y="18232"/>
                    <a:pt x="3387" y="18391"/>
                  </a:cubicBezTo>
                  <a:lnTo>
                    <a:pt x="3244" y="18772"/>
                  </a:lnTo>
                  <a:cubicBezTo>
                    <a:pt x="3180" y="19074"/>
                    <a:pt x="3164" y="19392"/>
                    <a:pt x="3196" y="19710"/>
                  </a:cubicBezTo>
                  <a:cubicBezTo>
                    <a:pt x="3212" y="19885"/>
                    <a:pt x="3196" y="20060"/>
                    <a:pt x="3196" y="20219"/>
                  </a:cubicBezTo>
                  <a:lnTo>
                    <a:pt x="2973" y="20569"/>
                  </a:lnTo>
                  <a:lnTo>
                    <a:pt x="2735" y="20855"/>
                  </a:lnTo>
                  <a:cubicBezTo>
                    <a:pt x="2592" y="20950"/>
                    <a:pt x="2449" y="21077"/>
                    <a:pt x="2337" y="21205"/>
                  </a:cubicBezTo>
                  <a:cubicBezTo>
                    <a:pt x="2178" y="21411"/>
                    <a:pt x="2067" y="21650"/>
                    <a:pt x="2003" y="21904"/>
                  </a:cubicBezTo>
                  <a:cubicBezTo>
                    <a:pt x="1972" y="22031"/>
                    <a:pt x="1924" y="22159"/>
                    <a:pt x="1892" y="22286"/>
                  </a:cubicBezTo>
                  <a:cubicBezTo>
                    <a:pt x="1844" y="22524"/>
                    <a:pt x="1844" y="22747"/>
                    <a:pt x="1892" y="22969"/>
                  </a:cubicBezTo>
                  <a:lnTo>
                    <a:pt x="1956" y="23287"/>
                  </a:lnTo>
                  <a:lnTo>
                    <a:pt x="1956" y="23574"/>
                  </a:lnTo>
                  <a:cubicBezTo>
                    <a:pt x="1860" y="23844"/>
                    <a:pt x="1749" y="24114"/>
                    <a:pt x="1638" y="24384"/>
                  </a:cubicBezTo>
                  <a:cubicBezTo>
                    <a:pt x="1606" y="24464"/>
                    <a:pt x="1574" y="24559"/>
                    <a:pt x="1542" y="24639"/>
                  </a:cubicBezTo>
                  <a:cubicBezTo>
                    <a:pt x="1526" y="24734"/>
                    <a:pt x="1511" y="24830"/>
                    <a:pt x="1511" y="24925"/>
                  </a:cubicBezTo>
                  <a:cubicBezTo>
                    <a:pt x="1495" y="25052"/>
                    <a:pt x="1479" y="25195"/>
                    <a:pt x="1479" y="25323"/>
                  </a:cubicBezTo>
                  <a:cubicBezTo>
                    <a:pt x="1399" y="25577"/>
                    <a:pt x="1320" y="25831"/>
                    <a:pt x="1256" y="26070"/>
                  </a:cubicBezTo>
                  <a:cubicBezTo>
                    <a:pt x="1209" y="26213"/>
                    <a:pt x="1161" y="26372"/>
                    <a:pt x="1145" y="26515"/>
                  </a:cubicBezTo>
                  <a:cubicBezTo>
                    <a:pt x="1129" y="26658"/>
                    <a:pt x="1113" y="26801"/>
                    <a:pt x="1113" y="26944"/>
                  </a:cubicBezTo>
                  <a:cubicBezTo>
                    <a:pt x="1081" y="27230"/>
                    <a:pt x="1065" y="27532"/>
                    <a:pt x="1065" y="27819"/>
                  </a:cubicBezTo>
                  <a:cubicBezTo>
                    <a:pt x="1081" y="28025"/>
                    <a:pt x="1081" y="28232"/>
                    <a:pt x="1081" y="28423"/>
                  </a:cubicBezTo>
                  <a:lnTo>
                    <a:pt x="811" y="28836"/>
                  </a:lnTo>
                  <a:lnTo>
                    <a:pt x="477" y="29265"/>
                  </a:lnTo>
                  <a:cubicBezTo>
                    <a:pt x="382" y="29393"/>
                    <a:pt x="286" y="29520"/>
                    <a:pt x="223" y="29647"/>
                  </a:cubicBezTo>
                  <a:cubicBezTo>
                    <a:pt x="159" y="29790"/>
                    <a:pt x="111" y="29917"/>
                    <a:pt x="64" y="30060"/>
                  </a:cubicBezTo>
                  <a:cubicBezTo>
                    <a:pt x="16" y="30299"/>
                    <a:pt x="0" y="30537"/>
                    <a:pt x="32" y="30776"/>
                  </a:cubicBezTo>
                  <a:cubicBezTo>
                    <a:pt x="48" y="30871"/>
                    <a:pt x="64" y="30967"/>
                    <a:pt x="80" y="31078"/>
                  </a:cubicBezTo>
                  <a:lnTo>
                    <a:pt x="175" y="31523"/>
                  </a:lnTo>
                  <a:cubicBezTo>
                    <a:pt x="207" y="31682"/>
                    <a:pt x="239" y="31841"/>
                    <a:pt x="286" y="31984"/>
                  </a:cubicBezTo>
                  <a:cubicBezTo>
                    <a:pt x="334" y="32159"/>
                    <a:pt x="382" y="32318"/>
                    <a:pt x="445" y="32477"/>
                  </a:cubicBezTo>
                  <a:lnTo>
                    <a:pt x="445" y="33034"/>
                  </a:lnTo>
                  <a:lnTo>
                    <a:pt x="286" y="33511"/>
                  </a:lnTo>
                  <a:cubicBezTo>
                    <a:pt x="270" y="33574"/>
                    <a:pt x="239" y="33638"/>
                    <a:pt x="223" y="33701"/>
                  </a:cubicBezTo>
                  <a:cubicBezTo>
                    <a:pt x="207" y="33797"/>
                    <a:pt x="191" y="33892"/>
                    <a:pt x="191" y="33988"/>
                  </a:cubicBezTo>
                  <a:cubicBezTo>
                    <a:pt x="175" y="34099"/>
                    <a:pt x="175" y="34194"/>
                    <a:pt x="175" y="34321"/>
                  </a:cubicBezTo>
                  <a:cubicBezTo>
                    <a:pt x="175" y="34464"/>
                    <a:pt x="159" y="34608"/>
                    <a:pt x="159" y="34751"/>
                  </a:cubicBezTo>
                  <a:cubicBezTo>
                    <a:pt x="159" y="34878"/>
                    <a:pt x="159" y="35005"/>
                    <a:pt x="175" y="35132"/>
                  </a:cubicBezTo>
                  <a:cubicBezTo>
                    <a:pt x="191" y="35307"/>
                    <a:pt x="207" y="35466"/>
                    <a:pt x="223" y="35641"/>
                  </a:cubicBezTo>
                  <a:cubicBezTo>
                    <a:pt x="223" y="35816"/>
                    <a:pt x="207" y="35991"/>
                    <a:pt x="191" y="36150"/>
                  </a:cubicBezTo>
                  <a:cubicBezTo>
                    <a:pt x="175" y="36293"/>
                    <a:pt x="159" y="36420"/>
                    <a:pt x="127" y="36595"/>
                  </a:cubicBezTo>
                  <a:cubicBezTo>
                    <a:pt x="96" y="36754"/>
                    <a:pt x="64" y="36929"/>
                    <a:pt x="32" y="37104"/>
                  </a:cubicBezTo>
                  <a:cubicBezTo>
                    <a:pt x="16" y="37215"/>
                    <a:pt x="0" y="37326"/>
                    <a:pt x="0" y="37438"/>
                  </a:cubicBezTo>
                  <a:cubicBezTo>
                    <a:pt x="0" y="37533"/>
                    <a:pt x="0" y="37613"/>
                    <a:pt x="16" y="37692"/>
                  </a:cubicBezTo>
                  <a:lnTo>
                    <a:pt x="48" y="37946"/>
                  </a:lnTo>
                  <a:cubicBezTo>
                    <a:pt x="64" y="38137"/>
                    <a:pt x="96" y="38312"/>
                    <a:pt x="111" y="38503"/>
                  </a:cubicBezTo>
                  <a:cubicBezTo>
                    <a:pt x="127" y="38614"/>
                    <a:pt x="143" y="38725"/>
                    <a:pt x="143" y="38837"/>
                  </a:cubicBezTo>
                  <a:cubicBezTo>
                    <a:pt x="111" y="39043"/>
                    <a:pt x="80" y="39218"/>
                    <a:pt x="64" y="39425"/>
                  </a:cubicBezTo>
                  <a:cubicBezTo>
                    <a:pt x="32" y="39584"/>
                    <a:pt x="16" y="39743"/>
                    <a:pt x="16" y="39902"/>
                  </a:cubicBezTo>
                  <a:cubicBezTo>
                    <a:pt x="32" y="40045"/>
                    <a:pt x="32" y="40188"/>
                    <a:pt x="32" y="40315"/>
                  </a:cubicBezTo>
                  <a:cubicBezTo>
                    <a:pt x="32" y="40474"/>
                    <a:pt x="48" y="40617"/>
                    <a:pt x="80" y="40776"/>
                  </a:cubicBezTo>
                  <a:cubicBezTo>
                    <a:pt x="80" y="40824"/>
                    <a:pt x="96" y="40872"/>
                    <a:pt x="96" y="40935"/>
                  </a:cubicBezTo>
                  <a:cubicBezTo>
                    <a:pt x="127" y="41079"/>
                    <a:pt x="175" y="41238"/>
                    <a:pt x="223" y="41397"/>
                  </a:cubicBezTo>
                  <a:cubicBezTo>
                    <a:pt x="270" y="41540"/>
                    <a:pt x="318" y="41667"/>
                    <a:pt x="398" y="41810"/>
                  </a:cubicBezTo>
                  <a:lnTo>
                    <a:pt x="461" y="41953"/>
                  </a:lnTo>
                  <a:cubicBezTo>
                    <a:pt x="557" y="42287"/>
                    <a:pt x="668" y="42605"/>
                    <a:pt x="811" y="42923"/>
                  </a:cubicBezTo>
                  <a:cubicBezTo>
                    <a:pt x="922" y="43130"/>
                    <a:pt x="1018" y="43336"/>
                    <a:pt x="1113" y="43543"/>
                  </a:cubicBezTo>
                  <a:cubicBezTo>
                    <a:pt x="1145" y="43670"/>
                    <a:pt x="1177" y="43813"/>
                    <a:pt x="1240" y="43940"/>
                  </a:cubicBezTo>
                  <a:cubicBezTo>
                    <a:pt x="1304" y="44068"/>
                    <a:pt x="1383" y="44179"/>
                    <a:pt x="1495" y="44274"/>
                  </a:cubicBezTo>
                  <a:lnTo>
                    <a:pt x="1511" y="44290"/>
                  </a:lnTo>
                  <a:cubicBezTo>
                    <a:pt x="1606" y="44449"/>
                    <a:pt x="1733" y="44608"/>
                    <a:pt x="1892" y="44719"/>
                  </a:cubicBezTo>
                  <a:cubicBezTo>
                    <a:pt x="2003" y="44799"/>
                    <a:pt x="2131" y="44863"/>
                    <a:pt x="2258" y="44910"/>
                  </a:cubicBezTo>
                  <a:cubicBezTo>
                    <a:pt x="2353" y="44958"/>
                    <a:pt x="2465" y="44974"/>
                    <a:pt x="2560" y="44974"/>
                  </a:cubicBezTo>
                  <a:lnTo>
                    <a:pt x="2767" y="44974"/>
                  </a:lnTo>
                  <a:cubicBezTo>
                    <a:pt x="2862" y="44974"/>
                    <a:pt x="2957" y="44958"/>
                    <a:pt x="3053" y="44926"/>
                  </a:cubicBezTo>
                  <a:cubicBezTo>
                    <a:pt x="3100" y="44910"/>
                    <a:pt x="3148" y="44878"/>
                    <a:pt x="3196" y="44863"/>
                  </a:cubicBezTo>
                  <a:lnTo>
                    <a:pt x="3418" y="44751"/>
                  </a:lnTo>
                  <a:cubicBezTo>
                    <a:pt x="3547" y="44893"/>
                    <a:pt x="3738" y="44972"/>
                    <a:pt x="3924" y="44972"/>
                  </a:cubicBezTo>
                  <a:cubicBezTo>
                    <a:pt x="3968" y="44972"/>
                    <a:pt x="4012" y="44967"/>
                    <a:pt x="4054" y="44958"/>
                  </a:cubicBezTo>
                  <a:cubicBezTo>
                    <a:pt x="4118" y="44958"/>
                    <a:pt x="4182" y="44926"/>
                    <a:pt x="4229" y="44910"/>
                  </a:cubicBezTo>
                  <a:lnTo>
                    <a:pt x="4277" y="44910"/>
                  </a:lnTo>
                  <a:cubicBezTo>
                    <a:pt x="4341" y="44926"/>
                    <a:pt x="4400" y="44934"/>
                    <a:pt x="4458" y="44934"/>
                  </a:cubicBezTo>
                  <a:cubicBezTo>
                    <a:pt x="4516" y="44934"/>
                    <a:pt x="4571" y="44926"/>
                    <a:pt x="4627" y="44910"/>
                  </a:cubicBezTo>
                  <a:cubicBezTo>
                    <a:pt x="4754" y="44910"/>
                    <a:pt x="4865" y="44863"/>
                    <a:pt x="4961" y="44799"/>
                  </a:cubicBezTo>
                  <a:lnTo>
                    <a:pt x="4992" y="44831"/>
                  </a:lnTo>
                  <a:cubicBezTo>
                    <a:pt x="5072" y="44878"/>
                    <a:pt x="5151" y="44910"/>
                    <a:pt x="5247" y="44942"/>
                  </a:cubicBezTo>
                  <a:lnTo>
                    <a:pt x="5406" y="44990"/>
                  </a:lnTo>
                  <a:cubicBezTo>
                    <a:pt x="5517" y="45021"/>
                    <a:pt x="5644" y="45069"/>
                    <a:pt x="5772" y="45101"/>
                  </a:cubicBezTo>
                  <a:lnTo>
                    <a:pt x="5899" y="45101"/>
                  </a:lnTo>
                  <a:cubicBezTo>
                    <a:pt x="6010" y="45101"/>
                    <a:pt x="6121" y="45085"/>
                    <a:pt x="6217" y="45069"/>
                  </a:cubicBezTo>
                  <a:cubicBezTo>
                    <a:pt x="6328" y="45069"/>
                    <a:pt x="6439" y="45053"/>
                    <a:pt x="6551" y="45021"/>
                  </a:cubicBezTo>
                  <a:lnTo>
                    <a:pt x="6678" y="44958"/>
                  </a:lnTo>
                  <a:lnTo>
                    <a:pt x="7266" y="44656"/>
                  </a:lnTo>
                  <a:lnTo>
                    <a:pt x="7632" y="44545"/>
                  </a:lnTo>
                  <a:cubicBezTo>
                    <a:pt x="7759" y="44513"/>
                    <a:pt x="7886" y="44513"/>
                    <a:pt x="8029" y="44513"/>
                  </a:cubicBezTo>
                  <a:cubicBezTo>
                    <a:pt x="8284" y="44545"/>
                    <a:pt x="8538" y="44592"/>
                    <a:pt x="8808" y="44592"/>
                  </a:cubicBezTo>
                  <a:lnTo>
                    <a:pt x="9047" y="44592"/>
                  </a:lnTo>
                  <a:lnTo>
                    <a:pt x="9301" y="44529"/>
                  </a:lnTo>
                  <a:lnTo>
                    <a:pt x="9699" y="44433"/>
                  </a:lnTo>
                  <a:lnTo>
                    <a:pt x="9985" y="44417"/>
                  </a:lnTo>
                  <a:cubicBezTo>
                    <a:pt x="10064" y="44417"/>
                    <a:pt x="10160" y="44433"/>
                    <a:pt x="10239" y="44449"/>
                  </a:cubicBezTo>
                  <a:lnTo>
                    <a:pt x="10430" y="44497"/>
                  </a:lnTo>
                  <a:cubicBezTo>
                    <a:pt x="10541" y="44513"/>
                    <a:pt x="10637" y="44560"/>
                    <a:pt x="10748" y="44576"/>
                  </a:cubicBezTo>
                  <a:lnTo>
                    <a:pt x="11002" y="44608"/>
                  </a:lnTo>
                  <a:cubicBezTo>
                    <a:pt x="11050" y="44616"/>
                    <a:pt x="11098" y="44620"/>
                    <a:pt x="11145" y="44620"/>
                  </a:cubicBezTo>
                  <a:cubicBezTo>
                    <a:pt x="11193" y="44620"/>
                    <a:pt x="11241" y="44616"/>
                    <a:pt x="11288" y="44608"/>
                  </a:cubicBezTo>
                  <a:cubicBezTo>
                    <a:pt x="11368" y="44608"/>
                    <a:pt x="11447" y="44592"/>
                    <a:pt x="11527" y="44576"/>
                  </a:cubicBezTo>
                  <a:cubicBezTo>
                    <a:pt x="11686" y="44545"/>
                    <a:pt x="11829" y="44497"/>
                    <a:pt x="11972" y="44449"/>
                  </a:cubicBezTo>
                  <a:lnTo>
                    <a:pt x="12179" y="44401"/>
                  </a:lnTo>
                  <a:lnTo>
                    <a:pt x="12449" y="44417"/>
                  </a:lnTo>
                  <a:cubicBezTo>
                    <a:pt x="12606" y="44437"/>
                    <a:pt x="12764" y="44451"/>
                    <a:pt x="12925" y="44451"/>
                  </a:cubicBezTo>
                  <a:cubicBezTo>
                    <a:pt x="13024" y="44451"/>
                    <a:pt x="13125" y="44445"/>
                    <a:pt x="13228" y="44433"/>
                  </a:cubicBezTo>
                  <a:cubicBezTo>
                    <a:pt x="13292" y="44433"/>
                    <a:pt x="13371" y="44417"/>
                    <a:pt x="13435" y="44401"/>
                  </a:cubicBezTo>
                  <a:lnTo>
                    <a:pt x="13657" y="44338"/>
                  </a:lnTo>
                  <a:cubicBezTo>
                    <a:pt x="13753" y="44306"/>
                    <a:pt x="13864" y="44290"/>
                    <a:pt x="13960" y="44274"/>
                  </a:cubicBezTo>
                  <a:lnTo>
                    <a:pt x="14246" y="44274"/>
                  </a:lnTo>
                  <a:cubicBezTo>
                    <a:pt x="14421" y="44306"/>
                    <a:pt x="14580" y="44338"/>
                    <a:pt x="14786" y="44354"/>
                  </a:cubicBezTo>
                  <a:cubicBezTo>
                    <a:pt x="15009" y="44354"/>
                    <a:pt x="15216" y="44370"/>
                    <a:pt x="15422" y="44386"/>
                  </a:cubicBezTo>
                  <a:cubicBezTo>
                    <a:pt x="15518" y="44393"/>
                    <a:pt x="15617" y="44397"/>
                    <a:pt x="15716" y="44397"/>
                  </a:cubicBezTo>
                  <a:cubicBezTo>
                    <a:pt x="15816" y="44397"/>
                    <a:pt x="15915" y="44393"/>
                    <a:pt x="16011" y="44386"/>
                  </a:cubicBezTo>
                  <a:cubicBezTo>
                    <a:pt x="16154" y="44370"/>
                    <a:pt x="16313" y="44354"/>
                    <a:pt x="16456" y="44354"/>
                  </a:cubicBezTo>
                  <a:lnTo>
                    <a:pt x="16615" y="44386"/>
                  </a:lnTo>
                  <a:cubicBezTo>
                    <a:pt x="16662" y="44401"/>
                    <a:pt x="16694" y="44401"/>
                    <a:pt x="16742" y="44401"/>
                  </a:cubicBezTo>
                  <a:lnTo>
                    <a:pt x="17012" y="44386"/>
                  </a:lnTo>
                  <a:cubicBezTo>
                    <a:pt x="17139" y="44370"/>
                    <a:pt x="17267" y="44322"/>
                    <a:pt x="17378" y="44258"/>
                  </a:cubicBezTo>
                  <a:cubicBezTo>
                    <a:pt x="17457" y="44211"/>
                    <a:pt x="17537" y="44163"/>
                    <a:pt x="17600" y="44115"/>
                  </a:cubicBezTo>
                  <a:lnTo>
                    <a:pt x="17728" y="44068"/>
                  </a:lnTo>
                  <a:cubicBezTo>
                    <a:pt x="17759" y="44060"/>
                    <a:pt x="17795" y="44056"/>
                    <a:pt x="17831" y="44056"/>
                  </a:cubicBezTo>
                  <a:cubicBezTo>
                    <a:pt x="17867" y="44056"/>
                    <a:pt x="17902" y="44060"/>
                    <a:pt x="17934" y="44068"/>
                  </a:cubicBezTo>
                  <a:cubicBezTo>
                    <a:pt x="18014" y="44068"/>
                    <a:pt x="18093" y="44083"/>
                    <a:pt x="18157" y="44083"/>
                  </a:cubicBezTo>
                  <a:cubicBezTo>
                    <a:pt x="18284" y="44083"/>
                    <a:pt x="18395" y="44068"/>
                    <a:pt x="18523" y="44052"/>
                  </a:cubicBezTo>
                  <a:cubicBezTo>
                    <a:pt x="18586" y="44036"/>
                    <a:pt x="18650" y="44020"/>
                    <a:pt x="18713" y="43988"/>
                  </a:cubicBezTo>
                  <a:cubicBezTo>
                    <a:pt x="18888" y="43845"/>
                    <a:pt x="18952" y="43591"/>
                    <a:pt x="18841" y="43384"/>
                  </a:cubicBezTo>
                  <a:cubicBezTo>
                    <a:pt x="18809" y="43336"/>
                    <a:pt x="18777" y="43288"/>
                    <a:pt x="18713" y="43257"/>
                  </a:cubicBezTo>
                  <a:cubicBezTo>
                    <a:pt x="18682" y="43225"/>
                    <a:pt x="18634" y="43209"/>
                    <a:pt x="18602" y="43193"/>
                  </a:cubicBezTo>
                  <a:cubicBezTo>
                    <a:pt x="18538" y="43193"/>
                    <a:pt x="18491" y="43177"/>
                    <a:pt x="18427" y="43177"/>
                  </a:cubicBezTo>
                  <a:cubicBezTo>
                    <a:pt x="18379" y="43169"/>
                    <a:pt x="18332" y="43165"/>
                    <a:pt x="18284" y="43165"/>
                  </a:cubicBezTo>
                  <a:cubicBezTo>
                    <a:pt x="18236" y="43165"/>
                    <a:pt x="18189" y="43169"/>
                    <a:pt x="18141" y="43177"/>
                  </a:cubicBezTo>
                  <a:lnTo>
                    <a:pt x="18077" y="43193"/>
                  </a:lnTo>
                  <a:lnTo>
                    <a:pt x="17887" y="43145"/>
                  </a:lnTo>
                  <a:cubicBezTo>
                    <a:pt x="17759" y="43130"/>
                    <a:pt x="17648" y="43098"/>
                    <a:pt x="17521" y="43082"/>
                  </a:cubicBezTo>
                  <a:cubicBezTo>
                    <a:pt x="17426" y="43066"/>
                    <a:pt x="17346" y="43050"/>
                    <a:pt x="17267" y="43034"/>
                  </a:cubicBezTo>
                  <a:cubicBezTo>
                    <a:pt x="17012" y="42907"/>
                    <a:pt x="16758" y="42812"/>
                    <a:pt x="16487" y="42732"/>
                  </a:cubicBezTo>
                  <a:cubicBezTo>
                    <a:pt x="16424" y="42700"/>
                    <a:pt x="16360" y="42684"/>
                    <a:pt x="16281" y="42684"/>
                  </a:cubicBezTo>
                  <a:cubicBezTo>
                    <a:pt x="16233" y="42684"/>
                    <a:pt x="16185" y="42700"/>
                    <a:pt x="16138" y="42700"/>
                  </a:cubicBezTo>
                  <a:cubicBezTo>
                    <a:pt x="16026" y="42732"/>
                    <a:pt x="15899" y="42748"/>
                    <a:pt x="15772" y="42780"/>
                  </a:cubicBezTo>
                  <a:lnTo>
                    <a:pt x="15279" y="42780"/>
                  </a:lnTo>
                  <a:lnTo>
                    <a:pt x="15057" y="42668"/>
                  </a:lnTo>
                  <a:cubicBezTo>
                    <a:pt x="14977" y="42605"/>
                    <a:pt x="14882" y="42557"/>
                    <a:pt x="14786" y="42525"/>
                  </a:cubicBezTo>
                  <a:cubicBezTo>
                    <a:pt x="14675" y="42478"/>
                    <a:pt x="14580" y="42462"/>
                    <a:pt x="14468" y="42430"/>
                  </a:cubicBezTo>
                  <a:lnTo>
                    <a:pt x="14150" y="42350"/>
                  </a:lnTo>
                  <a:cubicBezTo>
                    <a:pt x="14110" y="42345"/>
                    <a:pt x="14067" y="42341"/>
                    <a:pt x="14023" y="42341"/>
                  </a:cubicBezTo>
                  <a:cubicBezTo>
                    <a:pt x="13948" y="42341"/>
                    <a:pt x="13871" y="42352"/>
                    <a:pt x="13801" y="42382"/>
                  </a:cubicBezTo>
                  <a:lnTo>
                    <a:pt x="13483" y="42462"/>
                  </a:lnTo>
                  <a:cubicBezTo>
                    <a:pt x="13387" y="42478"/>
                    <a:pt x="13308" y="42494"/>
                    <a:pt x="13212" y="42509"/>
                  </a:cubicBezTo>
                  <a:lnTo>
                    <a:pt x="13180" y="42478"/>
                  </a:lnTo>
                  <a:cubicBezTo>
                    <a:pt x="13085" y="42319"/>
                    <a:pt x="12958" y="42176"/>
                    <a:pt x="12815" y="42064"/>
                  </a:cubicBezTo>
                  <a:cubicBezTo>
                    <a:pt x="12735" y="41969"/>
                    <a:pt x="12624" y="41889"/>
                    <a:pt x="12529" y="41826"/>
                  </a:cubicBezTo>
                  <a:cubicBezTo>
                    <a:pt x="12449" y="41778"/>
                    <a:pt x="12354" y="41746"/>
                    <a:pt x="12258" y="41714"/>
                  </a:cubicBezTo>
                  <a:cubicBezTo>
                    <a:pt x="12163" y="41683"/>
                    <a:pt x="12068" y="41651"/>
                    <a:pt x="11972" y="41635"/>
                  </a:cubicBezTo>
                  <a:cubicBezTo>
                    <a:pt x="11893" y="41619"/>
                    <a:pt x="11813" y="41619"/>
                    <a:pt x="11734" y="41619"/>
                  </a:cubicBezTo>
                  <a:lnTo>
                    <a:pt x="11622" y="41619"/>
                  </a:lnTo>
                  <a:cubicBezTo>
                    <a:pt x="11463" y="41619"/>
                    <a:pt x="11304" y="41651"/>
                    <a:pt x="11145" y="41683"/>
                  </a:cubicBezTo>
                  <a:cubicBezTo>
                    <a:pt x="11050" y="41683"/>
                    <a:pt x="10939" y="41699"/>
                    <a:pt x="10843" y="41699"/>
                  </a:cubicBezTo>
                  <a:lnTo>
                    <a:pt x="10573" y="41699"/>
                  </a:lnTo>
                  <a:lnTo>
                    <a:pt x="10319" y="41492"/>
                  </a:lnTo>
                  <a:cubicBezTo>
                    <a:pt x="10239" y="41301"/>
                    <a:pt x="10160" y="41126"/>
                    <a:pt x="10080" y="40935"/>
                  </a:cubicBezTo>
                  <a:lnTo>
                    <a:pt x="9937" y="40602"/>
                  </a:lnTo>
                  <a:cubicBezTo>
                    <a:pt x="9858" y="40363"/>
                    <a:pt x="9746" y="40125"/>
                    <a:pt x="9587" y="39918"/>
                  </a:cubicBezTo>
                  <a:cubicBezTo>
                    <a:pt x="9476" y="39807"/>
                    <a:pt x="9349" y="39695"/>
                    <a:pt x="9206" y="39584"/>
                  </a:cubicBezTo>
                  <a:cubicBezTo>
                    <a:pt x="9142" y="39520"/>
                    <a:pt x="9079" y="39457"/>
                    <a:pt x="8999" y="39409"/>
                  </a:cubicBezTo>
                  <a:cubicBezTo>
                    <a:pt x="8904" y="39361"/>
                    <a:pt x="8792" y="39314"/>
                    <a:pt x="8681" y="39298"/>
                  </a:cubicBezTo>
                  <a:lnTo>
                    <a:pt x="8395" y="39250"/>
                  </a:lnTo>
                  <a:lnTo>
                    <a:pt x="8061" y="39075"/>
                  </a:lnTo>
                  <a:cubicBezTo>
                    <a:pt x="7838" y="38741"/>
                    <a:pt x="7600" y="38423"/>
                    <a:pt x="7409" y="38074"/>
                  </a:cubicBezTo>
                  <a:cubicBezTo>
                    <a:pt x="7377" y="38026"/>
                    <a:pt x="7330" y="37962"/>
                    <a:pt x="7298" y="37915"/>
                  </a:cubicBezTo>
                  <a:cubicBezTo>
                    <a:pt x="7250" y="37851"/>
                    <a:pt x="7202" y="37803"/>
                    <a:pt x="7171" y="37756"/>
                  </a:cubicBezTo>
                  <a:cubicBezTo>
                    <a:pt x="7059" y="37613"/>
                    <a:pt x="6964" y="37485"/>
                    <a:pt x="6869" y="37342"/>
                  </a:cubicBezTo>
                  <a:cubicBezTo>
                    <a:pt x="6725" y="37056"/>
                    <a:pt x="6582" y="36770"/>
                    <a:pt x="6455" y="36484"/>
                  </a:cubicBezTo>
                  <a:cubicBezTo>
                    <a:pt x="6376" y="36325"/>
                    <a:pt x="6280" y="36182"/>
                    <a:pt x="6169" y="36039"/>
                  </a:cubicBezTo>
                  <a:cubicBezTo>
                    <a:pt x="6105" y="35927"/>
                    <a:pt x="6042" y="35816"/>
                    <a:pt x="5978" y="35705"/>
                  </a:cubicBezTo>
                  <a:lnTo>
                    <a:pt x="5899" y="35577"/>
                  </a:lnTo>
                  <a:cubicBezTo>
                    <a:pt x="5867" y="35466"/>
                    <a:pt x="5835" y="35371"/>
                    <a:pt x="5803" y="35275"/>
                  </a:cubicBezTo>
                  <a:cubicBezTo>
                    <a:pt x="5787" y="35132"/>
                    <a:pt x="5787" y="35005"/>
                    <a:pt x="5772" y="34878"/>
                  </a:cubicBezTo>
                  <a:cubicBezTo>
                    <a:pt x="5740" y="34687"/>
                    <a:pt x="5692" y="34496"/>
                    <a:pt x="5597" y="34321"/>
                  </a:cubicBezTo>
                  <a:cubicBezTo>
                    <a:pt x="5581" y="34226"/>
                    <a:pt x="5549" y="34131"/>
                    <a:pt x="5501" y="34051"/>
                  </a:cubicBezTo>
                  <a:cubicBezTo>
                    <a:pt x="5454" y="33956"/>
                    <a:pt x="5406" y="33876"/>
                    <a:pt x="5342" y="33813"/>
                  </a:cubicBezTo>
                  <a:cubicBezTo>
                    <a:pt x="5279" y="33749"/>
                    <a:pt x="5215" y="33670"/>
                    <a:pt x="5151" y="33606"/>
                  </a:cubicBezTo>
                  <a:cubicBezTo>
                    <a:pt x="5136" y="33590"/>
                    <a:pt x="5136" y="33574"/>
                    <a:pt x="5120" y="33558"/>
                  </a:cubicBezTo>
                  <a:cubicBezTo>
                    <a:pt x="5072" y="33479"/>
                    <a:pt x="5040" y="33399"/>
                    <a:pt x="4992" y="33320"/>
                  </a:cubicBezTo>
                  <a:lnTo>
                    <a:pt x="5056" y="33224"/>
                  </a:lnTo>
                  <a:cubicBezTo>
                    <a:pt x="5151" y="33081"/>
                    <a:pt x="5231" y="32938"/>
                    <a:pt x="5310" y="32779"/>
                  </a:cubicBezTo>
                  <a:cubicBezTo>
                    <a:pt x="5374" y="32525"/>
                    <a:pt x="5406" y="32270"/>
                    <a:pt x="5390" y="32000"/>
                  </a:cubicBezTo>
                  <a:cubicBezTo>
                    <a:pt x="5406" y="31825"/>
                    <a:pt x="5374" y="31634"/>
                    <a:pt x="5310" y="31460"/>
                  </a:cubicBezTo>
                  <a:cubicBezTo>
                    <a:pt x="5263" y="31332"/>
                    <a:pt x="5199" y="31221"/>
                    <a:pt x="5120" y="31126"/>
                  </a:cubicBezTo>
                  <a:cubicBezTo>
                    <a:pt x="5104" y="31030"/>
                    <a:pt x="5104" y="30951"/>
                    <a:pt x="5104" y="30871"/>
                  </a:cubicBezTo>
                  <a:cubicBezTo>
                    <a:pt x="5104" y="30665"/>
                    <a:pt x="5120" y="30474"/>
                    <a:pt x="5136" y="30267"/>
                  </a:cubicBezTo>
                  <a:lnTo>
                    <a:pt x="5279" y="29727"/>
                  </a:lnTo>
                  <a:cubicBezTo>
                    <a:pt x="5326" y="29472"/>
                    <a:pt x="5358" y="29218"/>
                    <a:pt x="5342" y="28979"/>
                  </a:cubicBezTo>
                  <a:cubicBezTo>
                    <a:pt x="5342" y="28598"/>
                    <a:pt x="5358" y="28232"/>
                    <a:pt x="5390" y="27850"/>
                  </a:cubicBezTo>
                  <a:lnTo>
                    <a:pt x="5485" y="27405"/>
                  </a:lnTo>
                  <a:cubicBezTo>
                    <a:pt x="5565" y="27215"/>
                    <a:pt x="5597" y="27008"/>
                    <a:pt x="5613" y="26785"/>
                  </a:cubicBezTo>
                  <a:cubicBezTo>
                    <a:pt x="5613" y="26610"/>
                    <a:pt x="5597" y="26420"/>
                    <a:pt x="5581" y="26245"/>
                  </a:cubicBezTo>
                  <a:cubicBezTo>
                    <a:pt x="5565" y="26133"/>
                    <a:pt x="5549" y="26006"/>
                    <a:pt x="5549" y="25895"/>
                  </a:cubicBezTo>
                  <a:lnTo>
                    <a:pt x="5549" y="25672"/>
                  </a:lnTo>
                  <a:cubicBezTo>
                    <a:pt x="5581" y="25482"/>
                    <a:pt x="5628" y="25307"/>
                    <a:pt x="5676" y="25100"/>
                  </a:cubicBezTo>
                  <a:cubicBezTo>
                    <a:pt x="5692" y="25005"/>
                    <a:pt x="5724" y="24909"/>
                    <a:pt x="5740" y="24798"/>
                  </a:cubicBezTo>
                  <a:cubicBezTo>
                    <a:pt x="5772" y="24671"/>
                    <a:pt x="5787" y="24528"/>
                    <a:pt x="5787" y="24384"/>
                  </a:cubicBezTo>
                  <a:lnTo>
                    <a:pt x="5772" y="23637"/>
                  </a:lnTo>
                  <a:cubicBezTo>
                    <a:pt x="5756" y="23478"/>
                    <a:pt x="5772" y="23319"/>
                    <a:pt x="5772" y="23160"/>
                  </a:cubicBezTo>
                  <a:cubicBezTo>
                    <a:pt x="5819" y="23017"/>
                    <a:pt x="5883" y="22874"/>
                    <a:pt x="5915" y="22731"/>
                  </a:cubicBezTo>
                  <a:cubicBezTo>
                    <a:pt x="5994" y="22524"/>
                    <a:pt x="6042" y="22318"/>
                    <a:pt x="6074" y="22095"/>
                  </a:cubicBezTo>
                  <a:cubicBezTo>
                    <a:pt x="6137" y="21729"/>
                    <a:pt x="6185" y="21348"/>
                    <a:pt x="6233" y="20982"/>
                  </a:cubicBezTo>
                  <a:cubicBezTo>
                    <a:pt x="6264" y="20887"/>
                    <a:pt x="6296" y="20775"/>
                    <a:pt x="6328" y="20680"/>
                  </a:cubicBezTo>
                  <a:lnTo>
                    <a:pt x="6503" y="20346"/>
                  </a:lnTo>
                  <a:cubicBezTo>
                    <a:pt x="6598" y="20155"/>
                    <a:pt x="6646" y="19949"/>
                    <a:pt x="6630" y="19726"/>
                  </a:cubicBezTo>
                  <a:cubicBezTo>
                    <a:pt x="6662" y="19535"/>
                    <a:pt x="6662" y="19313"/>
                    <a:pt x="6630" y="19106"/>
                  </a:cubicBezTo>
                  <a:cubicBezTo>
                    <a:pt x="6614" y="19026"/>
                    <a:pt x="6582" y="18931"/>
                    <a:pt x="6566" y="18836"/>
                  </a:cubicBezTo>
                  <a:lnTo>
                    <a:pt x="6614" y="18518"/>
                  </a:lnTo>
                  <a:cubicBezTo>
                    <a:pt x="6646" y="18438"/>
                    <a:pt x="6678" y="18359"/>
                    <a:pt x="6710" y="18279"/>
                  </a:cubicBezTo>
                  <a:cubicBezTo>
                    <a:pt x="6757" y="18168"/>
                    <a:pt x="6789" y="18073"/>
                    <a:pt x="6821" y="17977"/>
                  </a:cubicBezTo>
                  <a:cubicBezTo>
                    <a:pt x="6837" y="17850"/>
                    <a:pt x="6837" y="17739"/>
                    <a:pt x="6837" y="17611"/>
                  </a:cubicBezTo>
                  <a:lnTo>
                    <a:pt x="6837" y="17373"/>
                  </a:lnTo>
                  <a:cubicBezTo>
                    <a:pt x="6900" y="17166"/>
                    <a:pt x="6964" y="16944"/>
                    <a:pt x="7028" y="16721"/>
                  </a:cubicBezTo>
                  <a:cubicBezTo>
                    <a:pt x="7059" y="16642"/>
                    <a:pt x="7075" y="16562"/>
                    <a:pt x="7091" y="16483"/>
                  </a:cubicBezTo>
                  <a:cubicBezTo>
                    <a:pt x="7091" y="16435"/>
                    <a:pt x="7091" y="16371"/>
                    <a:pt x="7091" y="16308"/>
                  </a:cubicBezTo>
                  <a:lnTo>
                    <a:pt x="7075" y="16022"/>
                  </a:lnTo>
                  <a:lnTo>
                    <a:pt x="7091" y="15656"/>
                  </a:lnTo>
                  <a:lnTo>
                    <a:pt x="7282" y="15417"/>
                  </a:lnTo>
                  <a:cubicBezTo>
                    <a:pt x="7361" y="15306"/>
                    <a:pt x="7425" y="15179"/>
                    <a:pt x="7489" y="15052"/>
                  </a:cubicBezTo>
                  <a:lnTo>
                    <a:pt x="7584" y="14845"/>
                  </a:lnTo>
                  <a:cubicBezTo>
                    <a:pt x="7616" y="14781"/>
                    <a:pt x="7632" y="14702"/>
                    <a:pt x="7648" y="14622"/>
                  </a:cubicBezTo>
                  <a:cubicBezTo>
                    <a:pt x="7679" y="14479"/>
                    <a:pt x="7695" y="14320"/>
                    <a:pt x="7727" y="14177"/>
                  </a:cubicBezTo>
                  <a:cubicBezTo>
                    <a:pt x="7759" y="14098"/>
                    <a:pt x="7807" y="13986"/>
                    <a:pt x="7823" y="13923"/>
                  </a:cubicBezTo>
                  <a:cubicBezTo>
                    <a:pt x="7854" y="13843"/>
                    <a:pt x="7886" y="13780"/>
                    <a:pt x="7918" y="13700"/>
                  </a:cubicBezTo>
                  <a:lnTo>
                    <a:pt x="8045" y="13255"/>
                  </a:lnTo>
                  <a:lnTo>
                    <a:pt x="8268" y="13048"/>
                  </a:lnTo>
                  <a:cubicBezTo>
                    <a:pt x="8379" y="12953"/>
                    <a:pt x="8443" y="12842"/>
                    <a:pt x="8474" y="12715"/>
                  </a:cubicBezTo>
                  <a:cubicBezTo>
                    <a:pt x="8522" y="12540"/>
                    <a:pt x="8570" y="12365"/>
                    <a:pt x="8633" y="12206"/>
                  </a:cubicBezTo>
                  <a:cubicBezTo>
                    <a:pt x="8681" y="12094"/>
                    <a:pt x="8729" y="11983"/>
                    <a:pt x="8776" y="11872"/>
                  </a:cubicBezTo>
                  <a:cubicBezTo>
                    <a:pt x="8824" y="11776"/>
                    <a:pt x="8856" y="11697"/>
                    <a:pt x="8888" y="11618"/>
                  </a:cubicBezTo>
                  <a:cubicBezTo>
                    <a:pt x="8951" y="11538"/>
                    <a:pt x="8983" y="11459"/>
                    <a:pt x="9015" y="11379"/>
                  </a:cubicBezTo>
                  <a:lnTo>
                    <a:pt x="9174" y="11093"/>
                  </a:lnTo>
                  <a:cubicBezTo>
                    <a:pt x="9206" y="11013"/>
                    <a:pt x="9238" y="10950"/>
                    <a:pt x="9253" y="10870"/>
                  </a:cubicBezTo>
                  <a:cubicBezTo>
                    <a:pt x="9269" y="10823"/>
                    <a:pt x="9269" y="10759"/>
                    <a:pt x="9301" y="10711"/>
                  </a:cubicBezTo>
                  <a:lnTo>
                    <a:pt x="9428" y="10552"/>
                  </a:lnTo>
                  <a:cubicBezTo>
                    <a:pt x="9460" y="10520"/>
                    <a:pt x="9508" y="10473"/>
                    <a:pt x="9524" y="10409"/>
                  </a:cubicBezTo>
                  <a:cubicBezTo>
                    <a:pt x="9556" y="10377"/>
                    <a:pt x="9571" y="10330"/>
                    <a:pt x="9571" y="10282"/>
                  </a:cubicBezTo>
                  <a:lnTo>
                    <a:pt x="9635" y="10250"/>
                  </a:lnTo>
                  <a:cubicBezTo>
                    <a:pt x="9746" y="10202"/>
                    <a:pt x="9858" y="10155"/>
                    <a:pt x="9953" y="10091"/>
                  </a:cubicBezTo>
                  <a:cubicBezTo>
                    <a:pt x="10112" y="9996"/>
                    <a:pt x="10223" y="9837"/>
                    <a:pt x="10255" y="9662"/>
                  </a:cubicBezTo>
                  <a:cubicBezTo>
                    <a:pt x="10303" y="9519"/>
                    <a:pt x="10366" y="9376"/>
                    <a:pt x="10398" y="9233"/>
                  </a:cubicBezTo>
                  <a:cubicBezTo>
                    <a:pt x="10414" y="9201"/>
                    <a:pt x="10414" y="9185"/>
                    <a:pt x="10414" y="9153"/>
                  </a:cubicBezTo>
                  <a:cubicBezTo>
                    <a:pt x="10430" y="9105"/>
                    <a:pt x="10446" y="9058"/>
                    <a:pt x="10462" y="9010"/>
                  </a:cubicBezTo>
                  <a:cubicBezTo>
                    <a:pt x="10478" y="8994"/>
                    <a:pt x="10478" y="8962"/>
                    <a:pt x="10478" y="8931"/>
                  </a:cubicBezTo>
                  <a:lnTo>
                    <a:pt x="10557" y="8851"/>
                  </a:lnTo>
                  <a:cubicBezTo>
                    <a:pt x="10605" y="8803"/>
                    <a:pt x="10653" y="8756"/>
                    <a:pt x="10684" y="8708"/>
                  </a:cubicBezTo>
                  <a:cubicBezTo>
                    <a:pt x="10748" y="8628"/>
                    <a:pt x="10780" y="8533"/>
                    <a:pt x="10812" y="8438"/>
                  </a:cubicBezTo>
                  <a:cubicBezTo>
                    <a:pt x="10827" y="8390"/>
                    <a:pt x="10843" y="8342"/>
                    <a:pt x="10859" y="8279"/>
                  </a:cubicBezTo>
                  <a:lnTo>
                    <a:pt x="11130" y="7977"/>
                  </a:lnTo>
                  <a:lnTo>
                    <a:pt x="11336" y="7802"/>
                  </a:lnTo>
                  <a:cubicBezTo>
                    <a:pt x="11400" y="7754"/>
                    <a:pt x="11447" y="7706"/>
                    <a:pt x="11495" y="7659"/>
                  </a:cubicBezTo>
                  <a:lnTo>
                    <a:pt x="11718" y="7420"/>
                  </a:lnTo>
                  <a:cubicBezTo>
                    <a:pt x="11765" y="7357"/>
                    <a:pt x="11829" y="7309"/>
                    <a:pt x="11861" y="7245"/>
                  </a:cubicBezTo>
                  <a:cubicBezTo>
                    <a:pt x="11988" y="7039"/>
                    <a:pt x="12115" y="6832"/>
                    <a:pt x="12242" y="6625"/>
                  </a:cubicBezTo>
                  <a:cubicBezTo>
                    <a:pt x="12322" y="6562"/>
                    <a:pt x="12401" y="6482"/>
                    <a:pt x="12465" y="6403"/>
                  </a:cubicBezTo>
                  <a:cubicBezTo>
                    <a:pt x="12481" y="6371"/>
                    <a:pt x="12513" y="6355"/>
                    <a:pt x="12529" y="6339"/>
                  </a:cubicBezTo>
                  <a:lnTo>
                    <a:pt x="12560" y="6339"/>
                  </a:lnTo>
                  <a:cubicBezTo>
                    <a:pt x="12608" y="6307"/>
                    <a:pt x="12672" y="6291"/>
                    <a:pt x="12735" y="6260"/>
                  </a:cubicBezTo>
                  <a:lnTo>
                    <a:pt x="12942" y="6164"/>
                  </a:lnTo>
                  <a:cubicBezTo>
                    <a:pt x="13006" y="6132"/>
                    <a:pt x="13069" y="6101"/>
                    <a:pt x="13133" y="6053"/>
                  </a:cubicBezTo>
                  <a:cubicBezTo>
                    <a:pt x="13244" y="5926"/>
                    <a:pt x="13339" y="5767"/>
                    <a:pt x="13403" y="5608"/>
                  </a:cubicBezTo>
                  <a:cubicBezTo>
                    <a:pt x="13451" y="5496"/>
                    <a:pt x="13483" y="5369"/>
                    <a:pt x="13578" y="5274"/>
                  </a:cubicBezTo>
                  <a:cubicBezTo>
                    <a:pt x="13657" y="5178"/>
                    <a:pt x="13753" y="5083"/>
                    <a:pt x="13832" y="4988"/>
                  </a:cubicBezTo>
                  <a:cubicBezTo>
                    <a:pt x="14007" y="4860"/>
                    <a:pt x="14166" y="4717"/>
                    <a:pt x="14309" y="4558"/>
                  </a:cubicBezTo>
                  <a:cubicBezTo>
                    <a:pt x="14389" y="4479"/>
                    <a:pt x="14468" y="4383"/>
                    <a:pt x="14532" y="4304"/>
                  </a:cubicBezTo>
                  <a:cubicBezTo>
                    <a:pt x="14595" y="4224"/>
                    <a:pt x="14659" y="4145"/>
                    <a:pt x="14739" y="4065"/>
                  </a:cubicBezTo>
                  <a:cubicBezTo>
                    <a:pt x="14898" y="3938"/>
                    <a:pt x="15072" y="3795"/>
                    <a:pt x="15247" y="3668"/>
                  </a:cubicBezTo>
                  <a:cubicBezTo>
                    <a:pt x="15279" y="3636"/>
                    <a:pt x="15327" y="3604"/>
                    <a:pt x="15359" y="3573"/>
                  </a:cubicBezTo>
                  <a:cubicBezTo>
                    <a:pt x="15390" y="3525"/>
                    <a:pt x="15422" y="3493"/>
                    <a:pt x="15438" y="3445"/>
                  </a:cubicBezTo>
                  <a:lnTo>
                    <a:pt x="15565" y="3270"/>
                  </a:lnTo>
                  <a:lnTo>
                    <a:pt x="15613" y="3239"/>
                  </a:lnTo>
                  <a:cubicBezTo>
                    <a:pt x="15724" y="3175"/>
                    <a:pt x="15820" y="3096"/>
                    <a:pt x="15915" y="3000"/>
                  </a:cubicBezTo>
                  <a:lnTo>
                    <a:pt x="15963" y="2968"/>
                  </a:lnTo>
                  <a:lnTo>
                    <a:pt x="16217" y="2762"/>
                  </a:lnTo>
                  <a:cubicBezTo>
                    <a:pt x="16281" y="2698"/>
                    <a:pt x="16344" y="2619"/>
                    <a:pt x="16360" y="2523"/>
                  </a:cubicBezTo>
                  <a:cubicBezTo>
                    <a:pt x="16440" y="2428"/>
                    <a:pt x="16519" y="2348"/>
                    <a:pt x="16599" y="2269"/>
                  </a:cubicBezTo>
                  <a:cubicBezTo>
                    <a:pt x="16662" y="2189"/>
                    <a:pt x="16710" y="2110"/>
                    <a:pt x="16758" y="2014"/>
                  </a:cubicBezTo>
                  <a:lnTo>
                    <a:pt x="16821" y="1999"/>
                  </a:lnTo>
                  <a:cubicBezTo>
                    <a:pt x="16901" y="1999"/>
                    <a:pt x="16996" y="1967"/>
                    <a:pt x="17060" y="1919"/>
                  </a:cubicBezTo>
                  <a:cubicBezTo>
                    <a:pt x="17108" y="1871"/>
                    <a:pt x="17155" y="1824"/>
                    <a:pt x="17187" y="1776"/>
                  </a:cubicBezTo>
                  <a:cubicBezTo>
                    <a:pt x="17235" y="1728"/>
                    <a:pt x="17282" y="1665"/>
                    <a:pt x="17314" y="1617"/>
                  </a:cubicBezTo>
                  <a:lnTo>
                    <a:pt x="17394" y="1522"/>
                  </a:lnTo>
                  <a:lnTo>
                    <a:pt x="17489" y="1522"/>
                  </a:lnTo>
                  <a:cubicBezTo>
                    <a:pt x="17489" y="1522"/>
                    <a:pt x="17505" y="1522"/>
                    <a:pt x="17521" y="1537"/>
                  </a:cubicBezTo>
                  <a:cubicBezTo>
                    <a:pt x="17539" y="1540"/>
                    <a:pt x="17558" y="1540"/>
                    <a:pt x="17576" y="1540"/>
                  </a:cubicBezTo>
                  <a:cubicBezTo>
                    <a:pt x="17703" y="1540"/>
                    <a:pt x="17835" y="1494"/>
                    <a:pt x="17918" y="1410"/>
                  </a:cubicBezTo>
                  <a:cubicBezTo>
                    <a:pt x="18189" y="1156"/>
                    <a:pt x="18268" y="774"/>
                    <a:pt x="18141" y="440"/>
                  </a:cubicBezTo>
                  <a:cubicBezTo>
                    <a:pt x="18077" y="266"/>
                    <a:pt x="17950" y="107"/>
                    <a:pt x="17775" y="27"/>
                  </a:cubicBezTo>
                  <a:cubicBezTo>
                    <a:pt x="17722" y="9"/>
                    <a:pt x="17668" y="0"/>
                    <a:pt x="17615" y="0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2266049" y="2306064"/>
              <a:ext cx="929262" cy="1562961"/>
            </a:xfrm>
            <a:custGeom>
              <a:avLst/>
              <a:gdLst/>
              <a:ahLst/>
              <a:cxnLst/>
              <a:rect l="l" t="t" r="r" b="b"/>
              <a:pathLst>
                <a:path w="22832" h="38402" extrusionOk="0">
                  <a:moveTo>
                    <a:pt x="18987" y="31373"/>
                  </a:moveTo>
                  <a:lnTo>
                    <a:pt x="18987" y="31373"/>
                  </a:lnTo>
                  <a:cubicBezTo>
                    <a:pt x="18985" y="31380"/>
                    <a:pt x="18983" y="31385"/>
                    <a:pt x="18983" y="31390"/>
                  </a:cubicBezTo>
                  <a:cubicBezTo>
                    <a:pt x="18984" y="31384"/>
                    <a:pt x="18986" y="31379"/>
                    <a:pt x="18987" y="31373"/>
                  </a:cubicBezTo>
                  <a:close/>
                  <a:moveTo>
                    <a:pt x="7881" y="0"/>
                  </a:moveTo>
                  <a:cubicBezTo>
                    <a:pt x="7835" y="0"/>
                    <a:pt x="7789" y="8"/>
                    <a:pt x="7743" y="21"/>
                  </a:cubicBezTo>
                  <a:cubicBezTo>
                    <a:pt x="7632" y="69"/>
                    <a:pt x="7552" y="164"/>
                    <a:pt x="7504" y="259"/>
                  </a:cubicBezTo>
                  <a:cubicBezTo>
                    <a:pt x="7377" y="514"/>
                    <a:pt x="7409" y="832"/>
                    <a:pt x="7584" y="1039"/>
                  </a:cubicBezTo>
                  <a:lnTo>
                    <a:pt x="7759" y="1213"/>
                  </a:lnTo>
                  <a:cubicBezTo>
                    <a:pt x="7791" y="1245"/>
                    <a:pt x="7822" y="1277"/>
                    <a:pt x="7854" y="1309"/>
                  </a:cubicBezTo>
                  <a:cubicBezTo>
                    <a:pt x="7886" y="1372"/>
                    <a:pt x="7934" y="1436"/>
                    <a:pt x="7981" y="1484"/>
                  </a:cubicBezTo>
                  <a:cubicBezTo>
                    <a:pt x="8029" y="1531"/>
                    <a:pt x="8077" y="1579"/>
                    <a:pt x="8124" y="1627"/>
                  </a:cubicBezTo>
                  <a:cubicBezTo>
                    <a:pt x="8188" y="1706"/>
                    <a:pt x="8252" y="1754"/>
                    <a:pt x="8331" y="1802"/>
                  </a:cubicBezTo>
                  <a:lnTo>
                    <a:pt x="8474" y="1881"/>
                  </a:lnTo>
                  <a:cubicBezTo>
                    <a:pt x="8586" y="1945"/>
                    <a:pt x="8697" y="1992"/>
                    <a:pt x="8824" y="2040"/>
                  </a:cubicBezTo>
                  <a:cubicBezTo>
                    <a:pt x="8888" y="2056"/>
                    <a:pt x="8967" y="2088"/>
                    <a:pt x="9047" y="2136"/>
                  </a:cubicBezTo>
                  <a:lnTo>
                    <a:pt x="9142" y="2215"/>
                  </a:lnTo>
                  <a:cubicBezTo>
                    <a:pt x="9158" y="2263"/>
                    <a:pt x="9190" y="2310"/>
                    <a:pt x="9206" y="2358"/>
                  </a:cubicBezTo>
                  <a:cubicBezTo>
                    <a:pt x="9269" y="2660"/>
                    <a:pt x="9380" y="2946"/>
                    <a:pt x="9539" y="3201"/>
                  </a:cubicBezTo>
                  <a:cubicBezTo>
                    <a:pt x="9587" y="3280"/>
                    <a:pt x="9635" y="3344"/>
                    <a:pt x="9698" y="3423"/>
                  </a:cubicBezTo>
                  <a:cubicBezTo>
                    <a:pt x="9746" y="3471"/>
                    <a:pt x="9794" y="3519"/>
                    <a:pt x="9842" y="3566"/>
                  </a:cubicBezTo>
                  <a:lnTo>
                    <a:pt x="10144" y="3789"/>
                  </a:lnTo>
                  <a:lnTo>
                    <a:pt x="10175" y="3821"/>
                  </a:lnTo>
                  <a:cubicBezTo>
                    <a:pt x="10271" y="3948"/>
                    <a:pt x="10334" y="4091"/>
                    <a:pt x="10430" y="4234"/>
                  </a:cubicBezTo>
                  <a:cubicBezTo>
                    <a:pt x="10525" y="4377"/>
                    <a:pt x="10636" y="4520"/>
                    <a:pt x="10732" y="4648"/>
                  </a:cubicBezTo>
                  <a:lnTo>
                    <a:pt x="10891" y="4854"/>
                  </a:lnTo>
                  <a:cubicBezTo>
                    <a:pt x="10939" y="4918"/>
                    <a:pt x="11002" y="4966"/>
                    <a:pt x="11066" y="5029"/>
                  </a:cubicBezTo>
                  <a:cubicBezTo>
                    <a:pt x="11129" y="5093"/>
                    <a:pt x="11209" y="5156"/>
                    <a:pt x="11288" y="5220"/>
                  </a:cubicBezTo>
                  <a:cubicBezTo>
                    <a:pt x="11304" y="5268"/>
                    <a:pt x="11320" y="5315"/>
                    <a:pt x="11336" y="5379"/>
                  </a:cubicBezTo>
                  <a:cubicBezTo>
                    <a:pt x="11384" y="5474"/>
                    <a:pt x="11431" y="5570"/>
                    <a:pt x="11527" y="5633"/>
                  </a:cubicBezTo>
                  <a:lnTo>
                    <a:pt x="11543" y="5745"/>
                  </a:lnTo>
                  <a:cubicBezTo>
                    <a:pt x="11575" y="5872"/>
                    <a:pt x="11622" y="5983"/>
                    <a:pt x="11686" y="6079"/>
                  </a:cubicBezTo>
                  <a:cubicBezTo>
                    <a:pt x="11749" y="6190"/>
                    <a:pt x="11813" y="6301"/>
                    <a:pt x="11893" y="6381"/>
                  </a:cubicBezTo>
                  <a:lnTo>
                    <a:pt x="12067" y="6556"/>
                  </a:lnTo>
                  <a:cubicBezTo>
                    <a:pt x="12099" y="6603"/>
                    <a:pt x="12131" y="6651"/>
                    <a:pt x="12163" y="6699"/>
                  </a:cubicBezTo>
                  <a:cubicBezTo>
                    <a:pt x="12179" y="6810"/>
                    <a:pt x="12195" y="6937"/>
                    <a:pt x="12226" y="7048"/>
                  </a:cubicBezTo>
                  <a:cubicBezTo>
                    <a:pt x="12274" y="7144"/>
                    <a:pt x="12306" y="7239"/>
                    <a:pt x="12354" y="7350"/>
                  </a:cubicBezTo>
                  <a:cubicBezTo>
                    <a:pt x="12385" y="7462"/>
                    <a:pt x="12465" y="7589"/>
                    <a:pt x="12544" y="7684"/>
                  </a:cubicBezTo>
                  <a:lnTo>
                    <a:pt x="12703" y="7859"/>
                  </a:lnTo>
                  <a:cubicBezTo>
                    <a:pt x="12751" y="7923"/>
                    <a:pt x="12783" y="8002"/>
                    <a:pt x="12831" y="8066"/>
                  </a:cubicBezTo>
                  <a:cubicBezTo>
                    <a:pt x="13101" y="8622"/>
                    <a:pt x="13403" y="9163"/>
                    <a:pt x="13769" y="9672"/>
                  </a:cubicBezTo>
                  <a:lnTo>
                    <a:pt x="13880" y="9910"/>
                  </a:lnTo>
                  <a:cubicBezTo>
                    <a:pt x="13928" y="10037"/>
                    <a:pt x="13975" y="10165"/>
                    <a:pt x="14007" y="10260"/>
                  </a:cubicBezTo>
                  <a:cubicBezTo>
                    <a:pt x="14039" y="10355"/>
                    <a:pt x="14071" y="10467"/>
                    <a:pt x="14087" y="10562"/>
                  </a:cubicBezTo>
                  <a:cubicBezTo>
                    <a:pt x="14102" y="10642"/>
                    <a:pt x="14134" y="10721"/>
                    <a:pt x="14166" y="10785"/>
                  </a:cubicBezTo>
                  <a:lnTo>
                    <a:pt x="14261" y="10975"/>
                  </a:lnTo>
                  <a:cubicBezTo>
                    <a:pt x="14357" y="11166"/>
                    <a:pt x="14468" y="11357"/>
                    <a:pt x="14579" y="11532"/>
                  </a:cubicBezTo>
                  <a:cubicBezTo>
                    <a:pt x="14675" y="11818"/>
                    <a:pt x="14786" y="12104"/>
                    <a:pt x="14913" y="12359"/>
                  </a:cubicBezTo>
                  <a:cubicBezTo>
                    <a:pt x="14993" y="12502"/>
                    <a:pt x="15056" y="12645"/>
                    <a:pt x="15152" y="12772"/>
                  </a:cubicBezTo>
                  <a:lnTo>
                    <a:pt x="15374" y="13122"/>
                  </a:lnTo>
                  <a:lnTo>
                    <a:pt x="15502" y="13376"/>
                  </a:lnTo>
                  <a:cubicBezTo>
                    <a:pt x="15565" y="13583"/>
                    <a:pt x="15629" y="13774"/>
                    <a:pt x="15692" y="13980"/>
                  </a:cubicBezTo>
                  <a:cubicBezTo>
                    <a:pt x="15740" y="14092"/>
                    <a:pt x="15804" y="14203"/>
                    <a:pt x="15867" y="14298"/>
                  </a:cubicBezTo>
                  <a:cubicBezTo>
                    <a:pt x="15915" y="14378"/>
                    <a:pt x="15963" y="14441"/>
                    <a:pt x="16010" y="14521"/>
                  </a:cubicBezTo>
                  <a:cubicBezTo>
                    <a:pt x="16074" y="14632"/>
                    <a:pt x="16138" y="14759"/>
                    <a:pt x="16201" y="14871"/>
                  </a:cubicBezTo>
                  <a:cubicBezTo>
                    <a:pt x="16233" y="15014"/>
                    <a:pt x="16249" y="15141"/>
                    <a:pt x="16281" y="15284"/>
                  </a:cubicBezTo>
                  <a:cubicBezTo>
                    <a:pt x="16297" y="15507"/>
                    <a:pt x="16328" y="15729"/>
                    <a:pt x="16344" y="15936"/>
                  </a:cubicBezTo>
                  <a:cubicBezTo>
                    <a:pt x="16392" y="16174"/>
                    <a:pt x="16487" y="16413"/>
                    <a:pt x="16615" y="16604"/>
                  </a:cubicBezTo>
                  <a:cubicBezTo>
                    <a:pt x="16726" y="16763"/>
                    <a:pt x="16837" y="16906"/>
                    <a:pt x="16964" y="17049"/>
                  </a:cubicBezTo>
                  <a:lnTo>
                    <a:pt x="17219" y="17335"/>
                  </a:lnTo>
                  <a:cubicBezTo>
                    <a:pt x="17203" y="17446"/>
                    <a:pt x="17187" y="17558"/>
                    <a:pt x="17171" y="17669"/>
                  </a:cubicBezTo>
                  <a:cubicBezTo>
                    <a:pt x="17171" y="17780"/>
                    <a:pt x="17155" y="17876"/>
                    <a:pt x="17171" y="17987"/>
                  </a:cubicBezTo>
                  <a:cubicBezTo>
                    <a:pt x="17171" y="18082"/>
                    <a:pt x="17187" y="18178"/>
                    <a:pt x="17187" y="18257"/>
                  </a:cubicBezTo>
                  <a:cubicBezTo>
                    <a:pt x="17187" y="18464"/>
                    <a:pt x="17219" y="18671"/>
                    <a:pt x="17250" y="18861"/>
                  </a:cubicBezTo>
                  <a:cubicBezTo>
                    <a:pt x="17298" y="19036"/>
                    <a:pt x="17378" y="19211"/>
                    <a:pt x="17457" y="19386"/>
                  </a:cubicBezTo>
                  <a:cubicBezTo>
                    <a:pt x="17473" y="19418"/>
                    <a:pt x="17489" y="19450"/>
                    <a:pt x="17505" y="19481"/>
                  </a:cubicBezTo>
                  <a:cubicBezTo>
                    <a:pt x="17505" y="19561"/>
                    <a:pt x="17521" y="19656"/>
                    <a:pt x="17537" y="19736"/>
                  </a:cubicBezTo>
                  <a:cubicBezTo>
                    <a:pt x="17553" y="19768"/>
                    <a:pt x="17553" y="19784"/>
                    <a:pt x="17553" y="19815"/>
                  </a:cubicBezTo>
                  <a:lnTo>
                    <a:pt x="17553" y="19879"/>
                  </a:lnTo>
                  <a:cubicBezTo>
                    <a:pt x="17568" y="19990"/>
                    <a:pt x="17584" y="20086"/>
                    <a:pt x="17600" y="20181"/>
                  </a:cubicBezTo>
                  <a:cubicBezTo>
                    <a:pt x="17616" y="20308"/>
                    <a:pt x="17648" y="20435"/>
                    <a:pt x="17680" y="20563"/>
                  </a:cubicBezTo>
                  <a:lnTo>
                    <a:pt x="17791" y="20817"/>
                  </a:lnTo>
                  <a:cubicBezTo>
                    <a:pt x="17871" y="21008"/>
                    <a:pt x="17950" y="21199"/>
                    <a:pt x="18014" y="21405"/>
                  </a:cubicBezTo>
                  <a:cubicBezTo>
                    <a:pt x="18061" y="21548"/>
                    <a:pt x="18109" y="21691"/>
                    <a:pt x="18157" y="21835"/>
                  </a:cubicBezTo>
                  <a:cubicBezTo>
                    <a:pt x="18173" y="21978"/>
                    <a:pt x="18189" y="22121"/>
                    <a:pt x="18204" y="22248"/>
                  </a:cubicBezTo>
                  <a:cubicBezTo>
                    <a:pt x="18204" y="22550"/>
                    <a:pt x="18268" y="22852"/>
                    <a:pt x="18395" y="23138"/>
                  </a:cubicBezTo>
                  <a:lnTo>
                    <a:pt x="18507" y="23409"/>
                  </a:lnTo>
                  <a:cubicBezTo>
                    <a:pt x="18538" y="23647"/>
                    <a:pt x="18554" y="23886"/>
                    <a:pt x="18586" y="24124"/>
                  </a:cubicBezTo>
                  <a:cubicBezTo>
                    <a:pt x="18554" y="24235"/>
                    <a:pt x="18538" y="24363"/>
                    <a:pt x="18522" y="24474"/>
                  </a:cubicBezTo>
                  <a:cubicBezTo>
                    <a:pt x="18507" y="24633"/>
                    <a:pt x="18491" y="24792"/>
                    <a:pt x="18491" y="24935"/>
                  </a:cubicBezTo>
                  <a:cubicBezTo>
                    <a:pt x="18459" y="25205"/>
                    <a:pt x="18459" y="25460"/>
                    <a:pt x="18475" y="25714"/>
                  </a:cubicBezTo>
                  <a:cubicBezTo>
                    <a:pt x="18507" y="25952"/>
                    <a:pt x="18570" y="26191"/>
                    <a:pt x="18650" y="26413"/>
                  </a:cubicBezTo>
                  <a:cubicBezTo>
                    <a:pt x="18697" y="26557"/>
                    <a:pt x="18761" y="26684"/>
                    <a:pt x="18809" y="26811"/>
                  </a:cubicBezTo>
                  <a:cubicBezTo>
                    <a:pt x="18840" y="26922"/>
                    <a:pt x="18888" y="27018"/>
                    <a:pt x="18936" y="27113"/>
                  </a:cubicBezTo>
                  <a:cubicBezTo>
                    <a:pt x="18968" y="27193"/>
                    <a:pt x="19015" y="27272"/>
                    <a:pt x="19063" y="27336"/>
                  </a:cubicBezTo>
                  <a:lnTo>
                    <a:pt x="19063" y="27463"/>
                  </a:lnTo>
                  <a:cubicBezTo>
                    <a:pt x="19047" y="27574"/>
                    <a:pt x="19047" y="27670"/>
                    <a:pt x="19063" y="27765"/>
                  </a:cubicBezTo>
                  <a:cubicBezTo>
                    <a:pt x="19063" y="27844"/>
                    <a:pt x="19079" y="27924"/>
                    <a:pt x="19111" y="28003"/>
                  </a:cubicBezTo>
                  <a:lnTo>
                    <a:pt x="19111" y="28035"/>
                  </a:lnTo>
                  <a:cubicBezTo>
                    <a:pt x="19063" y="28226"/>
                    <a:pt x="19063" y="28433"/>
                    <a:pt x="19079" y="28623"/>
                  </a:cubicBezTo>
                  <a:lnTo>
                    <a:pt x="19015" y="28910"/>
                  </a:lnTo>
                  <a:cubicBezTo>
                    <a:pt x="18983" y="29100"/>
                    <a:pt x="18983" y="29275"/>
                    <a:pt x="19015" y="29466"/>
                  </a:cubicBezTo>
                  <a:cubicBezTo>
                    <a:pt x="19031" y="29609"/>
                    <a:pt x="19047" y="29752"/>
                    <a:pt x="19079" y="29895"/>
                  </a:cubicBezTo>
                  <a:cubicBezTo>
                    <a:pt x="19111" y="30007"/>
                    <a:pt x="19142" y="30102"/>
                    <a:pt x="19158" y="30229"/>
                  </a:cubicBezTo>
                  <a:cubicBezTo>
                    <a:pt x="19174" y="30356"/>
                    <a:pt x="19190" y="30484"/>
                    <a:pt x="19206" y="30611"/>
                  </a:cubicBezTo>
                  <a:cubicBezTo>
                    <a:pt x="19206" y="30659"/>
                    <a:pt x="19206" y="30722"/>
                    <a:pt x="19190" y="30754"/>
                  </a:cubicBezTo>
                  <a:cubicBezTo>
                    <a:pt x="19174" y="30786"/>
                    <a:pt x="19158" y="30818"/>
                    <a:pt x="19142" y="30849"/>
                  </a:cubicBezTo>
                  <a:cubicBezTo>
                    <a:pt x="19081" y="31019"/>
                    <a:pt x="19019" y="31203"/>
                    <a:pt x="18987" y="31373"/>
                  </a:cubicBezTo>
                  <a:lnTo>
                    <a:pt x="18987" y="31373"/>
                  </a:lnTo>
                  <a:cubicBezTo>
                    <a:pt x="18988" y="31368"/>
                    <a:pt x="18990" y="31363"/>
                    <a:pt x="18992" y="31357"/>
                  </a:cubicBezTo>
                  <a:lnTo>
                    <a:pt x="18992" y="31357"/>
                  </a:lnTo>
                  <a:cubicBezTo>
                    <a:pt x="18962" y="31476"/>
                    <a:pt x="18933" y="31607"/>
                    <a:pt x="18904" y="31724"/>
                  </a:cubicBezTo>
                  <a:cubicBezTo>
                    <a:pt x="18904" y="31819"/>
                    <a:pt x="18904" y="31899"/>
                    <a:pt x="18888" y="31978"/>
                  </a:cubicBezTo>
                  <a:cubicBezTo>
                    <a:pt x="18872" y="32074"/>
                    <a:pt x="18856" y="32169"/>
                    <a:pt x="18825" y="32248"/>
                  </a:cubicBezTo>
                  <a:cubicBezTo>
                    <a:pt x="18793" y="32312"/>
                    <a:pt x="18761" y="32392"/>
                    <a:pt x="18729" y="32455"/>
                  </a:cubicBezTo>
                  <a:lnTo>
                    <a:pt x="18618" y="32582"/>
                  </a:lnTo>
                  <a:lnTo>
                    <a:pt x="18586" y="32614"/>
                  </a:lnTo>
                  <a:lnTo>
                    <a:pt x="18475" y="32678"/>
                  </a:lnTo>
                  <a:cubicBezTo>
                    <a:pt x="18348" y="32741"/>
                    <a:pt x="18204" y="32821"/>
                    <a:pt x="18077" y="32884"/>
                  </a:cubicBezTo>
                  <a:cubicBezTo>
                    <a:pt x="17966" y="32948"/>
                    <a:pt x="17871" y="33028"/>
                    <a:pt x="17791" y="33107"/>
                  </a:cubicBezTo>
                  <a:lnTo>
                    <a:pt x="17648" y="33282"/>
                  </a:lnTo>
                  <a:cubicBezTo>
                    <a:pt x="17568" y="33377"/>
                    <a:pt x="17505" y="33457"/>
                    <a:pt x="17441" y="33552"/>
                  </a:cubicBezTo>
                  <a:lnTo>
                    <a:pt x="17330" y="33743"/>
                  </a:lnTo>
                  <a:cubicBezTo>
                    <a:pt x="17266" y="33854"/>
                    <a:pt x="17203" y="33950"/>
                    <a:pt x="17123" y="34029"/>
                  </a:cubicBezTo>
                  <a:lnTo>
                    <a:pt x="16933" y="34220"/>
                  </a:lnTo>
                  <a:lnTo>
                    <a:pt x="16662" y="34315"/>
                  </a:lnTo>
                  <a:lnTo>
                    <a:pt x="16312" y="34315"/>
                  </a:lnTo>
                  <a:cubicBezTo>
                    <a:pt x="16153" y="34331"/>
                    <a:pt x="15994" y="34379"/>
                    <a:pt x="15851" y="34443"/>
                  </a:cubicBezTo>
                  <a:cubicBezTo>
                    <a:pt x="15692" y="34506"/>
                    <a:pt x="15549" y="34570"/>
                    <a:pt x="15406" y="34665"/>
                  </a:cubicBezTo>
                  <a:lnTo>
                    <a:pt x="15136" y="34888"/>
                  </a:lnTo>
                  <a:cubicBezTo>
                    <a:pt x="15088" y="34920"/>
                    <a:pt x="15025" y="34951"/>
                    <a:pt x="14961" y="34983"/>
                  </a:cubicBezTo>
                  <a:lnTo>
                    <a:pt x="14818" y="35047"/>
                  </a:lnTo>
                  <a:lnTo>
                    <a:pt x="14595" y="34999"/>
                  </a:lnTo>
                  <a:cubicBezTo>
                    <a:pt x="14516" y="34967"/>
                    <a:pt x="14436" y="34935"/>
                    <a:pt x="14357" y="34904"/>
                  </a:cubicBezTo>
                  <a:cubicBezTo>
                    <a:pt x="14246" y="34840"/>
                    <a:pt x="14118" y="34792"/>
                    <a:pt x="13975" y="34792"/>
                  </a:cubicBezTo>
                  <a:lnTo>
                    <a:pt x="13705" y="34808"/>
                  </a:lnTo>
                  <a:cubicBezTo>
                    <a:pt x="13669" y="34804"/>
                    <a:pt x="13634" y="34802"/>
                    <a:pt x="13600" y="34802"/>
                  </a:cubicBezTo>
                  <a:cubicBezTo>
                    <a:pt x="13498" y="34802"/>
                    <a:pt x="13403" y="34820"/>
                    <a:pt x="13308" y="34856"/>
                  </a:cubicBezTo>
                  <a:cubicBezTo>
                    <a:pt x="13212" y="34904"/>
                    <a:pt x="13117" y="34951"/>
                    <a:pt x="13021" y="34999"/>
                  </a:cubicBezTo>
                  <a:lnTo>
                    <a:pt x="12799" y="35126"/>
                  </a:lnTo>
                  <a:cubicBezTo>
                    <a:pt x="12656" y="35206"/>
                    <a:pt x="12513" y="35285"/>
                    <a:pt x="12385" y="35381"/>
                  </a:cubicBezTo>
                  <a:cubicBezTo>
                    <a:pt x="12211" y="35428"/>
                    <a:pt x="12052" y="35492"/>
                    <a:pt x="11877" y="35555"/>
                  </a:cubicBezTo>
                  <a:cubicBezTo>
                    <a:pt x="11495" y="35651"/>
                    <a:pt x="11129" y="35762"/>
                    <a:pt x="10732" y="35826"/>
                  </a:cubicBezTo>
                  <a:cubicBezTo>
                    <a:pt x="10684" y="35831"/>
                    <a:pt x="10636" y="35833"/>
                    <a:pt x="10589" y="35833"/>
                  </a:cubicBezTo>
                  <a:cubicBezTo>
                    <a:pt x="10493" y="35833"/>
                    <a:pt x="10398" y="35826"/>
                    <a:pt x="10303" y="35826"/>
                  </a:cubicBezTo>
                  <a:lnTo>
                    <a:pt x="10016" y="35826"/>
                  </a:lnTo>
                  <a:cubicBezTo>
                    <a:pt x="9969" y="35842"/>
                    <a:pt x="9921" y="35858"/>
                    <a:pt x="9889" y="35873"/>
                  </a:cubicBezTo>
                  <a:lnTo>
                    <a:pt x="9730" y="35873"/>
                  </a:lnTo>
                  <a:cubicBezTo>
                    <a:pt x="9651" y="35873"/>
                    <a:pt x="9571" y="35889"/>
                    <a:pt x="9492" y="35905"/>
                  </a:cubicBezTo>
                  <a:cubicBezTo>
                    <a:pt x="9349" y="35953"/>
                    <a:pt x="9206" y="35985"/>
                    <a:pt x="9062" y="36017"/>
                  </a:cubicBezTo>
                  <a:cubicBezTo>
                    <a:pt x="9015" y="36017"/>
                    <a:pt x="8951" y="36032"/>
                    <a:pt x="8904" y="36048"/>
                  </a:cubicBezTo>
                  <a:cubicBezTo>
                    <a:pt x="8856" y="36048"/>
                    <a:pt x="8808" y="36064"/>
                    <a:pt x="8776" y="36064"/>
                  </a:cubicBezTo>
                  <a:lnTo>
                    <a:pt x="8729" y="36064"/>
                  </a:lnTo>
                  <a:cubicBezTo>
                    <a:pt x="8710" y="36060"/>
                    <a:pt x="8690" y="36059"/>
                    <a:pt x="8670" y="36059"/>
                  </a:cubicBezTo>
                  <a:cubicBezTo>
                    <a:pt x="8605" y="36059"/>
                    <a:pt x="8535" y="36079"/>
                    <a:pt x="8474" y="36128"/>
                  </a:cubicBezTo>
                  <a:cubicBezTo>
                    <a:pt x="8411" y="36080"/>
                    <a:pt x="8347" y="36048"/>
                    <a:pt x="8283" y="36017"/>
                  </a:cubicBezTo>
                  <a:lnTo>
                    <a:pt x="8013" y="35873"/>
                  </a:lnTo>
                  <a:cubicBezTo>
                    <a:pt x="7918" y="35810"/>
                    <a:pt x="7822" y="35778"/>
                    <a:pt x="7695" y="35778"/>
                  </a:cubicBezTo>
                  <a:cubicBezTo>
                    <a:pt x="7584" y="35778"/>
                    <a:pt x="7473" y="35810"/>
                    <a:pt x="7361" y="35858"/>
                  </a:cubicBezTo>
                  <a:cubicBezTo>
                    <a:pt x="7250" y="35873"/>
                    <a:pt x="7171" y="35905"/>
                    <a:pt x="7075" y="35953"/>
                  </a:cubicBezTo>
                  <a:cubicBezTo>
                    <a:pt x="6980" y="36017"/>
                    <a:pt x="6900" y="36096"/>
                    <a:pt x="6821" y="36191"/>
                  </a:cubicBezTo>
                  <a:lnTo>
                    <a:pt x="6741" y="36271"/>
                  </a:lnTo>
                  <a:lnTo>
                    <a:pt x="6391" y="36271"/>
                  </a:lnTo>
                  <a:cubicBezTo>
                    <a:pt x="6264" y="36287"/>
                    <a:pt x="6137" y="36319"/>
                    <a:pt x="6010" y="36350"/>
                  </a:cubicBezTo>
                  <a:cubicBezTo>
                    <a:pt x="5962" y="36366"/>
                    <a:pt x="5899" y="36382"/>
                    <a:pt x="5835" y="36398"/>
                  </a:cubicBezTo>
                  <a:cubicBezTo>
                    <a:pt x="5787" y="36414"/>
                    <a:pt x="5740" y="36446"/>
                    <a:pt x="5708" y="36494"/>
                  </a:cubicBezTo>
                  <a:lnTo>
                    <a:pt x="5644" y="36557"/>
                  </a:lnTo>
                  <a:cubicBezTo>
                    <a:pt x="5485" y="36589"/>
                    <a:pt x="5342" y="36621"/>
                    <a:pt x="5183" y="36653"/>
                  </a:cubicBezTo>
                  <a:lnTo>
                    <a:pt x="5135" y="36637"/>
                  </a:lnTo>
                  <a:cubicBezTo>
                    <a:pt x="5088" y="36629"/>
                    <a:pt x="5040" y="36625"/>
                    <a:pt x="4992" y="36625"/>
                  </a:cubicBezTo>
                  <a:cubicBezTo>
                    <a:pt x="4945" y="36625"/>
                    <a:pt x="4897" y="36629"/>
                    <a:pt x="4849" y="36637"/>
                  </a:cubicBezTo>
                  <a:lnTo>
                    <a:pt x="4833" y="36637"/>
                  </a:lnTo>
                  <a:cubicBezTo>
                    <a:pt x="4722" y="36605"/>
                    <a:pt x="4611" y="36557"/>
                    <a:pt x="4515" y="36541"/>
                  </a:cubicBezTo>
                  <a:lnTo>
                    <a:pt x="4245" y="36478"/>
                  </a:lnTo>
                  <a:cubicBezTo>
                    <a:pt x="4213" y="36470"/>
                    <a:pt x="4178" y="36466"/>
                    <a:pt x="4140" y="36466"/>
                  </a:cubicBezTo>
                  <a:cubicBezTo>
                    <a:pt x="4102" y="36466"/>
                    <a:pt x="4062" y="36470"/>
                    <a:pt x="4022" y="36478"/>
                  </a:cubicBezTo>
                  <a:lnTo>
                    <a:pt x="3768" y="36509"/>
                  </a:lnTo>
                  <a:cubicBezTo>
                    <a:pt x="3705" y="36525"/>
                    <a:pt x="3657" y="36557"/>
                    <a:pt x="3593" y="36573"/>
                  </a:cubicBezTo>
                  <a:lnTo>
                    <a:pt x="3275" y="36700"/>
                  </a:lnTo>
                  <a:lnTo>
                    <a:pt x="3180" y="36684"/>
                  </a:lnTo>
                  <a:lnTo>
                    <a:pt x="2878" y="36573"/>
                  </a:lnTo>
                  <a:cubicBezTo>
                    <a:pt x="2838" y="36557"/>
                    <a:pt x="2794" y="36549"/>
                    <a:pt x="2751" y="36549"/>
                  </a:cubicBezTo>
                  <a:cubicBezTo>
                    <a:pt x="2707" y="36549"/>
                    <a:pt x="2663" y="36557"/>
                    <a:pt x="2623" y="36573"/>
                  </a:cubicBezTo>
                  <a:lnTo>
                    <a:pt x="2290" y="36700"/>
                  </a:lnTo>
                  <a:cubicBezTo>
                    <a:pt x="2242" y="36716"/>
                    <a:pt x="2194" y="36748"/>
                    <a:pt x="2162" y="36780"/>
                  </a:cubicBezTo>
                  <a:cubicBezTo>
                    <a:pt x="2099" y="36748"/>
                    <a:pt x="2035" y="36732"/>
                    <a:pt x="1972" y="36732"/>
                  </a:cubicBezTo>
                  <a:cubicBezTo>
                    <a:pt x="1908" y="36748"/>
                    <a:pt x="1828" y="36748"/>
                    <a:pt x="1749" y="36764"/>
                  </a:cubicBezTo>
                  <a:lnTo>
                    <a:pt x="1606" y="36764"/>
                  </a:lnTo>
                  <a:cubicBezTo>
                    <a:pt x="1542" y="36748"/>
                    <a:pt x="1479" y="36748"/>
                    <a:pt x="1399" y="36732"/>
                  </a:cubicBezTo>
                  <a:lnTo>
                    <a:pt x="1161" y="36732"/>
                  </a:lnTo>
                  <a:cubicBezTo>
                    <a:pt x="1049" y="36764"/>
                    <a:pt x="938" y="36811"/>
                    <a:pt x="859" y="36875"/>
                  </a:cubicBezTo>
                  <a:lnTo>
                    <a:pt x="779" y="36891"/>
                  </a:lnTo>
                  <a:lnTo>
                    <a:pt x="763" y="36891"/>
                  </a:lnTo>
                  <a:cubicBezTo>
                    <a:pt x="698" y="36872"/>
                    <a:pt x="627" y="36865"/>
                    <a:pt x="558" y="36865"/>
                  </a:cubicBezTo>
                  <a:cubicBezTo>
                    <a:pt x="508" y="36865"/>
                    <a:pt x="460" y="36869"/>
                    <a:pt x="413" y="36875"/>
                  </a:cubicBezTo>
                  <a:cubicBezTo>
                    <a:pt x="302" y="36891"/>
                    <a:pt x="191" y="36955"/>
                    <a:pt x="127" y="37034"/>
                  </a:cubicBezTo>
                  <a:cubicBezTo>
                    <a:pt x="0" y="37193"/>
                    <a:pt x="0" y="37400"/>
                    <a:pt x="111" y="37559"/>
                  </a:cubicBezTo>
                  <a:cubicBezTo>
                    <a:pt x="175" y="37622"/>
                    <a:pt x="239" y="37670"/>
                    <a:pt x="318" y="37702"/>
                  </a:cubicBezTo>
                  <a:cubicBezTo>
                    <a:pt x="429" y="37765"/>
                    <a:pt x="541" y="37813"/>
                    <a:pt x="668" y="37845"/>
                  </a:cubicBezTo>
                  <a:cubicBezTo>
                    <a:pt x="731" y="37877"/>
                    <a:pt x="795" y="37893"/>
                    <a:pt x="859" y="37909"/>
                  </a:cubicBezTo>
                  <a:cubicBezTo>
                    <a:pt x="938" y="37924"/>
                    <a:pt x="1018" y="37940"/>
                    <a:pt x="1097" y="37940"/>
                  </a:cubicBezTo>
                  <a:cubicBezTo>
                    <a:pt x="1177" y="37924"/>
                    <a:pt x="1272" y="37924"/>
                    <a:pt x="1351" y="37909"/>
                  </a:cubicBezTo>
                  <a:lnTo>
                    <a:pt x="1526" y="37877"/>
                  </a:lnTo>
                  <a:lnTo>
                    <a:pt x="1717" y="37877"/>
                  </a:lnTo>
                  <a:lnTo>
                    <a:pt x="1924" y="37924"/>
                  </a:lnTo>
                  <a:cubicBezTo>
                    <a:pt x="2035" y="37972"/>
                    <a:pt x="2146" y="38004"/>
                    <a:pt x="2258" y="38036"/>
                  </a:cubicBezTo>
                  <a:cubicBezTo>
                    <a:pt x="2385" y="38068"/>
                    <a:pt x="2496" y="38083"/>
                    <a:pt x="2607" y="38083"/>
                  </a:cubicBezTo>
                  <a:cubicBezTo>
                    <a:pt x="2735" y="38068"/>
                    <a:pt x="2846" y="38036"/>
                    <a:pt x="2957" y="38004"/>
                  </a:cubicBezTo>
                  <a:cubicBezTo>
                    <a:pt x="3053" y="37956"/>
                    <a:pt x="3148" y="37909"/>
                    <a:pt x="3228" y="37845"/>
                  </a:cubicBezTo>
                  <a:lnTo>
                    <a:pt x="3371" y="37765"/>
                  </a:lnTo>
                  <a:lnTo>
                    <a:pt x="3546" y="37765"/>
                  </a:lnTo>
                  <a:cubicBezTo>
                    <a:pt x="3641" y="37781"/>
                    <a:pt x="3736" y="37813"/>
                    <a:pt x="3848" y="37813"/>
                  </a:cubicBezTo>
                  <a:lnTo>
                    <a:pt x="4245" y="37813"/>
                  </a:lnTo>
                  <a:cubicBezTo>
                    <a:pt x="4372" y="37781"/>
                    <a:pt x="4515" y="37750"/>
                    <a:pt x="4643" y="37702"/>
                  </a:cubicBezTo>
                  <a:lnTo>
                    <a:pt x="4897" y="37622"/>
                  </a:lnTo>
                  <a:lnTo>
                    <a:pt x="5151" y="37622"/>
                  </a:lnTo>
                  <a:cubicBezTo>
                    <a:pt x="5263" y="37638"/>
                    <a:pt x="5374" y="37670"/>
                    <a:pt x="5485" y="37686"/>
                  </a:cubicBezTo>
                  <a:cubicBezTo>
                    <a:pt x="5581" y="37702"/>
                    <a:pt x="5692" y="37718"/>
                    <a:pt x="5787" y="37718"/>
                  </a:cubicBezTo>
                  <a:cubicBezTo>
                    <a:pt x="5994" y="37750"/>
                    <a:pt x="6201" y="37781"/>
                    <a:pt x="6391" y="37845"/>
                  </a:cubicBezTo>
                  <a:cubicBezTo>
                    <a:pt x="6503" y="37877"/>
                    <a:pt x="6614" y="37893"/>
                    <a:pt x="6725" y="37893"/>
                  </a:cubicBezTo>
                  <a:lnTo>
                    <a:pt x="7059" y="37861"/>
                  </a:lnTo>
                  <a:cubicBezTo>
                    <a:pt x="7139" y="37861"/>
                    <a:pt x="7234" y="37829"/>
                    <a:pt x="7314" y="37797"/>
                  </a:cubicBezTo>
                  <a:lnTo>
                    <a:pt x="7425" y="37734"/>
                  </a:lnTo>
                  <a:lnTo>
                    <a:pt x="7632" y="37622"/>
                  </a:lnTo>
                  <a:lnTo>
                    <a:pt x="7981" y="37511"/>
                  </a:lnTo>
                  <a:cubicBezTo>
                    <a:pt x="8124" y="37543"/>
                    <a:pt x="8252" y="37591"/>
                    <a:pt x="8379" y="37606"/>
                  </a:cubicBezTo>
                  <a:lnTo>
                    <a:pt x="8760" y="37654"/>
                  </a:lnTo>
                  <a:cubicBezTo>
                    <a:pt x="8919" y="37654"/>
                    <a:pt x="9094" y="37606"/>
                    <a:pt x="9221" y="37527"/>
                  </a:cubicBezTo>
                  <a:lnTo>
                    <a:pt x="9285" y="37511"/>
                  </a:lnTo>
                  <a:cubicBezTo>
                    <a:pt x="9476" y="37591"/>
                    <a:pt x="9698" y="37638"/>
                    <a:pt x="9905" y="37638"/>
                  </a:cubicBezTo>
                  <a:cubicBezTo>
                    <a:pt x="10001" y="37638"/>
                    <a:pt x="10096" y="37638"/>
                    <a:pt x="10191" y="37622"/>
                  </a:cubicBezTo>
                  <a:lnTo>
                    <a:pt x="10462" y="37781"/>
                  </a:lnTo>
                  <a:cubicBezTo>
                    <a:pt x="10652" y="37877"/>
                    <a:pt x="10859" y="37956"/>
                    <a:pt x="11082" y="37988"/>
                  </a:cubicBezTo>
                  <a:cubicBezTo>
                    <a:pt x="11209" y="38004"/>
                    <a:pt x="11336" y="38020"/>
                    <a:pt x="11463" y="38020"/>
                  </a:cubicBezTo>
                  <a:cubicBezTo>
                    <a:pt x="11575" y="38020"/>
                    <a:pt x="11670" y="38020"/>
                    <a:pt x="11781" y="38004"/>
                  </a:cubicBezTo>
                  <a:lnTo>
                    <a:pt x="12258" y="37956"/>
                  </a:lnTo>
                  <a:cubicBezTo>
                    <a:pt x="12354" y="37956"/>
                    <a:pt x="12449" y="37972"/>
                    <a:pt x="12544" y="37988"/>
                  </a:cubicBezTo>
                  <a:lnTo>
                    <a:pt x="12878" y="38036"/>
                  </a:lnTo>
                  <a:cubicBezTo>
                    <a:pt x="12990" y="38068"/>
                    <a:pt x="13101" y="38083"/>
                    <a:pt x="13212" y="38099"/>
                  </a:cubicBezTo>
                  <a:cubicBezTo>
                    <a:pt x="13355" y="38115"/>
                    <a:pt x="13482" y="38147"/>
                    <a:pt x="13610" y="38147"/>
                  </a:cubicBezTo>
                  <a:lnTo>
                    <a:pt x="13959" y="38147"/>
                  </a:lnTo>
                  <a:cubicBezTo>
                    <a:pt x="14071" y="38147"/>
                    <a:pt x="14198" y="38147"/>
                    <a:pt x="14309" y="38131"/>
                  </a:cubicBezTo>
                  <a:cubicBezTo>
                    <a:pt x="14373" y="38115"/>
                    <a:pt x="14436" y="38115"/>
                    <a:pt x="14500" y="38115"/>
                  </a:cubicBezTo>
                  <a:lnTo>
                    <a:pt x="14643" y="38131"/>
                  </a:lnTo>
                  <a:lnTo>
                    <a:pt x="14818" y="38131"/>
                  </a:lnTo>
                  <a:lnTo>
                    <a:pt x="14882" y="38147"/>
                  </a:lnTo>
                  <a:lnTo>
                    <a:pt x="15041" y="38211"/>
                  </a:lnTo>
                  <a:cubicBezTo>
                    <a:pt x="15200" y="38290"/>
                    <a:pt x="15374" y="38338"/>
                    <a:pt x="15565" y="38338"/>
                  </a:cubicBezTo>
                  <a:lnTo>
                    <a:pt x="15788" y="38338"/>
                  </a:lnTo>
                  <a:cubicBezTo>
                    <a:pt x="15851" y="38346"/>
                    <a:pt x="15919" y="38350"/>
                    <a:pt x="15987" y="38350"/>
                  </a:cubicBezTo>
                  <a:cubicBezTo>
                    <a:pt x="16054" y="38350"/>
                    <a:pt x="16122" y="38346"/>
                    <a:pt x="16185" y="38338"/>
                  </a:cubicBezTo>
                  <a:lnTo>
                    <a:pt x="16535" y="38338"/>
                  </a:lnTo>
                  <a:cubicBezTo>
                    <a:pt x="16646" y="38322"/>
                    <a:pt x="16758" y="38306"/>
                    <a:pt x="16853" y="38274"/>
                  </a:cubicBezTo>
                  <a:lnTo>
                    <a:pt x="16980" y="38242"/>
                  </a:lnTo>
                  <a:lnTo>
                    <a:pt x="17394" y="38099"/>
                  </a:lnTo>
                  <a:lnTo>
                    <a:pt x="17807" y="38147"/>
                  </a:lnTo>
                  <a:cubicBezTo>
                    <a:pt x="17998" y="38179"/>
                    <a:pt x="18173" y="38211"/>
                    <a:pt x="18348" y="38274"/>
                  </a:cubicBezTo>
                  <a:lnTo>
                    <a:pt x="18618" y="38338"/>
                  </a:lnTo>
                  <a:cubicBezTo>
                    <a:pt x="18666" y="38346"/>
                    <a:pt x="18717" y="38350"/>
                    <a:pt x="18769" y="38350"/>
                  </a:cubicBezTo>
                  <a:cubicBezTo>
                    <a:pt x="18821" y="38350"/>
                    <a:pt x="18872" y="38346"/>
                    <a:pt x="18920" y="38338"/>
                  </a:cubicBezTo>
                  <a:lnTo>
                    <a:pt x="19365" y="38306"/>
                  </a:lnTo>
                  <a:lnTo>
                    <a:pt x="19858" y="38386"/>
                  </a:lnTo>
                  <a:cubicBezTo>
                    <a:pt x="19906" y="38401"/>
                    <a:pt x="19953" y="38401"/>
                    <a:pt x="20001" y="38401"/>
                  </a:cubicBezTo>
                  <a:lnTo>
                    <a:pt x="20399" y="38401"/>
                  </a:lnTo>
                  <a:cubicBezTo>
                    <a:pt x="20573" y="38386"/>
                    <a:pt x="20748" y="38306"/>
                    <a:pt x="20891" y="38195"/>
                  </a:cubicBezTo>
                  <a:cubicBezTo>
                    <a:pt x="20967" y="38211"/>
                    <a:pt x="21043" y="38219"/>
                    <a:pt x="21119" y="38219"/>
                  </a:cubicBezTo>
                  <a:cubicBezTo>
                    <a:pt x="21333" y="38219"/>
                    <a:pt x="21547" y="38157"/>
                    <a:pt x="21734" y="38052"/>
                  </a:cubicBezTo>
                  <a:cubicBezTo>
                    <a:pt x="22004" y="37893"/>
                    <a:pt x="22227" y="37670"/>
                    <a:pt x="22418" y="37416"/>
                  </a:cubicBezTo>
                  <a:cubicBezTo>
                    <a:pt x="22608" y="37082"/>
                    <a:pt x="22736" y="36700"/>
                    <a:pt x="22767" y="36319"/>
                  </a:cubicBezTo>
                  <a:cubicBezTo>
                    <a:pt x="22831" y="36001"/>
                    <a:pt x="22815" y="35683"/>
                    <a:pt x="22752" y="35365"/>
                  </a:cubicBezTo>
                  <a:cubicBezTo>
                    <a:pt x="22720" y="35237"/>
                    <a:pt x="22656" y="35094"/>
                    <a:pt x="22640" y="34983"/>
                  </a:cubicBezTo>
                  <a:cubicBezTo>
                    <a:pt x="22608" y="34888"/>
                    <a:pt x="22561" y="34776"/>
                    <a:pt x="22545" y="34681"/>
                  </a:cubicBezTo>
                  <a:cubicBezTo>
                    <a:pt x="22529" y="34586"/>
                    <a:pt x="22513" y="34506"/>
                    <a:pt x="22497" y="34411"/>
                  </a:cubicBezTo>
                  <a:cubicBezTo>
                    <a:pt x="22513" y="34236"/>
                    <a:pt x="22529" y="34061"/>
                    <a:pt x="22561" y="33886"/>
                  </a:cubicBezTo>
                  <a:lnTo>
                    <a:pt x="22704" y="33298"/>
                  </a:lnTo>
                  <a:cubicBezTo>
                    <a:pt x="22752" y="33107"/>
                    <a:pt x="22767" y="32916"/>
                    <a:pt x="22752" y="32725"/>
                  </a:cubicBezTo>
                  <a:cubicBezTo>
                    <a:pt x="22736" y="32630"/>
                    <a:pt x="22736" y="32535"/>
                    <a:pt x="22720" y="32455"/>
                  </a:cubicBezTo>
                  <a:cubicBezTo>
                    <a:pt x="22672" y="32121"/>
                    <a:pt x="22640" y="31787"/>
                    <a:pt x="22624" y="31453"/>
                  </a:cubicBezTo>
                  <a:cubicBezTo>
                    <a:pt x="22656" y="31279"/>
                    <a:pt x="22688" y="31104"/>
                    <a:pt x="22736" y="30945"/>
                  </a:cubicBezTo>
                  <a:cubicBezTo>
                    <a:pt x="22752" y="30849"/>
                    <a:pt x="22783" y="30754"/>
                    <a:pt x="22783" y="30659"/>
                  </a:cubicBezTo>
                  <a:cubicBezTo>
                    <a:pt x="22799" y="30547"/>
                    <a:pt x="22799" y="30452"/>
                    <a:pt x="22783" y="30341"/>
                  </a:cubicBezTo>
                  <a:cubicBezTo>
                    <a:pt x="22783" y="30229"/>
                    <a:pt x="22783" y="30102"/>
                    <a:pt x="22767" y="29991"/>
                  </a:cubicBezTo>
                  <a:cubicBezTo>
                    <a:pt x="22767" y="29864"/>
                    <a:pt x="22752" y="29752"/>
                    <a:pt x="22752" y="29641"/>
                  </a:cubicBezTo>
                  <a:cubicBezTo>
                    <a:pt x="22736" y="29498"/>
                    <a:pt x="22720" y="29355"/>
                    <a:pt x="22688" y="29212"/>
                  </a:cubicBezTo>
                  <a:cubicBezTo>
                    <a:pt x="22656" y="29069"/>
                    <a:pt x="22640" y="28926"/>
                    <a:pt x="22608" y="28767"/>
                  </a:cubicBezTo>
                  <a:cubicBezTo>
                    <a:pt x="22624" y="28623"/>
                    <a:pt x="22640" y="28480"/>
                    <a:pt x="22656" y="28337"/>
                  </a:cubicBezTo>
                  <a:cubicBezTo>
                    <a:pt x="22656" y="28258"/>
                    <a:pt x="22672" y="28162"/>
                    <a:pt x="22672" y="28067"/>
                  </a:cubicBezTo>
                  <a:cubicBezTo>
                    <a:pt x="22688" y="27876"/>
                    <a:pt x="22672" y="27685"/>
                    <a:pt x="22640" y="27495"/>
                  </a:cubicBezTo>
                  <a:cubicBezTo>
                    <a:pt x="22608" y="27304"/>
                    <a:pt x="22577" y="27129"/>
                    <a:pt x="22545" y="26938"/>
                  </a:cubicBezTo>
                  <a:lnTo>
                    <a:pt x="22497" y="26668"/>
                  </a:lnTo>
                  <a:cubicBezTo>
                    <a:pt x="22465" y="26557"/>
                    <a:pt x="22418" y="26429"/>
                    <a:pt x="22386" y="26318"/>
                  </a:cubicBezTo>
                  <a:cubicBezTo>
                    <a:pt x="22147" y="25698"/>
                    <a:pt x="21909" y="25094"/>
                    <a:pt x="21686" y="24474"/>
                  </a:cubicBezTo>
                  <a:cubicBezTo>
                    <a:pt x="21718" y="24204"/>
                    <a:pt x="21766" y="23933"/>
                    <a:pt x="21782" y="23679"/>
                  </a:cubicBezTo>
                  <a:cubicBezTo>
                    <a:pt x="21798" y="23504"/>
                    <a:pt x="21814" y="23313"/>
                    <a:pt x="21814" y="23138"/>
                  </a:cubicBezTo>
                  <a:cubicBezTo>
                    <a:pt x="21845" y="22884"/>
                    <a:pt x="21814" y="22614"/>
                    <a:pt x="21734" y="22359"/>
                  </a:cubicBezTo>
                  <a:cubicBezTo>
                    <a:pt x="21702" y="22264"/>
                    <a:pt x="21655" y="22168"/>
                    <a:pt x="21607" y="22073"/>
                  </a:cubicBezTo>
                  <a:cubicBezTo>
                    <a:pt x="21480" y="21803"/>
                    <a:pt x="21337" y="21517"/>
                    <a:pt x="21193" y="21246"/>
                  </a:cubicBezTo>
                  <a:cubicBezTo>
                    <a:pt x="21066" y="20992"/>
                    <a:pt x="20939" y="20769"/>
                    <a:pt x="20796" y="20531"/>
                  </a:cubicBezTo>
                  <a:cubicBezTo>
                    <a:pt x="20780" y="20372"/>
                    <a:pt x="20764" y="20229"/>
                    <a:pt x="20748" y="20086"/>
                  </a:cubicBezTo>
                  <a:lnTo>
                    <a:pt x="20780" y="19863"/>
                  </a:lnTo>
                  <a:cubicBezTo>
                    <a:pt x="20828" y="19688"/>
                    <a:pt x="20860" y="19497"/>
                    <a:pt x="20860" y="19322"/>
                  </a:cubicBezTo>
                  <a:lnTo>
                    <a:pt x="20844" y="18861"/>
                  </a:lnTo>
                  <a:cubicBezTo>
                    <a:pt x="20828" y="18687"/>
                    <a:pt x="20844" y="18512"/>
                    <a:pt x="20812" y="18337"/>
                  </a:cubicBezTo>
                  <a:cubicBezTo>
                    <a:pt x="20796" y="18098"/>
                    <a:pt x="20716" y="17860"/>
                    <a:pt x="20573" y="17653"/>
                  </a:cubicBezTo>
                  <a:cubicBezTo>
                    <a:pt x="20526" y="17574"/>
                    <a:pt x="20462" y="17494"/>
                    <a:pt x="20414" y="17431"/>
                  </a:cubicBezTo>
                  <a:lnTo>
                    <a:pt x="20192" y="17176"/>
                  </a:lnTo>
                  <a:cubicBezTo>
                    <a:pt x="20081" y="17033"/>
                    <a:pt x="19969" y="16890"/>
                    <a:pt x="19858" y="16747"/>
                  </a:cubicBezTo>
                  <a:cubicBezTo>
                    <a:pt x="19747" y="16381"/>
                    <a:pt x="19635" y="16031"/>
                    <a:pt x="19524" y="15682"/>
                  </a:cubicBezTo>
                  <a:lnTo>
                    <a:pt x="19429" y="15316"/>
                  </a:lnTo>
                  <a:cubicBezTo>
                    <a:pt x="19381" y="15221"/>
                    <a:pt x="19333" y="15125"/>
                    <a:pt x="19286" y="15030"/>
                  </a:cubicBezTo>
                  <a:lnTo>
                    <a:pt x="19063" y="14585"/>
                  </a:lnTo>
                  <a:cubicBezTo>
                    <a:pt x="18936" y="14235"/>
                    <a:pt x="18809" y="13885"/>
                    <a:pt x="18681" y="13535"/>
                  </a:cubicBezTo>
                  <a:lnTo>
                    <a:pt x="18554" y="13217"/>
                  </a:lnTo>
                  <a:cubicBezTo>
                    <a:pt x="18507" y="13106"/>
                    <a:pt x="18443" y="13011"/>
                    <a:pt x="18379" y="12915"/>
                  </a:cubicBezTo>
                  <a:lnTo>
                    <a:pt x="18109" y="12549"/>
                  </a:lnTo>
                  <a:lnTo>
                    <a:pt x="17998" y="12295"/>
                  </a:lnTo>
                  <a:cubicBezTo>
                    <a:pt x="18141" y="11786"/>
                    <a:pt x="17982" y="11134"/>
                    <a:pt x="17521" y="10848"/>
                  </a:cubicBezTo>
                  <a:lnTo>
                    <a:pt x="17505" y="10832"/>
                  </a:lnTo>
                  <a:cubicBezTo>
                    <a:pt x="17396" y="10748"/>
                    <a:pt x="17269" y="10709"/>
                    <a:pt x="17141" y="10709"/>
                  </a:cubicBezTo>
                  <a:cubicBezTo>
                    <a:pt x="17026" y="10709"/>
                    <a:pt x="16910" y="10741"/>
                    <a:pt x="16805" y="10801"/>
                  </a:cubicBezTo>
                  <a:lnTo>
                    <a:pt x="16758" y="10832"/>
                  </a:lnTo>
                  <a:lnTo>
                    <a:pt x="16646" y="10673"/>
                  </a:lnTo>
                  <a:lnTo>
                    <a:pt x="16456" y="10244"/>
                  </a:lnTo>
                  <a:cubicBezTo>
                    <a:pt x="16392" y="10117"/>
                    <a:pt x="16328" y="10006"/>
                    <a:pt x="16249" y="9894"/>
                  </a:cubicBezTo>
                  <a:cubicBezTo>
                    <a:pt x="16217" y="9735"/>
                    <a:pt x="16169" y="9576"/>
                    <a:pt x="16106" y="9433"/>
                  </a:cubicBezTo>
                  <a:cubicBezTo>
                    <a:pt x="16010" y="9274"/>
                    <a:pt x="15915" y="9115"/>
                    <a:pt x="15804" y="8972"/>
                  </a:cubicBezTo>
                  <a:lnTo>
                    <a:pt x="15565" y="8622"/>
                  </a:lnTo>
                  <a:cubicBezTo>
                    <a:pt x="15486" y="8511"/>
                    <a:pt x="15390" y="8400"/>
                    <a:pt x="15279" y="8289"/>
                  </a:cubicBezTo>
                  <a:lnTo>
                    <a:pt x="15088" y="8050"/>
                  </a:lnTo>
                  <a:cubicBezTo>
                    <a:pt x="15009" y="7907"/>
                    <a:pt x="14945" y="7748"/>
                    <a:pt x="14866" y="7605"/>
                  </a:cubicBezTo>
                  <a:cubicBezTo>
                    <a:pt x="14818" y="7525"/>
                    <a:pt x="14786" y="7446"/>
                    <a:pt x="14738" y="7366"/>
                  </a:cubicBezTo>
                  <a:lnTo>
                    <a:pt x="14643" y="7001"/>
                  </a:lnTo>
                  <a:cubicBezTo>
                    <a:pt x="14579" y="6826"/>
                    <a:pt x="14500" y="6651"/>
                    <a:pt x="14389" y="6492"/>
                  </a:cubicBezTo>
                  <a:cubicBezTo>
                    <a:pt x="14341" y="6412"/>
                    <a:pt x="14261" y="6333"/>
                    <a:pt x="14182" y="6269"/>
                  </a:cubicBezTo>
                  <a:lnTo>
                    <a:pt x="14055" y="6158"/>
                  </a:lnTo>
                  <a:cubicBezTo>
                    <a:pt x="13991" y="6110"/>
                    <a:pt x="13928" y="6047"/>
                    <a:pt x="13848" y="5999"/>
                  </a:cubicBezTo>
                  <a:cubicBezTo>
                    <a:pt x="13800" y="5983"/>
                    <a:pt x="13753" y="5951"/>
                    <a:pt x="13689" y="5935"/>
                  </a:cubicBezTo>
                  <a:lnTo>
                    <a:pt x="13657" y="5920"/>
                  </a:lnTo>
                  <a:lnTo>
                    <a:pt x="13594" y="5872"/>
                  </a:lnTo>
                  <a:cubicBezTo>
                    <a:pt x="13562" y="5776"/>
                    <a:pt x="13498" y="5681"/>
                    <a:pt x="13419" y="5602"/>
                  </a:cubicBezTo>
                  <a:lnTo>
                    <a:pt x="13164" y="5363"/>
                  </a:lnTo>
                  <a:cubicBezTo>
                    <a:pt x="12990" y="5188"/>
                    <a:pt x="12799" y="5029"/>
                    <a:pt x="12624" y="4854"/>
                  </a:cubicBezTo>
                  <a:cubicBezTo>
                    <a:pt x="12544" y="4759"/>
                    <a:pt x="12433" y="4679"/>
                    <a:pt x="12338" y="4616"/>
                  </a:cubicBezTo>
                  <a:cubicBezTo>
                    <a:pt x="12322" y="4584"/>
                    <a:pt x="12306" y="4568"/>
                    <a:pt x="12274" y="4552"/>
                  </a:cubicBezTo>
                  <a:cubicBezTo>
                    <a:pt x="12226" y="4489"/>
                    <a:pt x="12147" y="4377"/>
                    <a:pt x="12052" y="4346"/>
                  </a:cubicBezTo>
                  <a:lnTo>
                    <a:pt x="11845" y="4282"/>
                  </a:lnTo>
                  <a:lnTo>
                    <a:pt x="11686" y="4171"/>
                  </a:lnTo>
                  <a:cubicBezTo>
                    <a:pt x="11638" y="4059"/>
                    <a:pt x="11606" y="3948"/>
                    <a:pt x="11543" y="3853"/>
                  </a:cubicBezTo>
                  <a:cubicBezTo>
                    <a:pt x="11511" y="3773"/>
                    <a:pt x="11479" y="3694"/>
                    <a:pt x="11431" y="3630"/>
                  </a:cubicBezTo>
                  <a:cubicBezTo>
                    <a:pt x="11400" y="3582"/>
                    <a:pt x="11368" y="3551"/>
                    <a:pt x="11336" y="3519"/>
                  </a:cubicBezTo>
                  <a:cubicBezTo>
                    <a:pt x="11272" y="3455"/>
                    <a:pt x="11225" y="3408"/>
                    <a:pt x="11161" y="3376"/>
                  </a:cubicBezTo>
                  <a:lnTo>
                    <a:pt x="11018" y="3296"/>
                  </a:lnTo>
                  <a:lnTo>
                    <a:pt x="10939" y="3264"/>
                  </a:lnTo>
                  <a:cubicBezTo>
                    <a:pt x="10859" y="3153"/>
                    <a:pt x="10764" y="3058"/>
                    <a:pt x="10684" y="2946"/>
                  </a:cubicBezTo>
                  <a:cubicBezTo>
                    <a:pt x="10589" y="2835"/>
                    <a:pt x="10509" y="2708"/>
                    <a:pt x="10430" y="2581"/>
                  </a:cubicBezTo>
                  <a:cubicBezTo>
                    <a:pt x="10366" y="2469"/>
                    <a:pt x="10287" y="2342"/>
                    <a:pt x="10191" y="2247"/>
                  </a:cubicBezTo>
                  <a:cubicBezTo>
                    <a:pt x="10144" y="2167"/>
                    <a:pt x="10080" y="2104"/>
                    <a:pt x="10016" y="2040"/>
                  </a:cubicBezTo>
                  <a:cubicBezTo>
                    <a:pt x="9969" y="2008"/>
                    <a:pt x="9905" y="1977"/>
                    <a:pt x="9857" y="1945"/>
                  </a:cubicBezTo>
                  <a:cubicBezTo>
                    <a:pt x="9778" y="1897"/>
                    <a:pt x="9683" y="1849"/>
                    <a:pt x="9603" y="1833"/>
                  </a:cubicBezTo>
                  <a:lnTo>
                    <a:pt x="9476" y="1754"/>
                  </a:lnTo>
                  <a:lnTo>
                    <a:pt x="9380" y="1627"/>
                  </a:lnTo>
                  <a:cubicBezTo>
                    <a:pt x="9301" y="1341"/>
                    <a:pt x="9174" y="1054"/>
                    <a:pt x="9047" y="784"/>
                  </a:cubicBezTo>
                  <a:cubicBezTo>
                    <a:pt x="8999" y="705"/>
                    <a:pt x="8935" y="625"/>
                    <a:pt x="8888" y="562"/>
                  </a:cubicBezTo>
                  <a:cubicBezTo>
                    <a:pt x="8824" y="498"/>
                    <a:pt x="8760" y="434"/>
                    <a:pt x="8681" y="387"/>
                  </a:cubicBezTo>
                  <a:cubicBezTo>
                    <a:pt x="8617" y="323"/>
                    <a:pt x="8538" y="275"/>
                    <a:pt x="8442" y="244"/>
                  </a:cubicBezTo>
                  <a:lnTo>
                    <a:pt x="8315" y="180"/>
                  </a:lnTo>
                  <a:cubicBezTo>
                    <a:pt x="8236" y="148"/>
                    <a:pt x="8156" y="100"/>
                    <a:pt x="8077" y="53"/>
                  </a:cubicBezTo>
                  <a:cubicBezTo>
                    <a:pt x="8012" y="16"/>
                    <a:pt x="7946" y="0"/>
                    <a:pt x="7881" y="0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1589818" y="1528124"/>
              <a:ext cx="216809" cy="424867"/>
            </a:xfrm>
            <a:custGeom>
              <a:avLst/>
              <a:gdLst/>
              <a:ahLst/>
              <a:cxnLst/>
              <a:rect l="l" t="t" r="r" b="b"/>
              <a:pathLst>
                <a:path w="5327" h="10439" extrusionOk="0">
                  <a:moveTo>
                    <a:pt x="4173" y="1"/>
                  </a:moveTo>
                  <a:cubicBezTo>
                    <a:pt x="4105" y="1"/>
                    <a:pt x="4038" y="26"/>
                    <a:pt x="3991" y="72"/>
                  </a:cubicBezTo>
                  <a:cubicBezTo>
                    <a:pt x="3880" y="183"/>
                    <a:pt x="3800" y="326"/>
                    <a:pt x="3785" y="469"/>
                  </a:cubicBezTo>
                  <a:cubicBezTo>
                    <a:pt x="3753" y="644"/>
                    <a:pt x="3753" y="835"/>
                    <a:pt x="3785" y="1010"/>
                  </a:cubicBezTo>
                  <a:cubicBezTo>
                    <a:pt x="3785" y="1121"/>
                    <a:pt x="3816" y="1217"/>
                    <a:pt x="3832" y="1312"/>
                  </a:cubicBezTo>
                  <a:cubicBezTo>
                    <a:pt x="3816" y="1344"/>
                    <a:pt x="3816" y="1392"/>
                    <a:pt x="3800" y="1439"/>
                  </a:cubicBezTo>
                  <a:lnTo>
                    <a:pt x="3769" y="1567"/>
                  </a:lnTo>
                  <a:cubicBezTo>
                    <a:pt x="3721" y="1757"/>
                    <a:pt x="3705" y="1964"/>
                    <a:pt x="3721" y="2155"/>
                  </a:cubicBezTo>
                  <a:cubicBezTo>
                    <a:pt x="3737" y="2250"/>
                    <a:pt x="3753" y="2361"/>
                    <a:pt x="3769" y="2457"/>
                  </a:cubicBezTo>
                  <a:cubicBezTo>
                    <a:pt x="3785" y="2648"/>
                    <a:pt x="3848" y="2823"/>
                    <a:pt x="3944" y="2982"/>
                  </a:cubicBezTo>
                  <a:lnTo>
                    <a:pt x="3959" y="2997"/>
                  </a:lnTo>
                  <a:cubicBezTo>
                    <a:pt x="3975" y="3045"/>
                    <a:pt x="3975" y="3077"/>
                    <a:pt x="3975" y="3109"/>
                  </a:cubicBezTo>
                  <a:cubicBezTo>
                    <a:pt x="3959" y="3188"/>
                    <a:pt x="3944" y="3268"/>
                    <a:pt x="3944" y="3331"/>
                  </a:cubicBezTo>
                  <a:cubicBezTo>
                    <a:pt x="3944" y="3363"/>
                    <a:pt x="3928" y="3379"/>
                    <a:pt x="3928" y="3411"/>
                  </a:cubicBezTo>
                  <a:cubicBezTo>
                    <a:pt x="3880" y="3570"/>
                    <a:pt x="3816" y="3729"/>
                    <a:pt x="3785" y="3888"/>
                  </a:cubicBezTo>
                  <a:cubicBezTo>
                    <a:pt x="3753" y="4031"/>
                    <a:pt x="3737" y="4174"/>
                    <a:pt x="3705" y="4333"/>
                  </a:cubicBezTo>
                  <a:cubicBezTo>
                    <a:pt x="3673" y="4492"/>
                    <a:pt x="3673" y="4651"/>
                    <a:pt x="3721" y="4794"/>
                  </a:cubicBezTo>
                  <a:cubicBezTo>
                    <a:pt x="3769" y="4937"/>
                    <a:pt x="3864" y="5048"/>
                    <a:pt x="3975" y="5128"/>
                  </a:cubicBezTo>
                  <a:cubicBezTo>
                    <a:pt x="3991" y="5128"/>
                    <a:pt x="4007" y="5144"/>
                    <a:pt x="4039" y="5160"/>
                  </a:cubicBezTo>
                  <a:lnTo>
                    <a:pt x="4023" y="5239"/>
                  </a:lnTo>
                  <a:cubicBezTo>
                    <a:pt x="4007" y="5303"/>
                    <a:pt x="3991" y="5366"/>
                    <a:pt x="3975" y="5430"/>
                  </a:cubicBezTo>
                  <a:cubicBezTo>
                    <a:pt x="3975" y="5478"/>
                    <a:pt x="3959" y="5525"/>
                    <a:pt x="3959" y="5573"/>
                  </a:cubicBezTo>
                  <a:cubicBezTo>
                    <a:pt x="3959" y="5621"/>
                    <a:pt x="3975" y="5684"/>
                    <a:pt x="3944" y="5732"/>
                  </a:cubicBezTo>
                  <a:cubicBezTo>
                    <a:pt x="3928" y="5780"/>
                    <a:pt x="3912" y="5827"/>
                    <a:pt x="3896" y="5875"/>
                  </a:cubicBezTo>
                  <a:lnTo>
                    <a:pt x="3864" y="5923"/>
                  </a:lnTo>
                  <a:cubicBezTo>
                    <a:pt x="3816" y="5955"/>
                    <a:pt x="3769" y="5986"/>
                    <a:pt x="3721" y="6034"/>
                  </a:cubicBezTo>
                  <a:cubicBezTo>
                    <a:pt x="3641" y="6098"/>
                    <a:pt x="3578" y="6177"/>
                    <a:pt x="3530" y="6273"/>
                  </a:cubicBezTo>
                  <a:cubicBezTo>
                    <a:pt x="3482" y="6368"/>
                    <a:pt x="3451" y="6479"/>
                    <a:pt x="3451" y="6591"/>
                  </a:cubicBezTo>
                  <a:cubicBezTo>
                    <a:pt x="3435" y="6670"/>
                    <a:pt x="3419" y="6750"/>
                    <a:pt x="3419" y="6845"/>
                  </a:cubicBezTo>
                  <a:lnTo>
                    <a:pt x="3403" y="6972"/>
                  </a:lnTo>
                  <a:lnTo>
                    <a:pt x="3355" y="7083"/>
                  </a:lnTo>
                  <a:lnTo>
                    <a:pt x="3244" y="7163"/>
                  </a:lnTo>
                  <a:cubicBezTo>
                    <a:pt x="3196" y="7195"/>
                    <a:pt x="3149" y="7227"/>
                    <a:pt x="3101" y="7258"/>
                  </a:cubicBezTo>
                  <a:cubicBezTo>
                    <a:pt x="3037" y="7322"/>
                    <a:pt x="3005" y="7370"/>
                    <a:pt x="2958" y="7433"/>
                  </a:cubicBezTo>
                  <a:cubicBezTo>
                    <a:pt x="2910" y="7497"/>
                    <a:pt x="2878" y="7576"/>
                    <a:pt x="2862" y="7656"/>
                  </a:cubicBezTo>
                  <a:cubicBezTo>
                    <a:pt x="2862" y="7704"/>
                    <a:pt x="2862" y="7767"/>
                    <a:pt x="2862" y="7815"/>
                  </a:cubicBezTo>
                  <a:lnTo>
                    <a:pt x="2815" y="7942"/>
                  </a:lnTo>
                  <a:cubicBezTo>
                    <a:pt x="2751" y="8006"/>
                    <a:pt x="2687" y="8085"/>
                    <a:pt x="2640" y="8165"/>
                  </a:cubicBezTo>
                  <a:lnTo>
                    <a:pt x="2513" y="8308"/>
                  </a:lnTo>
                  <a:cubicBezTo>
                    <a:pt x="2481" y="8340"/>
                    <a:pt x="2449" y="8371"/>
                    <a:pt x="2433" y="8419"/>
                  </a:cubicBezTo>
                  <a:cubicBezTo>
                    <a:pt x="2417" y="8483"/>
                    <a:pt x="2401" y="8562"/>
                    <a:pt x="2385" y="8642"/>
                  </a:cubicBezTo>
                  <a:lnTo>
                    <a:pt x="2258" y="8816"/>
                  </a:lnTo>
                  <a:lnTo>
                    <a:pt x="2115" y="8896"/>
                  </a:lnTo>
                  <a:cubicBezTo>
                    <a:pt x="2083" y="8928"/>
                    <a:pt x="2052" y="8960"/>
                    <a:pt x="2020" y="8991"/>
                  </a:cubicBezTo>
                  <a:cubicBezTo>
                    <a:pt x="1988" y="9023"/>
                    <a:pt x="1940" y="9071"/>
                    <a:pt x="1924" y="9119"/>
                  </a:cubicBezTo>
                  <a:lnTo>
                    <a:pt x="1861" y="9214"/>
                  </a:lnTo>
                  <a:lnTo>
                    <a:pt x="1813" y="9278"/>
                  </a:lnTo>
                  <a:lnTo>
                    <a:pt x="1813" y="9278"/>
                  </a:lnTo>
                  <a:cubicBezTo>
                    <a:pt x="1755" y="9336"/>
                    <a:pt x="1696" y="9393"/>
                    <a:pt x="1638" y="9437"/>
                  </a:cubicBezTo>
                  <a:cubicBezTo>
                    <a:pt x="1606" y="9484"/>
                    <a:pt x="1590" y="9532"/>
                    <a:pt x="1575" y="9596"/>
                  </a:cubicBezTo>
                  <a:lnTo>
                    <a:pt x="1527" y="9659"/>
                  </a:lnTo>
                  <a:lnTo>
                    <a:pt x="1447" y="9691"/>
                  </a:lnTo>
                  <a:cubicBezTo>
                    <a:pt x="1416" y="9691"/>
                    <a:pt x="1384" y="9707"/>
                    <a:pt x="1368" y="9723"/>
                  </a:cubicBezTo>
                  <a:cubicBezTo>
                    <a:pt x="1304" y="9739"/>
                    <a:pt x="1272" y="9770"/>
                    <a:pt x="1225" y="9818"/>
                  </a:cubicBezTo>
                  <a:lnTo>
                    <a:pt x="1161" y="9866"/>
                  </a:lnTo>
                  <a:cubicBezTo>
                    <a:pt x="1129" y="9866"/>
                    <a:pt x="1098" y="9866"/>
                    <a:pt x="1066" y="9882"/>
                  </a:cubicBezTo>
                  <a:cubicBezTo>
                    <a:pt x="1050" y="9898"/>
                    <a:pt x="1034" y="9929"/>
                    <a:pt x="1018" y="9945"/>
                  </a:cubicBezTo>
                  <a:cubicBezTo>
                    <a:pt x="986" y="9993"/>
                    <a:pt x="939" y="10025"/>
                    <a:pt x="923" y="10073"/>
                  </a:cubicBezTo>
                  <a:lnTo>
                    <a:pt x="732" y="10073"/>
                  </a:lnTo>
                  <a:cubicBezTo>
                    <a:pt x="716" y="10073"/>
                    <a:pt x="684" y="10088"/>
                    <a:pt x="668" y="10104"/>
                  </a:cubicBezTo>
                  <a:cubicBezTo>
                    <a:pt x="605" y="10136"/>
                    <a:pt x="541" y="10184"/>
                    <a:pt x="478" y="10232"/>
                  </a:cubicBezTo>
                  <a:lnTo>
                    <a:pt x="414" y="10232"/>
                  </a:lnTo>
                  <a:cubicBezTo>
                    <a:pt x="398" y="10216"/>
                    <a:pt x="382" y="10200"/>
                    <a:pt x="350" y="10200"/>
                  </a:cubicBezTo>
                  <a:lnTo>
                    <a:pt x="303" y="10200"/>
                  </a:lnTo>
                  <a:cubicBezTo>
                    <a:pt x="271" y="10200"/>
                    <a:pt x="239" y="10216"/>
                    <a:pt x="207" y="10247"/>
                  </a:cubicBezTo>
                  <a:cubicBezTo>
                    <a:pt x="199" y="10239"/>
                    <a:pt x="191" y="10235"/>
                    <a:pt x="181" y="10235"/>
                  </a:cubicBezTo>
                  <a:cubicBezTo>
                    <a:pt x="171" y="10235"/>
                    <a:pt x="160" y="10239"/>
                    <a:pt x="144" y="10247"/>
                  </a:cubicBezTo>
                  <a:cubicBezTo>
                    <a:pt x="128" y="10247"/>
                    <a:pt x="112" y="10263"/>
                    <a:pt x="96" y="10279"/>
                  </a:cubicBezTo>
                  <a:cubicBezTo>
                    <a:pt x="87" y="10270"/>
                    <a:pt x="76" y="10266"/>
                    <a:pt x="64" y="10266"/>
                  </a:cubicBezTo>
                  <a:cubicBezTo>
                    <a:pt x="34" y="10266"/>
                    <a:pt x="1" y="10293"/>
                    <a:pt x="1" y="10327"/>
                  </a:cubicBezTo>
                  <a:cubicBezTo>
                    <a:pt x="1" y="10343"/>
                    <a:pt x="1" y="10375"/>
                    <a:pt x="1" y="10390"/>
                  </a:cubicBezTo>
                  <a:cubicBezTo>
                    <a:pt x="11" y="10421"/>
                    <a:pt x="41" y="10439"/>
                    <a:pt x="70" y="10439"/>
                  </a:cubicBezTo>
                  <a:cubicBezTo>
                    <a:pt x="85" y="10439"/>
                    <a:pt x="101" y="10434"/>
                    <a:pt x="112" y="10422"/>
                  </a:cubicBezTo>
                  <a:cubicBezTo>
                    <a:pt x="128" y="10422"/>
                    <a:pt x="144" y="10438"/>
                    <a:pt x="160" y="10438"/>
                  </a:cubicBezTo>
                  <a:lnTo>
                    <a:pt x="175" y="10422"/>
                  </a:lnTo>
                  <a:cubicBezTo>
                    <a:pt x="191" y="10422"/>
                    <a:pt x="207" y="10422"/>
                    <a:pt x="223" y="10406"/>
                  </a:cubicBezTo>
                  <a:cubicBezTo>
                    <a:pt x="239" y="10406"/>
                    <a:pt x="255" y="10422"/>
                    <a:pt x="271" y="10422"/>
                  </a:cubicBezTo>
                  <a:cubicBezTo>
                    <a:pt x="287" y="10422"/>
                    <a:pt x="319" y="10406"/>
                    <a:pt x="334" y="10406"/>
                  </a:cubicBezTo>
                  <a:cubicBezTo>
                    <a:pt x="366" y="10390"/>
                    <a:pt x="398" y="10359"/>
                    <a:pt x="430" y="10327"/>
                  </a:cubicBezTo>
                  <a:lnTo>
                    <a:pt x="462" y="10311"/>
                  </a:lnTo>
                  <a:cubicBezTo>
                    <a:pt x="509" y="10311"/>
                    <a:pt x="557" y="10327"/>
                    <a:pt x="589" y="10327"/>
                  </a:cubicBezTo>
                  <a:cubicBezTo>
                    <a:pt x="637" y="10327"/>
                    <a:pt x="684" y="10311"/>
                    <a:pt x="732" y="10311"/>
                  </a:cubicBezTo>
                  <a:cubicBezTo>
                    <a:pt x="764" y="10295"/>
                    <a:pt x="795" y="10279"/>
                    <a:pt x="811" y="10247"/>
                  </a:cubicBezTo>
                  <a:cubicBezTo>
                    <a:pt x="859" y="10232"/>
                    <a:pt x="891" y="10200"/>
                    <a:pt x="923" y="10168"/>
                  </a:cubicBezTo>
                  <a:cubicBezTo>
                    <a:pt x="954" y="10184"/>
                    <a:pt x="986" y="10184"/>
                    <a:pt x="1018" y="10184"/>
                  </a:cubicBezTo>
                  <a:lnTo>
                    <a:pt x="1113" y="10168"/>
                  </a:lnTo>
                  <a:cubicBezTo>
                    <a:pt x="1161" y="10168"/>
                    <a:pt x="1209" y="10120"/>
                    <a:pt x="1241" y="10088"/>
                  </a:cubicBezTo>
                  <a:lnTo>
                    <a:pt x="1320" y="10057"/>
                  </a:lnTo>
                  <a:cubicBezTo>
                    <a:pt x="1352" y="10041"/>
                    <a:pt x="1400" y="10025"/>
                    <a:pt x="1431" y="9993"/>
                  </a:cubicBezTo>
                  <a:cubicBezTo>
                    <a:pt x="1447" y="9977"/>
                    <a:pt x="1479" y="9945"/>
                    <a:pt x="1495" y="9929"/>
                  </a:cubicBezTo>
                  <a:cubicBezTo>
                    <a:pt x="1527" y="9882"/>
                    <a:pt x="1559" y="9834"/>
                    <a:pt x="1590" y="9786"/>
                  </a:cubicBezTo>
                  <a:lnTo>
                    <a:pt x="1654" y="9739"/>
                  </a:lnTo>
                  <a:cubicBezTo>
                    <a:pt x="1686" y="9739"/>
                    <a:pt x="1734" y="9739"/>
                    <a:pt x="1765" y="9723"/>
                  </a:cubicBezTo>
                  <a:cubicBezTo>
                    <a:pt x="1781" y="9707"/>
                    <a:pt x="1813" y="9691"/>
                    <a:pt x="1829" y="9659"/>
                  </a:cubicBezTo>
                  <a:cubicBezTo>
                    <a:pt x="1893" y="9596"/>
                    <a:pt x="1956" y="9516"/>
                    <a:pt x="2020" y="9437"/>
                  </a:cubicBezTo>
                  <a:lnTo>
                    <a:pt x="2131" y="9357"/>
                  </a:lnTo>
                  <a:cubicBezTo>
                    <a:pt x="2163" y="9309"/>
                    <a:pt x="2195" y="9278"/>
                    <a:pt x="2211" y="9230"/>
                  </a:cubicBezTo>
                  <a:cubicBezTo>
                    <a:pt x="2242" y="9198"/>
                    <a:pt x="2258" y="9150"/>
                    <a:pt x="2290" y="9103"/>
                  </a:cubicBezTo>
                  <a:cubicBezTo>
                    <a:pt x="2306" y="9071"/>
                    <a:pt x="2322" y="9023"/>
                    <a:pt x="2354" y="8975"/>
                  </a:cubicBezTo>
                  <a:lnTo>
                    <a:pt x="2354" y="8991"/>
                  </a:lnTo>
                  <a:lnTo>
                    <a:pt x="2370" y="8944"/>
                  </a:lnTo>
                  <a:lnTo>
                    <a:pt x="2497" y="8769"/>
                  </a:lnTo>
                  <a:cubicBezTo>
                    <a:pt x="2576" y="8769"/>
                    <a:pt x="2640" y="8737"/>
                    <a:pt x="2703" y="8689"/>
                  </a:cubicBezTo>
                  <a:cubicBezTo>
                    <a:pt x="2735" y="8657"/>
                    <a:pt x="2767" y="8610"/>
                    <a:pt x="2783" y="8546"/>
                  </a:cubicBezTo>
                  <a:cubicBezTo>
                    <a:pt x="2815" y="8514"/>
                    <a:pt x="2831" y="8467"/>
                    <a:pt x="2862" y="8419"/>
                  </a:cubicBezTo>
                  <a:cubicBezTo>
                    <a:pt x="2894" y="8387"/>
                    <a:pt x="2910" y="8355"/>
                    <a:pt x="2942" y="8308"/>
                  </a:cubicBezTo>
                  <a:lnTo>
                    <a:pt x="3021" y="8149"/>
                  </a:lnTo>
                  <a:lnTo>
                    <a:pt x="3101" y="8069"/>
                  </a:lnTo>
                  <a:cubicBezTo>
                    <a:pt x="3149" y="8053"/>
                    <a:pt x="3196" y="8037"/>
                    <a:pt x="3244" y="8022"/>
                  </a:cubicBezTo>
                  <a:cubicBezTo>
                    <a:pt x="3308" y="7974"/>
                    <a:pt x="3355" y="7910"/>
                    <a:pt x="3387" y="7847"/>
                  </a:cubicBezTo>
                  <a:cubicBezTo>
                    <a:pt x="3419" y="7783"/>
                    <a:pt x="3451" y="7704"/>
                    <a:pt x="3482" y="7624"/>
                  </a:cubicBezTo>
                  <a:cubicBezTo>
                    <a:pt x="3498" y="7560"/>
                    <a:pt x="3498" y="7481"/>
                    <a:pt x="3514" y="7433"/>
                  </a:cubicBezTo>
                  <a:cubicBezTo>
                    <a:pt x="3530" y="7386"/>
                    <a:pt x="3530" y="7306"/>
                    <a:pt x="3546" y="7274"/>
                  </a:cubicBezTo>
                  <a:cubicBezTo>
                    <a:pt x="3578" y="7242"/>
                    <a:pt x="3594" y="7211"/>
                    <a:pt x="3626" y="7179"/>
                  </a:cubicBezTo>
                  <a:lnTo>
                    <a:pt x="3705" y="7115"/>
                  </a:lnTo>
                  <a:lnTo>
                    <a:pt x="3816" y="7068"/>
                  </a:lnTo>
                  <a:cubicBezTo>
                    <a:pt x="3864" y="7052"/>
                    <a:pt x="3896" y="7020"/>
                    <a:pt x="3928" y="7004"/>
                  </a:cubicBezTo>
                  <a:cubicBezTo>
                    <a:pt x="4007" y="6940"/>
                    <a:pt x="4087" y="6877"/>
                    <a:pt x="4134" y="6781"/>
                  </a:cubicBezTo>
                  <a:cubicBezTo>
                    <a:pt x="4166" y="6670"/>
                    <a:pt x="4198" y="6559"/>
                    <a:pt x="4214" y="6448"/>
                  </a:cubicBezTo>
                  <a:cubicBezTo>
                    <a:pt x="4230" y="6384"/>
                    <a:pt x="4230" y="6304"/>
                    <a:pt x="4230" y="6225"/>
                  </a:cubicBezTo>
                  <a:cubicBezTo>
                    <a:pt x="4277" y="6145"/>
                    <a:pt x="4309" y="6034"/>
                    <a:pt x="4341" y="5986"/>
                  </a:cubicBezTo>
                  <a:cubicBezTo>
                    <a:pt x="4389" y="5939"/>
                    <a:pt x="4420" y="5875"/>
                    <a:pt x="4452" y="5827"/>
                  </a:cubicBezTo>
                  <a:cubicBezTo>
                    <a:pt x="4500" y="5748"/>
                    <a:pt x="4532" y="5684"/>
                    <a:pt x="4548" y="5605"/>
                  </a:cubicBezTo>
                  <a:cubicBezTo>
                    <a:pt x="4579" y="5525"/>
                    <a:pt x="4595" y="5462"/>
                    <a:pt x="4611" y="5382"/>
                  </a:cubicBezTo>
                  <a:cubicBezTo>
                    <a:pt x="4627" y="5303"/>
                    <a:pt x="4643" y="5207"/>
                    <a:pt x="4659" y="5128"/>
                  </a:cubicBezTo>
                  <a:cubicBezTo>
                    <a:pt x="4675" y="5080"/>
                    <a:pt x="4691" y="5033"/>
                    <a:pt x="4707" y="4985"/>
                  </a:cubicBezTo>
                  <a:cubicBezTo>
                    <a:pt x="4738" y="4921"/>
                    <a:pt x="4754" y="4874"/>
                    <a:pt x="4770" y="4810"/>
                  </a:cubicBezTo>
                  <a:lnTo>
                    <a:pt x="4834" y="4651"/>
                  </a:lnTo>
                  <a:cubicBezTo>
                    <a:pt x="4850" y="4587"/>
                    <a:pt x="4866" y="4524"/>
                    <a:pt x="4866" y="4460"/>
                  </a:cubicBezTo>
                  <a:cubicBezTo>
                    <a:pt x="4897" y="4317"/>
                    <a:pt x="4913" y="4174"/>
                    <a:pt x="4882" y="4031"/>
                  </a:cubicBezTo>
                  <a:cubicBezTo>
                    <a:pt x="4882" y="3999"/>
                    <a:pt x="4850" y="3951"/>
                    <a:pt x="4850" y="3920"/>
                  </a:cubicBezTo>
                  <a:lnTo>
                    <a:pt x="4850" y="3824"/>
                  </a:lnTo>
                  <a:cubicBezTo>
                    <a:pt x="4866" y="3729"/>
                    <a:pt x="4850" y="3665"/>
                    <a:pt x="4866" y="3554"/>
                  </a:cubicBezTo>
                  <a:cubicBezTo>
                    <a:pt x="4882" y="3443"/>
                    <a:pt x="4897" y="3347"/>
                    <a:pt x="4913" y="3236"/>
                  </a:cubicBezTo>
                  <a:lnTo>
                    <a:pt x="4929" y="3188"/>
                  </a:lnTo>
                  <a:cubicBezTo>
                    <a:pt x="5184" y="2966"/>
                    <a:pt x="5327" y="2632"/>
                    <a:pt x="5327" y="2282"/>
                  </a:cubicBezTo>
                  <a:cubicBezTo>
                    <a:pt x="5327" y="2139"/>
                    <a:pt x="5327" y="1980"/>
                    <a:pt x="5327" y="1821"/>
                  </a:cubicBezTo>
                  <a:cubicBezTo>
                    <a:pt x="5295" y="1678"/>
                    <a:pt x="5247" y="1519"/>
                    <a:pt x="5184" y="1376"/>
                  </a:cubicBezTo>
                  <a:cubicBezTo>
                    <a:pt x="5136" y="1201"/>
                    <a:pt x="5025" y="1026"/>
                    <a:pt x="4897" y="899"/>
                  </a:cubicBezTo>
                  <a:lnTo>
                    <a:pt x="4818" y="835"/>
                  </a:lnTo>
                  <a:cubicBezTo>
                    <a:pt x="4786" y="803"/>
                    <a:pt x="4770" y="756"/>
                    <a:pt x="4738" y="724"/>
                  </a:cubicBezTo>
                  <a:cubicBezTo>
                    <a:pt x="4707" y="613"/>
                    <a:pt x="4659" y="517"/>
                    <a:pt x="4627" y="422"/>
                  </a:cubicBezTo>
                  <a:cubicBezTo>
                    <a:pt x="4579" y="326"/>
                    <a:pt x="4532" y="247"/>
                    <a:pt x="4452" y="167"/>
                  </a:cubicBezTo>
                  <a:cubicBezTo>
                    <a:pt x="4420" y="120"/>
                    <a:pt x="4373" y="72"/>
                    <a:pt x="4309" y="40"/>
                  </a:cubicBezTo>
                  <a:cubicBezTo>
                    <a:pt x="4269" y="14"/>
                    <a:pt x="4221" y="1"/>
                    <a:pt x="4173" y="1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2211022" y="1461783"/>
              <a:ext cx="177330" cy="482783"/>
            </a:xfrm>
            <a:custGeom>
              <a:avLst/>
              <a:gdLst/>
              <a:ahLst/>
              <a:cxnLst/>
              <a:rect l="l" t="t" r="r" b="b"/>
              <a:pathLst>
                <a:path w="4357" h="11862" extrusionOk="0">
                  <a:moveTo>
                    <a:pt x="3800" y="1"/>
                  </a:moveTo>
                  <a:cubicBezTo>
                    <a:pt x="3657" y="1"/>
                    <a:pt x="3530" y="17"/>
                    <a:pt x="3419" y="48"/>
                  </a:cubicBezTo>
                  <a:cubicBezTo>
                    <a:pt x="3260" y="96"/>
                    <a:pt x="3117" y="192"/>
                    <a:pt x="3021" y="335"/>
                  </a:cubicBezTo>
                  <a:cubicBezTo>
                    <a:pt x="2926" y="430"/>
                    <a:pt x="2862" y="541"/>
                    <a:pt x="2799" y="653"/>
                  </a:cubicBezTo>
                  <a:cubicBezTo>
                    <a:pt x="2735" y="748"/>
                    <a:pt x="2688" y="828"/>
                    <a:pt x="2624" y="923"/>
                  </a:cubicBezTo>
                  <a:lnTo>
                    <a:pt x="2497" y="1066"/>
                  </a:lnTo>
                  <a:lnTo>
                    <a:pt x="2385" y="1146"/>
                  </a:lnTo>
                  <a:lnTo>
                    <a:pt x="2290" y="1209"/>
                  </a:lnTo>
                  <a:cubicBezTo>
                    <a:pt x="2195" y="1225"/>
                    <a:pt x="2099" y="1257"/>
                    <a:pt x="2004" y="1289"/>
                  </a:cubicBezTo>
                  <a:cubicBezTo>
                    <a:pt x="1845" y="1336"/>
                    <a:pt x="1702" y="1432"/>
                    <a:pt x="1575" y="1527"/>
                  </a:cubicBezTo>
                  <a:cubicBezTo>
                    <a:pt x="1463" y="1607"/>
                    <a:pt x="1384" y="1686"/>
                    <a:pt x="1288" y="1766"/>
                  </a:cubicBezTo>
                  <a:cubicBezTo>
                    <a:pt x="1161" y="1893"/>
                    <a:pt x="1050" y="2004"/>
                    <a:pt x="939" y="2147"/>
                  </a:cubicBezTo>
                  <a:cubicBezTo>
                    <a:pt x="811" y="2290"/>
                    <a:pt x="700" y="2433"/>
                    <a:pt x="605" y="2592"/>
                  </a:cubicBezTo>
                  <a:cubicBezTo>
                    <a:pt x="541" y="2704"/>
                    <a:pt x="462" y="2815"/>
                    <a:pt x="414" y="2926"/>
                  </a:cubicBezTo>
                  <a:cubicBezTo>
                    <a:pt x="350" y="3038"/>
                    <a:pt x="319" y="3149"/>
                    <a:pt x="271" y="3260"/>
                  </a:cubicBezTo>
                  <a:cubicBezTo>
                    <a:pt x="223" y="3387"/>
                    <a:pt x="191" y="3514"/>
                    <a:pt x="144" y="3658"/>
                  </a:cubicBezTo>
                  <a:cubicBezTo>
                    <a:pt x="128" y="3769"/>
                    <a:pt x="112" y="3896"/>
                    <a:pt x="96" y="4023"/>
                  </a:cubicBezTo>
                  <a:cubicBezTo>
                    <a:pt x="80" y="4198"/>
                    <a:pt x="64" y="4405"/>
                    <a:pt x="80" y="4596"/>
                  </a:cubicBezTo>
                  <a:lnTo>
                    <a:pt x="96" y="4691"/>
                  </a:lnTo>
                  <a:cubicBezTo>
                    <a:pt x="96" y="4945"/>
                    <a:pt x="112" y="5184"/>
                    <a:pt x="144" y="5438"/>
                  </a:cubicBezTo>
                  <a:lnTo>
                    <a:pt x="160" y="5629"/>
                  </a:lnTo>
                  <a:cubicBezTo>
                    <a:pt x="176" y="5756"/>
                    <a:pt x="191" y="5883"/>
                    <a:pt x="239" y="5995"/>
                  </a:cubicBezTo>
                  <a:lnTo>
                    <a:pt x="303" y="6233"/>
                  </a:lnTo>
                  <a:cubicBezTo>
                    <a:pt x="335" y="6345"/>
                    <a:pt x="350" y="6440"/>
                    <a:pt x="382" y="6551"/>
                  </a:cubicBezTo>
                  <a:lnTo>
                    <a:pt x="350" y="6821"/>
                  </a:lnTo>
                  <a:cubicBezTo>
                    <a:pt x="303" y="6980"/>
                    <a:pt x="255" y="7139"/>
                    <a:pt x="207" y="7298"/>
                  </a:cubicBezTo>
                  <a:cubicBezTo>
                    <a:pt x="191" y="7378"/>
                    <a:pt x="160" y="7457"/>
                    <a:pt x="128" y="7537"/>
                  </a:cubicBezTo>
                  <a:cubicBezTo>
                    <a:pt x="96" y="7648"/>
                    <a:pt x="80" y="7744"/>
                    <a:pt x="64" y="7839"/>
                  </a:cubicBezTo>
                  <a:cubicBezTo>
                    <a:pt x="48" y="7919"/>
                    <a:pt x="48" y="8014"/>
                    <a:pt x="48" y="8093"/>
                  </a:cubicBezTo>
                  <a:cubicBezTo>
                    <a:pt x="1" y="8443"/>
                    <a:pt x="48" y="8793"/>
                    <a:pt x="176" y="9127"/>
                  </a:cubicBezTo>
                  <a:cubicBezTo>
                    <a:pt x="271" y="9286"/>
                    <a:pt x="366" y="9445"/>
                    <a:pt x="493" y="9588"/>
                  </a:cubicBezTo>
                  <a:cubicBezTo>
                    <a:pt x="557" y="9699"/>
                    <a:pt x="621" y="9795"/>
                    <a:pt x="684" y="9890"/>
                  </a:cubicBezTo>
                  <a:cubicBezTo>
                    <a:pt x="716" y="10017"/>
                    <a:pt x="748" y="10144"/>
                    <a:pt x="780" y="10256"/>
                  </a:cubicBezTo>
                  <a:cubicBezTo>
                    <a:pt x="811" y="10367"/>
                    <a:pt x="859" y="10462"/>
                    <a:pt x="923" y="10542"/>
                  </a:cubicBezTo>
                  <a:lnTo>
                    <a:pt x="1050" y="10669"/>
                  </a:lnTo>
                  <a:cubicBezTo>
                    <a:pt x="1114" y="10764"/>
                    <a:pt x="1209" y="10860"/>
                    <a:pt x="1320" y="10923"/>
                  </a:cubicBezTo>
                  <a:cubicBezTo>
                    <a:pt x="1384" y="10955"/>
                    <a:pt x="1447" y="10987"/>
                    <a:pt x="1511" y="11019"/>
                  </a:cubicBezTo>
                  <a:cubicBezTo>
                    <a:pt x="1559" y="11082"/>
                    <a:pt x="1591" y="11162"/>
                    <a:pt x="1638" y="11226"/>
                  </a:cubicBezTo>
                  <a:cubicBezTo>
                    <a:pt x="1654" y="11305"/>
                    <a:pt x="1686" y="11369"/>
                    <a:pt x="1718" y="11432"/>
                  </a:cubicBezTo>
                  <a:cubicBezTo>
                    <a:pt x="1765" y="11480"/>
                    <a:pt x="1797" y="11544"/>
                    <a:pt x="1861" y="11591"/>
                  </a:cubicBezTo>
                  <a:cubicBezTo>
                    <a:pt x="1924" y="11655"/>
                    <a:pt x="1988" y="11718"/>
                    <a:pt x="2067" y="11782"/>
                  </a:cubicBezTo>
                  <a:cubicBezTo>
                    <a:pt x="2131" y="11830"/>
                    <a:pt x="2195" y="11846"/>
                    <a:pt x="2274" y="11862"/>
                  </a:cubicBezTo>
                  <a:cubicBezTo>
                    <a:pt x="2433" y="11862"/>
                    <a:pt x="2529" y="11671"/>
                    <a:pt x="2544" y="11528"/>
                  </a:cubicBezTo>
                  <a:cubicBezTo>
                    <a:pt x="2576" y="11353"/>
                    <a:pt x="2497" y="11178"/>
                    <a:pt x="2354" y="11098"/>
                  </a:cubicBezTo>
                  <a:lnTo>
                    <a:pt x="2290" y="11067"/>
                  </a:lnTo>
                  <a:lnTo>
                    <a:pt x="2258" y="11035"/>
                  </a:lnTo>
                  <a:lnTo>
                    <a:pt x="2195" y="10987"/>
                  </a:lnTo>
                  <a:lnTo>
                    <a:pt x="2163" y="10955"/>
                  </a:lnTo>
                  <a:cubicBezTo>
                    <a:pt x="2131" y="10908"/>
                    <a:pt x="2083" y="10860"/>
                    <a:pt x="2036" y="10828"/>
                  </a:cubicBezTo>
                  <a:lnTo>
                    <a:pt x="1956" y="10796"/>
                  </a:lnTo>
                  <a:cubicBezTo>
                    <a:pt x="1924" y="10749"/>
                    <a:pt x="1893" y="10701"/>
                    <a:pt x="1861" y="10653"/>
                  </a:cubicBezTo>
                  <a:lnTo>
                    <a:pt x="1861" y="10446"/>
                  </a:lnTo>
                  <a:cubicBezTo>
                    <a:pt x="1861" y="10319"/>
                    <a:pt x="1845" y="10176"/>
                    <a:pt x="1813" y="10049"/>
                  </a:cubicBezTo>
                  <a:cubicBezTo>
                    <a:pt x="1797" y="9906"/>
                    <a:pt x="1765" y="9763"/>
                    <a:pt x="1702" y="9636"/>
                  </a:cubicBezTo>
                  <a:cubicBezTo>
                    <a:pt x="1654" y="9540"/>
                    <a:pt x="1606" y="9461"/>
                    <a:pt x="1543" y="9365"/>
                  </a:cubicBezTo>
                  <a:lnTo>
                    <a:pt x="1543" y="9349"/>
                  </a:lnTo>
                  <a:lnTo>
                    <a:pt x="1543" y="9127"/>
                  </a:lnTo>
                  <a:lnTo>
                    <a:pt x="1543" y="9063"/>
                  </a:lnTo>
                  <a:cubicBezTo>
                    <a:pt x="1559" y="9000"/>
                    <a:pt x="1575" y="8952"/>
                    <a:pt x="1575" y="8888"/>
                  </a:cubicBezTo>
                  <a:cubicBezTo>
                    <a:pt x="1638" y="8682"/>
                    <a:pt x="1638" y="8459"/>
                    <a:pt x="1591" y="8252"/>
                  </a:cubicBezTo>
                  <a:cubicBezTo>
                    <a:pt x="1559" y="8125"/>
                    <a:pt x="1543" y="8014"/>
                    <a:pt x="1511" y="7887"/>
                  </a:cubicBezTo>
                  <a:cubicBezTo>
                    <a:pt x="1511" y="7823"/>
                    <a:pt x="1495" y="7760"/>
                    <a:pt x="1479" y="7696"/>
                  </a:cubicBezTo>
                  <a:cubicBezTo>
                    <a:pt x="1463" y="7632"/>
                    <a:pt x="1447" y="7553"/>
                    <a:pt x="1416" y="7489"/>
                  </a:cubicBezTo>
                  <a:cubicBezTo>
                    <a:pt x="1384" y="7410"/>
                    <a:pt x="1352" y="7330"/>
                    <a:pt x="1320" y="7251"/>
                  </a:cubicBezTo>
                  <a:cubicBezTo>
                    <a:pt x="1273" y="7124"/>
                    <a:pt x="1241" y="6996"/>
                    <a:pt x="1193" y="6869"/>
                  </a:cubicBezTo>
                  <a:lnTo>
                    <a:pt x="1193" y="6663"/>
                  </a:lnTo>
                  <a:lnTo>
                    <a:pt x="1304" y="6472"/>
                  </a:lnTo>
                  <a:lnTo>
                    <a:pt x="1463" y="6233"/>
                  </a:lnTo>
                  <a:cubicBezTo>
                    <a:pt x="1543" y="6122"/>
                    <a:pt x="1606" y="5995"/>
                    <a:pt x="1670" y="5883"/>
                  </a:cubicBezTo>
                  <a:cubicBezTo>
                    <a:pt x="1734" y="5740"/>
                    <a:pt x="1813" y="5597"/>
                    <a:pt x="1877" y="5470"/>
                  </a:cubicBezTo>
                  <a:cubicBezTo>
                    <a:pt x="1909" y="5422"/>
                    <a:pt x="1956" y="5375"/>
                    <a:pt x="1988" y="5327"/>
                  </a:cubicBezTo>
                  <a:cubicBezTo>
                    <a:pt x="2020" y="5279"/>
                    <a:pt x="2052" y="5232"/>
                    <a:pt x="2083" y="5184"/>
                  </a:cubicBezTo>
                  <a:cubicBezTo>
                    <a:pt x="2147" y="5104"/>
                    <a:pt x="2211" y="5025"/>
                    <a:pt x="2242" y="4930"/>
                  </a:cubicBezTo>
                  <a:lnTo>
                    <a:pt x="2306" y="4802"/>
                  </a:lnTo>
                  <a:cubicBezTo>
                    <a:pt x="2385" y="4659"/>
                    <a:pt x="2449" y="4500"/>
                    <a:pt x="2513" y="4357"/>
                  </a:cubicBezTo>
                  <a:cubicBezTo>
                    <a:pt x="2624" y="4023"/>
                    <a:pt x="2703" y="3705"/>
                    <a:pt x="2767" y="3355"/>
                  </a:cubicBezTo>
                  <a:cubicBezTo>
                    <a:pt x="2799" y="3133"/>
                    <a:pt x="2831" y="2926"/>
                    <a:pt x="2862" y="2704"/>
                  </a:cubicBezTo>
                  <a:cubicBezTo>
                    <a:pt x="2894" y="2513"/>
                    <a:pt x="2910" y="2338"/>
                    <a:pt x="2910" y="2147"/>
                  </a:cubicBezTo>
                  <a:lnTo>
                    <a:pt x="2910" y="2052"/>
                  </a:lnTo>
                  <a:lnTo>
                    <a:pt x="2942" y="1972"/>
                  </a:lnTo>
                  <a:lnTo>
                    <a:pt x="3006" y="1877"/>
                  </a:lnTo>
                  <a:lnTo>
                    <a:pt x="3101" y="1781"/>
                  </a:lnTo>
                  <a:lnTo>
                    <a:pt x="3196" y="1734"/>
                  </a:lnTo>
                  <a:lnTo>
                    <a:pt x="3276" y="1702"/>
                  </a:lnTo>
                  <a:cubicBezTo>
                    <a:pt x="3355" y="1686"/>
                    <a:pt x="3435" y="1670"/>
                    <a:pt x="3514" y="1654"/>
                  </a:cubicBezTo>
                  <a:cubicBezTo>
                    <a:pt x="3594" y="1638"/>
                    <a:pt x="3673" y="1607"/>
                    <a:pt x="3753" y="1559"/>
                  </a:cubicBezTo>
                  <a:cubicBezTo>
                    <a:pt x="3848" y="1495"/>
                    <a:pt x="3944" y="1416"/>
                    <a:pt x="4007" y="1320"/>
                  </a:cubicBezTo>
                  <a:cubicBezTo>
                    <a:pt x="4055" y="1289"/>
                    <a:pt x="4087" y="1241"/>
                    <a:pt x="4134" y="1193"/>
                  </a:cubicBezTo>
                  <a:cubicBezTo>
                    <a:pt x="4309" y="971"/>
                    <a:pt x="4357" y="669"/>
                    <a:pt x="4262" y="398"/>
                  </a:cubicBezTo>
                  <a:cubicBezTo>
                    <a:pt x="4198" y="176"/>
                    <a:pt x="4007" y="33"/>
                    <a:pt x="3800" y="1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1669916" y="1654131"/>
              <a:ext cx="631990" cy="93081"/>
            </a:xfrm>
            <a:custGeom>
              <a:avLst/>
              <a:gdLst/>
              <a:ahLst/>
              <a:cxnLst/>
              <a:rect l="l" t="t" r="r" b="b"/>
              <a:pathLst>
                <a:path w="15528" h="2287" extrusionOk="0">
                  <a:moveTo>
                    <a:pt x="380" y="0"/>
                  </a:moveTo>
                  <a:cubicBezTo>
                    <a:pt x="107" y="0"/>
                    <a:pt x="1" y="406"/>
                    <a:pt x="290" y="521"/>
                  </a:cubicBezTo>
                  <a:cubicBezTo>
                    <a:pt x="370" y="553"/>
                    <a:pt x="433" y="585"/>
                    <a:pt x="497" y="617"/>
                  </a:cubicBezTo>
                  <a:lnTo>
                    <a:pt x="751" y="744"/>
                  </a:lnTo>
                  <a:cubicBezTo>
                    <a:pt x="910" y="824"/>
                    <a:pt x="1069" y="887"/>
                    <a:pt x="1228" y="951"/>
                  </a:cubicBezTo>
                  <a:cubicBezTo>
                    <a:pt x="1785" y="1142"/>
                    <a:pt x="2341" y="1332"/>
                    <a:pt x="2914" y="1475"/>
                  </a:cubicBezTo>
                  <a:cubicBezTo>
                    <a:pt x="3057" y="1523"/>
                    <a:pt x="3168" y="1555"/>
                    <a:pt x="3327" y="1587"/>
                  </a:cubicBezTo>
                  <a:cubicBezTo>
                    <a:pt x="3486" y="1619"/>
                    <a:pt x="3645" y="1666"/>
                    <a:pt x="3804" y="1698"/>
                  </a:cubicBezTo>
                  <a:lnTo>
                    <a:pt x="4297" y="1793"/>
                  </a:lnTo>
                  <a:cubicBezTo>
                    <a:pt x="4440" y="1825"/>
                    <a:pt x="4583" y="1841"/>
                    <a:pt x="4726" y="1873"/>
                  </a:cubicBezTo>
                  <a:cubicBezTo>
                    <a:pt x="4996" y="1921"/>
                    <a:pt x="5251" y="1952"/>
                    <a:pt x="5521" y="2000"/>
                  </a:cubicBezTo>
                  <a:cubicBezTo>
                    <a:pt x="5823" y="2032"/>
                    <a:pt x="6125" y="2064"/>
                    <a:pt x="6443" y="2095"/>
                  </a:cubicBezTo>
                  <a:cubicBezTo>
                    <a:pt x="6761" y="2127"/>
                    <a:pt x="7079" y="2159"/>
                    <a:pt x="7397" y="2191"/>
                  </a:cubicBezTo>
                  <a:cubicBezTo>
                    <a:pt x="7683" y="2207"/>
                    <a:pt x="7969" y="2223"/>
                    <a:pt x="8256" y="2239"/>
                  </a:cubicBezTo>
                  <a:cubicBezTo>
                    <a:pt x="9003" y="2270"/>
                    <a:pt x="9750" y="2286"/>
                    <a:pt x="10513" y="2286"/>
                  </a:cubicBezTo>
                  <a:cubicBezTo>
                    <a:pt x="10927" y="2286"/>
                    <a:pt x="11340" y="2286"/>
                    <a:pt x="11738" y="2270"/>
                  </a:cubicBezTo>
                  <a:cubicBezTo>
                    <a:pt x="12326" y="2254"/>
                    <a:pt x="12946" y="2223"/>
                    <a:pt x="13502" y="2175"/>
                  </a:cubicBezTo>
                  <a:cubicBezTo>
                    <a:pt x="14075" y="2127"/>
                    <a:pt x="14647" y="2080"/>
                    <a:pt x="15204" y="1984"/>
                  </a:cubicBezTo>
                  <a:cubicBezTo>
                    <a:pt x="15527" y="1938"/>
                    <a:pt x="15492" y="1458"/>
                    <a:pt x="15171" y="1458"/>
                  </a:cubicBezTo>
                  <a:cubicBezTo>
                    <a:pt x="15161" y="1458"/>
                    <a:pt x="15150" y="1459"/>
                    <a:pt x="15140" y="1460"/>
                  </a:cubicBezTo>
                  <a:cubicBezTo>
                    <a:pt x="14186" y="1603"/>
                    <a:pt x="13200" y="1666"/>
                    <a:pt x="12246" y="1714"/>
                  </a:cubicBezTo>
                  <a:lnTo>
                    <a:pt x="12278" y="1714"/>
                  </a:lnTo>
                  <a:cubicBezTo>
                    <a:pt x="11706" y="1730"/>
                    <a:pt x="11165" y="1746"/>
                    <a:pt x="10577" y="1746"/>
                  </a:cubicBezTo>
                  <a:cubicBezTo>
                    <a:pt x="10005" y="1746"/>
                    <a:pt x="9416" y="1730"/>
                    <a:pt x="8828" y="1714"/>
                  </a:cubicBezTo>
                  <a:cubicBezTo>
                    <a:pt x="8542" y="1698"/>
                    <a:pt x="8256" y="1698"/>
                    <a:pt x="7954" y="1682"/>
                  </a:cubicBezTo>
                  <a:cubicBezTo>
                    <a:pt x="7636" y="1650"/>
                    <a:pt x="7333" y="1634"/>
                    <a:pt x="7031" y="1619"/>
                  </a:cubicBezTo>
                  <a:cubicBezTo>
                    <a:pt x="6761" y="1587"/>
                    <a:pt x="6491" y="1555"/>
                    <a:pt x="6236" y="1523"/>
                  </a:cubicBezTo>
                  <a:cubicBezTo>
                    <a:pt x="5982" y="1507"/>
                    <a:pt x="5744" y="1475"/>
                    <a:pt x="5473" y="1428"/>
                  </a:cubicBezTo>
                  <a:cubicBezTo>
                    <a:pt x="5203" y="1396"/>
                    <a:pt x="4917" y="1348"/>
                    <a:pt x="4662" y="1301"/>
                  </a:cubicBezTo>
                  <a:cubicBezTo>
                    <a:pt x="4408" y="1269"/>
                    <a:pt x="4154" y="1205"/>
                    <a:pt x="3899" y="1157"/>
                  </a:cubicBezTo>
                  <a:cubicBezTo>
                    <a:pt x="3550" y="1078"/>
                    <a:pt x="3200" y="998"/>
                    <a:pt x="2850" y="903"/>
                  </a:cubicBezTo>
                  <a:cubicBezTo>
                    <a:pt x="2643" y="839"/>
                    <a:pt x="2437" y="776"/>
                    <a:pt x="2246" y="712"/>
                  </a:cubicBezTo>
                  <a:cubicBezTo>
                    <a:pt x="2071" y="665"/>
                    <a:pt x="1896" y="601"/>
                    <a:pt x="1721" y="537"/>
                  </a:cubicBezTo>
                  <a:cubicBezTo>
                    <a:pt x="1371" y="426"/>
                    <a:pt x="1037" y="283"/>
                    <a:pt x="704" y="124"/>
                  </a:cubicBezTo>
                  <a:lnTo>
                    <a:pt x="592" y="60"/>
                  </a:lnTo>
                  <a:cubicBezTo>
                    <a:pt x="545" y="45"/>
                    <a:pt x="513" y="29"/>
                    <a:pt x="465" y="13"/>
                  </a:cubicBezTo>
                  <a:cubicBezTo>
                    <a:pt x="435" y="4"/>
                    <a:pt x="407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1644601" y="1759544"/>
              <a:ext cx="685184" cy="91697"/>
            </a:xfrm>
            <a:custGeom>
              <a:avLst/>
              <a:gdLst/>
              <a:ahLst/>
              <a:cxnLst/>
              <a:rect l="l" t="t" r="r" b="b"/>
              <a:pathLst>
                <a:path w="16835" h="2253" extrusionOk="0">
                  <a:moveTo>
                    <a:pt x="362" y="1"/>
                  </a:moveTo>
                  <a:cubicBezTo>
                    <a:pt x="106" y="1"/>
                    <a:pt x="1" y="364"/>
                    <a:pt x="244" y="507"/>
                  </a:cubicBezTo>
                  <a:lnTo>
                    <a:pt x="213" y="475"/>
                  </a:lnTo>
                  <a:lnTo>
                    <a:pt x="276" y="523"/>
                  </a:lnTo>
                  <a:cubicBezTo>
                    <a:pt x="403" y="603"/>
                    <a:pt x="547" y="682"/>
                    <a:pt x="674" y="730"/>
                  </a:cubicBezTo>
                  <a:cubicBezTo>
                    <a:pt x="801" y="793"/>
                    <a:pt x="912" y="841"/>
                    <a:pt x="1039" y="873"/>
                  </a:cubicBezTo>
                  <a:cubicBezTo>
                    <a:pt x="1198" y="936"/>
                    <a:pt x="1357" y="1000"/>
                    <a:pt x="1500" y="1032"/>
                  </a:cubicBezTo>
                  <a:cubicBezTo>
                    <a:pt x="1644" y="1080"/>
                    <a:pt x="1787" y="1127"/>
                    <a:pt x="1946" y="1175"/>
                  </a:cubicBezTo>
                  <a:cubicBezTo>
                    <a:pt x="2486" y="1334"/>
                    <a:pt x="3043" y="1461"/>
                    <a:pt x="3615" y="1588"/>
                  </a:cubicBezTo>
                  <a:cubicBezTo>
                    <a:pt x="3901" y="1652"/>
                    <a:pt x="4187" y="1700"/>
                    <a:pt x="4474" y="1747"/>
                  </a:cubicBezTo>
                  <a:cubicBezTo>
                    <a:pt x="4792" y="1811"/>
                    <a:pt x="5110" y="1859"/>
                    <a:pt x="5428" y="1906"/>
                  </a:cubicBezTo>
                  <a:cubicBezTo>
                    <a:pt x="5682" y="1954"/>
                    <a:pt x="5936" y="1986"/>
                    <a:pt x="6222" y="2033"/>
                  </a:cubicBezTo>
                  <a:cubicBezTo>
                    <a:pt x="6509" y="2065"/>
                    <a:pt x="6795" y="2097"/>
                    <a:pt x="7097" y="2129"/>
                  </a:cubicBezTo>
                  <a:cubicBezTo>
                    <a:pt x="7415" y="2161"/>
                    <a:pt x="7781" y="2177"/>
                    <a:pt x="8067" y="2208"/>
                  </a:cubicBezTo>
                  <a:cubicBezTo>
                    <a:pt x="8369" y="2224"/>
                    <a:pt x="8655" y="2240"/>
                    <a:pt x="8957" y="2240"/>
                  </a:cubicBezTo>
                  <a:cubicBezTo>
                    <a:pt x="9084" y="2248"/>
                    <a:pt x="9212" y="2252"/>
                    <a:pt x="9343" y="2252"/>
                  </a:cubicBezTo>
                  <a:cubicBezTo>
                    <a:pt x="9474" y="2252"/>
                    <a:pt x="9609" y="2248"/>
                    <a:pt x="9752" y="2240"/>
                  </a:cubicBezTo>
                  <a:cubicBezTo>
                    <a:pt x="10086" y="2240"/>
                    <a:pt x="10420" y="2224"/>
                    <a:pt x="10738" y="2224"/>
                  </a:cubicBezTo>
                  <a:cubicBezTo>
                    <a:pt x="11040" y="2208"/>
                    <a:pt x="11342" y="2177"/>
                    <a:pt x="11628" y="2161"/>
                  </a:cubicBezTo>
                  <a:cubicBezTo>
                    <a:pt x="11930" y="2129"/>
                    <a:pt x="12216" y="2097"/>
                    <a:pt x="12503" y="2049"/>
                  </a:cubicBezTo>
                  <a:cubicBezTo>
                    <a:pt x="12805" y="2018"/>
                    <a:pt x="13091" y="1954"/>
                    <a:pt x="13393" y="1890"/>
                  </a:cubicBezTo>
                  <a:cubicBezTo>
                    <a:pt x="13679" y="1843"/>
                    <a:pt x="13965" y="1779"/>
                    <a:pt x="14252" y="1700"/>
                  </a:cubicBezTo>
                  <a:cubicBezTo>
                    <a:pt x="14379" y="1668"/>
                    <a:pt x="14506" y="1636"/>
                    <a:pt x="14649" y="1588"/>
                  </a:cubicBezTo>
                  <a:lnTo>
                    <a:pt x="14856" y="1525"/>
                  </a:lnTo>
                  <a:cubicBezTo>
                    <a:pt x="14903" y="1509"/>
                    <a:pt x="14967" y="1509"/>
                    <a:pt x="15031" y="1477"/>
                  </a:cubicBezTo>
                  <a:lnTo>
                    <a:pt x="15046" y="1477"/>
                  </a:lnTo>
                  <a:cubicBezTo>
                    <a:pt x="15078" y="1477"/>
                    <a:pt x="15110" y="1461"/>
                    <a:pt x="15126" y="1461"/>
                  </a:cubicBezTo>
                  <a:lnTo>
                    <a:pt x="15174" y="1445"/>
                  </a:lnTo>
                  <a:lnTo>
                    <a:pt x="15158" y="1445"/>
                  </a:lnTo>
                  <a:cubicBezTo>
                    <a:pt x="15619" y="1302"/>
                    <a:pt x="16080" y="1143"/>
                    <a:pt x="16541" y="968"/>
                  </a:cubicBezTo>
                  <a:cubicBezTo>
                    <a:pt x="16834" y="856"/>
                    <a:pt x="16723" y="450"/>
                    <a:pt x="16465" y="450"/>
                  </a:cubicBezTo>
                  <a:cubicBezTo>
                    <a:pt x="16429" y="450"/>
                    <a:pt x="16391" y="458"/>
                    <a:pt x="16350" y="475"/>
                  </a:cubicBezTo>
                  <a:cubicBezTo>
                    <a:pt x="15905" y="634"/>
                    <a:pt x="15444" y="777"/>
                    <a:pt x="14983" y="921"/>
                  </a:cubicBezTo>
                  <a:cubicBezTo>
                    <a:pt x="14967" y="936"/>
                    <a:pt x="14935" y="952"/>
                    <a:pt x="14903" y="952"/>
                  </a:cubicBezTo>
                  <a:lnTo>
                    <a:pt x="14887" y="952"/>
                  </a:lnTo>
                  <a:lnTo>
                    <a:pt x="14824" y="968"/>
                  </a:lnTo>
                  <a:lnTo>
                    <a:pt x="14840" y="968"/>
                  </a:lnTo>
                  <a:cubicBezTo>
                    <a:pt x="14506" y="1080"/>
                    <a:pt x="14172" y="1159"/>
                    <a:pt x="13822" y="1254"/>
                  </a:cubicBezTo>
                  <a:cubicBezTo>
                    <a:pt x="13472" y="1334"/>
                    <a:pt x="13139" y="1413"/>
                    <a:pt x="12773" y="1477"/>
                  </a:cubicBezTo>
                  <a:cubicBezTo>
                    <a:pt x="12391" y="1525"/>
                    <a:pt x="12026" y="1588"/>
                    <a:pt x="11644" y="1620"/>
                  </a:cubicBezTo>
                  <a:cubicBezTo>
                    <a:pt x="11421" y="1636"/>
                    <a:pt x="11199" y="1652"/>
                    <a:pt x="10992" y="1668"/>
                  </a:cubicBezTo>
                  <a:cubicBezTo>
                    <a:pt x="10817" y="1684"/>
                    <a:pt x="10642" y="1700"/>
                    <a:pt x="10468" y="1700"/>
                  </a:cubicBezTo>
                  <a:cubicBezTo>
                    <a:pt x="10160" y="1700"/>
                    <a:pt x="9853" y="1707"/>
                    <a:pt x="9550" y="1707"/>
                  </a:cubicBezTo>
                  <a:cubicBezTo>
                    <a:pt x="9399" y="1707"/>
                    <a:pt x="9249" y="1705"/>
                    <a:pt x="9100" y="1700"/>
                  </a:cubicBezTo>
                  <a:cubicBezTo>
                    <a:pt x="8846" y="1684"/>
                    <a:pt x="8591" y="1684"/>
                    <a:pt x="8337" y="1668"/>
                  </a:cubicBezTo>
                  <a:lnTo>
                    <a:pt x="7653" y="1620"/>
                  </a:lnTo>
                  <a:cubicBezTo>
                    <a:pt x="7463" y="1604"/>
                    <a:pt x="7288" y="1588"/>
                    <a:pt x="7081" y="1572"/>
                  </a:cubicBezTo>
                  <a:cubicBezTo>
                    <a:pt x="6779" y="1541"/>
                    <a:pt x="6429" y="1493"/>
                    <a:pt x="6143" y="1461"/>
                  </a:cubicBezTo>
                  <a:cubicBezTo>
                    <a:pt x="5857" y="1413"/>
                    <a:pt x="5555" y="1366"/>
                    <a:pt x="5269" y="1334"/>
                  </a:cubicBezTo>
                  <a:cubicBezTo>
                    <a:pt x="4696" y="1238"/>
                    <a:pt x="4140" y="1127"/>
                    <a:pt x="3567" y="1016"/>
                  </a:cubicBezTo>
                  <a:cubicBezTo>
                    <a:pt x="3218" y="936"/>
                    <a:pt x="2884" y="857"/>
                    <a:pt x="2534" y="762"/>
                  </a:cubicBezTo>
                  <a:cubicBezTo>
                    <a:pt x="2343" y="698"/>
                    <a:pt x="2121" y="650"/>
                    <a:pt x="1962" y="603"/>
                  </a:cubicBezTo>
                  <a:cubicBezTo>
                    <a:pt x="1803" y="555"/>
                    <a:pt x="1628" y="491"/>
                    <a:pt x="1469" y="444"/>
                  </a:cubicBezTo>
                  <a:cubicBezTo>
                    <a:pt x="1357" y="396"/>
                    <a:pt x="1230" y="364"/>
                    <a:pt x="1119" y="316"/>
                  </a:cubicBezTo>
                  <a:cubicBezTo>
                    <a:pt x="1008" y="269"/>
                    <a:pt x="880" y="205"/>
                    <a:pt x="769" y="157"/>
                  </a:cubicBezTo>
                  <a:cubicBezTo>
                    <a:pt x="706" y="126"/>
                    <a:pt x="642" y="78"/>
                    <a:pt x="578" y="46"/>
                  </a:cubicBezTo>
                  <a:lnTo>
                    <a:pt x="547" y="30"/>
                  </a:lnTo>
                  <a:cubicBezTo>
                    <a:pt x="531" y="14"/>
                    <a:pt x="531" y="14"/>
                    <a:pt x="515" y="14"/>
                  </a:cubicBezTo>
                  <a:lnTo>
                    <a:pt x="451" y="14"/>
                  </a:lnTo>
                  <a:cubicBezTo>
                    <a:pt x="420" y="5"/>
                    <a:pt x="390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1655834" y="1709361"/>
              <a:ext cx="658119" cy="96256"/>
            </a:xfrm>
            <a:custGeom>
              <a:avLst/>
              <a:gdLst/>
              <a:ahLst/>
              <a:cxnLst/>
              <a:rect l="l" t="t" r="r" b="b"/>
              <a:pathLst>
                <a:path w="16170" h="2365" extrusionOk="0">
                  <a:moveTo>
                    <a:pt x="300" y="1"/>
                  </a:moveTo>
                  <a:cubicBezTo>
                    <a:pt x="280" y="1"/>
                    <a:pt x="260" y="3"/>
                    <a:pt x="239" y="7"/>
                  </a:cubicBezTo>
                  <a:cubicBezTo>
                    <a:pt x="175" y="23"/>
                    <a:pt x="112" y="71"/>
                    <a:pt x="80" y="134"/>
                  </a:cubicBezTo>
                  <a:cubicBezTo>
                    <a:pt x="0" y="262"/>
                    <a:pt x="48" y="421"/>
                    <a:pt x="175" y="500"/>
                  </a:cubicBezTo>
                  <a:cubicBezTo>
                    <a:pt x="191" y="516"/>
                    <a:pt x="207" y="532"/>
                    <a:pt x="223" y="548"/>
                  </a:cubicBezTo>
                  <a:lnTo>
                    <a:pt x="318" y="595"/>
                  </a:lnTo>
                  <a:cubicBezTo>
                    <a:pt x="398" y="643"/>
                    <a:pt x="477" y="675"/>
                    <a:pt x="557" y="707"/>
                  </a:cubicBezTo>
                  <a:cubicBezTo>
                    <a:pt x="700" y="786"/>
                    <a:pt x="843" y="850"/>
                    <a:pt x="986" y="913"/>
                  </a:cubicBezTo>
                  <a:cubicBezTo>
                    <a:pt x="1081" y="945"/>
                    <a:pt x="1177" y="977"/>
                    <a:pt x="1272" y="1009"/>
                  </a:cubicBezTo>
                  <a:lnTo>
                    <a:pt x="1542" y="1104"/>
                  </a:lnTo>
                  <a:cubicBezTo>
                    <a:pt x="1686" y="1152"/>
                    <a:pt x="1829" y="1184"/>
                    <a:pt x="1972" y="1215"/>
                  </a:cubicBezTo>
                  <a:cubicBezTo>
                    <a:pt x="2544" y="1374"/>
                    <a:pt x="3116" y="1518"/>
                    <a:pt x="3721" y="1613"/>
                  </a:cubicBezTo>
                  <a:cubicBezTo>
                    <a:pt x="4023" y="1661"/>
                    <a:pt x="4325" y="1708"/>
                    <a:pt x="4627" y="1756"/>
                  </a:cubicBezTo>
                  <a:lnTo>
                    <a:pt x="5549" y="1883"/>
                  </a:lnTo>
                  <a:cubicBezTo>
                    <a:pt x="6121" y="1947"/>
                    <a:pt x="6741" y="2010"/>
                    <a:pt x="7298" y="2074"/>
                  </a:cubicBezTo>
                  <a:cubicBezTo>
                    <a:pt x="7870" y="2138"/>
                    <a:pt x="8411" y="2185"/>
                    <a:pt x="8999" y="2233"/>
                  </a:cubicBezTo>
                  <a:cubicBezTo>
                    <a:pt x="9587" y="2265"/>
                    <a:pt x="10176" y="2297"/>
                    <a:pt x="10764" y="2313"/>
                  </a:cubicBezTo>
                  <a:cubicBezTo>
                    <a:pt x="11368" y="2328"/>
                    <a:pt x="11988" y="2344"/>
                    <a:pt x="12560" y="2344"/>
                  </a:cubicBezTo>
                  <a:cubicBezTo>
                    <a:pt x="13117" y="2360"/>
                    <a:pt x="13689" y="2360"/>
                    <a:pt x="14262" y="2360"/>
                  </a:cubicBezTo>
                  <a:lnTo>
                    <a:pt x="14421" y="2360"/>
                  </a:lnTo>
                  <a:cubicBezTo>
                    <a:pt x="14511" y="2363"/>
                    <a:pt x="14602" y="2364"/>
                    <a:pt x="14693" y="2364"/>
                  </a:cubicBezTo>
                  <a:cubicBezTo>
                    <a:pt x="15100" y="2364"/>
                    <a:pt x="15513" y="2338"/>
                    <a:pt x="15915" y="2313"/>
                  </a:cubicBezTo>
                  <a:cubicBezTo>
                    <a:pt x="16074" y="2297"/>
                    <a:pt x="16170" y="2154"/>
                    <a:pt x="16170" y="2010"/>
                  </a:cubicBezTo>
                  <a:cubicBezTo>
                    <a:pt x="16140" y="1876"/>
                    <a:pt x="16026" y="1770"/>
                    <a:pt x="15895" y="1770"/>
                  </a:cubicBezTo>
                  <a:cubicBezTo>
                    <a:pt x="15886" y="1770"/>
                    <a:pt x="15877" y="1771"/>
                    <a:pt x="15867" y="1772"/>
                  </a:cubicBezTo>
                  <a:cubicBezTo>
                    <a:pt x="15677" y="1788"/>
                    <a:pt x="15486" y="1804"/>
                    <a:pt x="15279" y="1804"/>
                  </a:cubicBezTo>
                  <a:lnTo>
                    <a:pt x="13467" y="1804"/>
                  </a:lnTo>
                  <a:cubicBezTo>
                    <a:pt x="12878" y="1804"/>
                    <a:pt x="12274" y="1804"/>
                    <a:pt x="11686" y="1788"/>
                  </a:cubicBezTo>
                  <a:cubicBezTo>
                    <a:pt x="11130" y="1788"/>
                    <a:pt x="10589" y="1772"/>
                    <a:pt x="10017" y="1740"/>
                  </a:cubicBezTo>
                  <a:cubicBezTo>
                    <a:pt x="9428" y="1708"/>
                    <a:pt x="8840" y="1677"/>
                    <a:pt x="8236" y="1629"/>
                  </a:cubicBezTo>
                  <a:cubicBezTo>
                    <a:pt x="7616" y="1565"/>
                    <a:pt x="6980" y="1502"/>
                    <a:pt x="6344" y="1422"/>
                  </a:cubicBezTo>
                  <a:cubicBezTo>
                    <a:pt x="5772" y="1359"/>
                    <a:pt x="5199" y="1295"/>
                    <a:pt x="4643" y="1200"/>
                  </a:cubicBezTo>
                  <a:cubicBezTo>
                    <a:pt x="4341" y="1152"/>
                    <a:pt x="4039" y="1120"/>
                    <a:pt x="3752" y="1056"/>
                  </a:cubicBezTo>
                  <a:cubicBezTo>
                    <a:pt x="3466" y="1009"/>
                    <a:pt x="3148" y="945"/>
                    <a:pt x="2878" y="882"/>
                  </a:cubicBezTo>
                  <a:cubicBezTo>
                    <a:pt x="2624" y="818"/>
                    <a:pt x="2337" y="738"/>
                    <a:pt x="2115" y="691"/>
                  </a:cubicBezTo>
                  <a:cubicBezTo>
                    <a:pt x="1876" y="627"/>
                    <a:pt x="1654" y="564"/>
                    <a:pt x="1415" y="484"/>
                  </a:cubicBezTo>
                  <a:cubicBezTo>
                    <a:pt x="1272" y="436"/>
                    <a:pt x="1129" y="373"/>
                    <a:pt x="1002" y="325"/>
                  </a:cubicBezTo>
                  <a:cubicBezTo>
                    <a:pt x="891" y="277"/>
                    <a:pt x="763" y="214"/>
                    <a:pt x="652" y="166"/>
                  </a:cubicBezTo>
                  <a:lnTo>
                    <a:pt x="525" y="87"/>
                  </a:lnTo>
                  <a:lnTo>
                    <a:pt x="445" y="39"/>
                  </a:lnTo>
                  <a:cubicBezTo>
                    <a:pt x="399" y="16"/>
                    <a:pt x="352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960841" y="2029060"/>
              <a:ext cx="785632" cy="1258892"/>
            </a:xfrm>
            <a:custGeom>
              <a:avLst/>
              <a:gdLst/>
              <a:ahLst/>
              <a:cxnLst/>
              <a:rect l="l" t="t" r="r" b="b"/>
              <a:pathLst>
                <a:path w="19303" h="30931" extrusionOk="0">
                  <a:moveTo>
                    <a:pt x="4739" y="16112"/>
                  </a:moveTo>
                  <a:lnTo>
                    <a:pt x="4834" y="16128"/>
                  </a:lnTo>
                  <a:cubicBezTo>
                    <a:pt x="4866" y="16144"/>
                    <a:pt x="4898" y="16144"/>
                    <a:pt x="4929" y="16160"/>
                  </a:cubicBezTo>
                  <a:lnTo>
                    <a:pt x="4913" y="16160"/>
                  </a:lnTo>
                  <a:cubicBezTo>
                    <a:pt x="4929" y="16160"/>
                    <a:pt x="4961" y="16176"/>
                    <a:pt x="4993" y="16192"/>
                  </a:cubicBezTo>
                  <a:cubicBezTo>
                    <a:pt x="5025" y="16207"/>
                    <a:pt x="5057" y="16223"/>
                    <a:pt x="5088" y="16255"/>
                  </a:cubicBezTo>
                  <a:cubicBezTo>
                    <a:pt x="5120" y="16271"/>
                    <a:pt x="5136" y="16287"/>
                    <a:pt x="5168" y="16319"/>
                  </a:cubicBezTo>
                  <a:cubicBezTo>
                    <a:pt x="5200" y="16351"/>
                    <a:pt x="5231" y="16366"/>
                    <a:pt x="5263" y="16414"/>
                  </a:cubicBezTo>
                  <a:cubicBezTo>
                    <a:pt x="5295" y="16462"/>
                    <a:pt x="5327" y="16510"/>
                    <a:pt x="5359" y="16557"/>
                  </a:cubicBezTo>
                  <a:cubicBezTo>
                    <a:pt x="5390" y="16621"/>
                    <a:pt x="5422" y="16637"/>
                    <a:pt x="5454" y="16732"/>
                  </a:cubicBezTo>
                  <a:cubicBezTo>
                    <a:pt x="5486" y="16812"/>
                    <a:pt x="5518" y="16891"/>
                    <a:pt x="5549" y="16987"/>
                  </a:cubicBezTo>
                  <a:cubicBezTo>
                    <a:pt x="5581" y="17098"/>
                    <a:pt x="5613" y="17209"/>
                    <a:pt x="5629" y="17336"/>
                  </a:cubicBezTo>
                  <a:cubicBezTo>
                    <a:pt x="5661" y="17463"/>
                    <a:pt x="5661" y="17607"/>
                    <a:pt x="5677" y="17750"/>
                  </a:cubicBezTo>
                  <a:cubicBezTo>
                    <a:pt x="5677" y="17861"/>
                    <a:pt x="5677" y="17972"/>
                    <a:pt x="5677" y="18099"/>
                  </a:cubicBezTo>
                  <a:cubicBezTo>
                    <a:pt x="5661" y="18243"/>
                    <a:pt x="5645" y="18386"/>
                    <a:pt x="5613" y="18513"/>
                  </a:cubicBezTo>
                  <a:lnTo>
                    <a:pt x="5581" y="18640"/>
                  </a:lnTo>
                  <a:lnTo>
                    <a:pt x="5549" y="18640"/>
                  </a:lnTo>
                  <a:cubicBezTo>
                    <a:pt x="5470" y="18656"/>
                    <a:pt x="5406" y="18656"/>
                    <a:pt x="5327" y="18656"/>
                  </a:cubicBezTo>
                  <a:cubicBezTo>
                    <a:pt x="5306" y="18661"/>
                    <a:pt x="5284" y="18663"/>
                    <a:pt x="5263" y="18663"/>
                  </a:cubicBezTo>
                  <a:cubicBezTo>
                    <a:pt x="5219" y="18663"/>
                    <a:pt x="5173" y="18656"/>
                    <a:pt x="5120" y="18656"/>
                  </a:cubicBezTo>
                  <a:lnTo>
                    <a:pt x="4977" y="18640"/>
                  </a:lnTo>
                  <a:lnTo>
                    <a:pt x="4866" y="18608"/>
                  </a:lnTo>
                  <a:cubicBezTo>
                    <a:pt x="4818" y="18592"/>
                    <a:pt x="4770" y="18576"/>
                    <a:pt x="4723" y="18545"/>
                  </a:cubicBezTo>
                  <a:lnTo>
                    <a:pt x="4611" y="18481"/>
                  </a:lnTo>
                  <a:cubicBezTo>
                    <a:pt x="4548" y="18433"/>
                    <a:pt x="4484" y="18386"/>
                    <a:pt x="4437" y="18354"/>
                  </a:cubicBezTo>
                  <a:cubicBezTo>
                    <a:pt x="4405" y="18306"/>
                    <a:pt x="4357" y="18274"/>
                    <a:pt x="4309" y="18211"/>
                  </a:cubicBezTo>
                  <a:cubicBezTo>
                    <a:pt x="4262" y="18163"/>
                    <a:pt x="4230" y="18099"/>
                    <a:pt x="4182" y="18036"/>
                  </a:cubicBezTo>
                  <a:cubicBezTo>
                    <a:pt x="4150" y="17972"/>
                    <a:pt x="4119" y="17909"/>
                    <a:pt x="4087" y="17845"/>
                  </a:cubicBezTo>
                  <a:cubicBezTo>
                    <a:pt x="4055" y="17766"/>
                    <a:pt x="4023" y="17702"/>
                    <a:pt x="4007" y="17622"/>
                  </a:cubicBezTo>
                  <a:cubicBezTo>
                    <a:pt x="3975" y="17559"/>
                    <a:pt x="3960" y="17479"/>
                    <a:pt x="3944" y="17400"/>
                  </a:cubicBezTo>
                  <a:cubicBezTo>
                    <a:pt x="3944" y="17336"/>
                    <a:pt x="3928" y="17257"/>
                    <a:pt x="3928" y="17177"/>
                  </a:cubicBezTo>
                  <a:cubicBezTo>
                    <a:pt x="3928" y="17114"/>
                    <a:pt x="3928" y="17050"/>
                    <a:pt x="3928" y="16987"/>
                  </a:cubicBezTo>
                  <a:cubicBezTo>
                    <a:pt x="3944" y="16923"/>
                    <a:pt x="3944" y="16828"/>
                    <a:pt x="3960" y="16780"/>
                  </a:cubicBezTo>
                  <a:cubicBezTo>
                    <a:pt x="3975" y="16748"/>
                    <a:pt x="3975" y="16700"/>
                    <a:pt x="3991" y="16653"/>
                  </a:cubicBezTo>
                  <a:cubicBezTo>
                    <a:pt x="4007" y="16621"/>
                    <a:pt x="4023" y="16573"/>
                    <a:pt x="4039" y="16525"/>
                  </a:cubicBezTo>
                  <a:cubicBezTo>
                    <a:pt x="4071" y="16494"/>
                    <a:pt x="4087" y="16462"/>
                    <a:pt x="4103" y="16430"/>
                  </a:cubicBezTo>
                  <a:lnTo>
                    <a:pt x="4166" y="16366"/>
                  </a:lnTo>
                  <a:lnTo>
                    <a:pt x="4246" y="16271"/>
                  </a:lnTo>
                  <a:lnTo>
                    <a:pt x="4341" y="16207"/>
                  </a:lnTo>
                  <a:cubicBezTo>
                    <a:pt x="4357" y="16192"/>
                    <a:pt x="4389" y="16192"/>
                    <a:pt x="4405" y="16176"/>
                  </a:cubicBezTo>
                  <a:cubicBezTo>
                    <a:pt x="4437" y="16160"/>
                    <a:pt x="4468" y="16144"/>
                    <a:pt x="4516" y="16144"/>
                  </a:cubicBezTo>
                  <a:cubicBezTo>
                    <a:pt x="4532" y="16128"/>
                    <a:pt x="4564" y="16128"/>
                    <a:pt x="4611" y="16112"/>
                  </a:cubicBezTo>
                  <a:close/>
                  <a:moveTo>
                    <a:pt x="16681" y="0"/>
                  </a:moveTo>
                  <a:cubicBezTo>
                    <a:pt x="16479" y="0"/>
                    <a:pt x="16272" y="15"/>
                    <a:pt x="16075" y="38"/>
                  </a:cubicBezTo>
                  <a:cubicBezTo>
                    <a:pt x="15645" y="86"/>
                    <a:pt x="15216" y="213"/>
                    <a:pt x="14819" y="404"/>
                  </a:cubicBezTo>
                  <a:cubicBezTo>
                    <a:pt x="14612" y="515"/>
                    <a:pt x="14405" y="642"/>
                    <a:pt x="14214" y="785"/>
                  </a:cubicBezTo>
                  <a:cubicBezTo>
                    <a:pt x="14119" y="865"/>
                    <a:pt x="14040" y="928"/>
                    <a:pt x="13960" y="992"/>
                  </a:cubicBezTo>
                  <a:cubicBezTo>
                    <a:pt x="13896" y="1040"/>
                    <a:pt x="13817" y="1103"/>
                    <a:pt x="13753" y="1167"/>
                  </a:cubicBezTo>
                  <a:lnTo>
                    <a:pt x="13547" y="1358"/>
                  </a:lnTo>
                  <a:cubicBezTo>
                    <a:pt x="13419" y="1469"/>
                    <a:pt x="13324" y="1580"/>
                    <a:pt x="13213" y="1692"/>
                  </a:cubicBezTo>
                  <a:cubicBezTo>
                    <a:pt x="13070" y="1835"/>
                    <a:pt x="12942" y="1978"/>
                    <a:pt x="12831" y="2137"/>
                  </a:cubicBezTo>
                  <a:lnTo>
                    <a:pt x="12640" y="2407"/>
                  </a:lnTo>
                  <a:cubicBezTo>
                    <a:pt x="12593" y="2471"/>
                    <a:pt x="12577" y="2502"/>
                    <a:pt x="12513" y="2582"/>
                  </a:cubicBezTo>
                  <a:cubicBezTo>
                    <a:pt x="12466" y="2677"/>
                    <a:pt x="12418" y="2757"/>
                    <a:pt x="12354" y="2852"/>
                  </a:cubicBezTo>
                  <a:cubicBezTo>
                    <a:pt x="12322" y="2900"/>
                    <a:pt x="12291" y="2964"/>
                    <a:pt x="12259" y="3011"/>
                  </a:cubicBezTo>
                  <a:cubicBezTo>
                    <a:pt x="12179" y="3170"/>
                    <a:pt x="12100" y="3313"/>
                    <a:pt x="12020" y="3472"/>
                  </a:cubicBezTo>
                  <a:cubicBezTo>
                    <a:pt x="11973" y="3552"/>
                    <a:pt x="11941" y="3631"/>
                    <a:pt x="11893" y="3727"/>
                  </a:cubicBezTo>
                  <a:lnTo>
                    <a:pt x="11782" y="3981"/>
                  </a:lnTo>
                  <a:cubicBezTo>
                    <a:pt x="11750" y="4045"/>
                    <a:pt x="11734" y="4092"/>
                    <a:pt x="11718" y="4156"/>
                  </a:cubicBezTo>
                  <a:cubicBezTo>
                    <a:pt x="11671" y="4251"/>
                    <a:pt x="11623" y="4363"/>
                    <a:pt x="11591" y="4458"/>
                  </a:cubicBezTo>
                  <a:cubicBezTo>
                    <a:pt x="11527" y="4617"/>
                    <a:pt x="11480" y="4776"/>
                    <a:pt x="11416" y="4935"/>
                  </a:cubicBezTo>
                  <a:cubicBezTo>
                    <a:pt x="11321" y="5221"/>
                    <a:pt x="11225" y="5507"/>
                    <a:pt x="11146" y="5809"/>
                  </a:cubicBezTo>
                  <a:cubicBezTo>
                    <a:pt x="11051" y="6127"/>
                    <a:pt x="10955" y="6445"/>
                    <a:pt x="10876" y="6763"/>
                  </a:cubicBezTo>
                  <a:cubicBezTo>
                    <a:pt x="10844" y="6954"/>
                    <a:pt x="10796" y="7129"/>
                    <a:pt x="10748" y="7320"/>
                  </a:cubicBezTo>
                  <a:cubicBezTo>
                    <a:pt x="10717" y="7495"/>
                    <a:pt x="10669" y="7670"/>
                    <a:pt x="10637" y="7860"/>
                  </a:cubicBezTo>
                  <a:cubicBezTo>
                    <a:pt x="10574" y="8178"/>
                    <a:pt x="10510" y="8481"/>
                    <a:pt x="10462" y="8798"/>
                  </a:cubicBezTo>
                  <a:cubicBezTo>
                    <a:pt x="10335" y="9466"/>
                    <a:pt x="10224" y="10134"/>
                    <a:pt x="10097" y="10802"/>
                  </a:cubicBezTo>
                  <a:cubicBezTo>
                    <a:pt x="10001" y="11438"/>
                    <a:pt x="9874" y="12074"/>
                    <a:pt x="9747" y="12694"/>
                  </a:cubicBezTo>
                  <a:lnTo>
                    <a:pt x="9635" y="13171"/>
                  </a:lnTo>
                  <a:cubicBezTo>
                    <a:pt x="9556" y="13489"/>
                    <a:pt x="9477" y="13791"/>
                    <a:pt x="9365" y="14077"/>
                  </a:cubicBezTo>
                  <a:cubicBezTo>
                    <a:pt x="9222" y="14474"/>
                    <a:pt x="9063" y="14856"/>
                    <a:pt x="8872" y="15222"/>
                  </a:cubicBezTo>
                  <a:lnTo>
                    <a:pt x="8697" y="15556"/>
                  </a:lnTo>
                  <a:cubicBezTo>
                    <a:pt x="8650" y="15651"/>
                    <a:pt x="8602" y="15762"/>
                    <a:pt x="8538" y="15858"/>
                  </a:cubicBezTo>
                  <a:cubicBezTo>
                    <a:pt x="8459" y="15985"/>
                    <a:pt x="8395" y="16096"/>
                    <a:pt x="8316" y="16239"/>
                  </a:cubicBezTo>
                  <a:cubicBezTo>
                    <a:pt x="8236" y="16398"/>
                    <a:pt x="8141" y="16541"/>
                    <a:pt x="8030" y="16684"/>
                  </a:cubicBezTo>
                  <a:cubicBezTo>
                    <a:pt x="7855" y="16923"/>
                    <a:pt x="7664" y="17161"/>
                    <a:pt x="7473" y="17384"/>
                  </a:cubicBezTo>
                  <a:cubicBezTo>
                    <a:pt x="7314" y="17559"/>
                    <a:pt x="7139" y="17734"/>
                    <a:pt x="6949" y="17893"/>
                  </a:cubicBezTo>
                  <a:cubicBezTo>
                    <a:pt x="6805" y="18004"/>
                    <a:pt x="6631" y="18131"/>
                    <a:pt x="6472" y="18243"/>
                  </a:cubicBezTo>
                  <a:cubicBezTo>
                    <a:pt x="6360" y="18306"/>
                    <a:pt x="6249" y="18370"/>
                    <a:pt x="6138" y="18417"/>
                  </a:cubicBezTo>
                  <a:cubicBezTo>
                    <a:pt x="6154" y="18290"/>
                    <a:pt x="6170" y="18147"/>
                    <a:pt x="6170" y="18004"/>
                  </a:cubicBezTo>
                  <a:cubicBezTo>
                    <a:pt x="6185" y="17559"/>
                    <a:pt x="6122" y="17130"/>
                    <a:pt x="5963" y="16716"/>
                  </a:cubicBezTo>
                  <a:cubicBezTo>
                    <a:pt x="5836" y="16351"/>
                    <a:pt x="5581" y="16033"/>
                    <a:pt x="5247" y="15826"/>
                  </a:cubicBezTo>
                  <a:cubicBezTo>
                    <a:pt x="5080" y="15738"/>
                    <a:pt x="4898" y="15695"/>
                    <a:pt x="4715" y="15695"/>
                  </a:cubicBezTo>
                  <a:cubicBezTo>
                    <a:pt x="4532" y="15695"/>
                    <a:pt x="4349" y="15738"/>
                    <a:pt x="4182" y="15826"/>
                  </a:cubicBezTo>
                  <a:cubicBezTo>
                    <a:pt x="4007" y="15921"/>
                    <a:pt x="3864" y="16048"/>
                    <a:pt x="3753" y="16207"/>
                  </a:cubicBezTo>
                  <a:cubicBezTo>
                    <a:pt x="3642" y="16366"/>
                    <a:pt x="3562" y="16541"/>
                    <a:pt x="3530" y="16716"/>
                  </a:cubicBezTo>
                  <a:cubicBezTo>
                    <a:pt x="3435" y="17114"/>
                    <a:pt x="3451" y="17527"/>
                    <a:pt x="3578" y="17925"/>
                  </a:cubicBezTo>
                  <a:cubicBezTo>
                    <a:pt x="3689" y="18322"/>
                    <a:pt x="3928" y="18688"/>
                    <a:pt x="4262" y="18958"/>
                  </a:cubicBezTo>
                  <a:cubicBezTo>
                    <a:pt x="4421" y="19085"/>
                    <a:pt x="4627" y="19196"/>
                    <a:pt x="4834" y="19260"/>
                  </a:cubicBezTo>
                  <a:cubicBezTo>
                    <a:pt x="4993" y="19308"/>
                    <a:pt x="5152" y="19340"/>
                    <a:pt x="5327" y="19355"/>
                  </a:cubicBezTo>
                  <a:cubicBezTo>
                    <a:pt x="5279" y="19435"/>
                    <a:pt x="5231" y="19546"/>
                    <a:pt x="5200" y="19626"/>
                  </a:cubicBezTo>
                  <a:lnTo>
                    <a:pt x="5041" y="19976"/>
                  </a:lnTo>
                  <a:cubicBezTo>
                    <a:pt x="4993" y="20039"/>
                    <a:pt x="4961" y="20119"/>
                    <a:pt x="4913" y="20182"/>
                  </a:cubicBezTo>
                  <a:cubicBezTo>
                    <a:pt x="4866" y="20262"/>
                    <a:pt x="4834" y="20341"/>
                    <a:pt x="4786" y="20405"/>
                  </a:cubicBezTo>
                  <a:lnTo>
                    <a:pt x="4532" y="20802"/>
                  </a:lnTo>
                  <a:lnTo>
                    <a:pt x="4309" y="21104"/>
                  </a:lnTo>
                  <a:cubicBezTo>
                    <a:pt x="4246" y="21184"/>
                    <a:pt x="4198" y="21263"/>
                    <a:pt x="4134" y="21327"/>
                  </a:cubicBezTo>
                  <a:cubicBezTo>
                    <a:pt x="4071" y="21406"/>
                    <a:pt x="4007" y="21486"/>
                    <a:pt x="3944" y="21565"/>
                  </a:cubicBezTo>
                  <a:lnTo>
                    <a:pt x="3721" y="21820"/>
                  </a:lnTo>
                  <a:cubicBezTo>
                    <a:pt x="3498" y="22042"/>
                    <a:pt x="3308" y="22233"/>
                    <a:pt x="3069" y="22456"/>
                  </a:cubicBezTo>
                  <a:cubicBezTo>
                    <a:pt x="2831" y="22678"/>
                    <a:pt x="2592" y="22901"/>
                    <a:pt x="2354" y="23124"/>
                  </a:cubicBezTo>
                  <a:cubicBezTo>
                    <a:pt x="2242" y="23235"/>
                    <a:pt x="2147" y="23330"/>
                    <a:pt x="2052" y="23442"/>
                  </a:cubicBezTo>
                  <a:lnTo>
                    <a:pt x="1845" y="23648"/>
                  </a:lnTo>
                  <a:cubicBezTo>
                    <a:pt x="1781" y="23712"/>
                    <a:pt x="1734" y="23775"/>
                    <a:pt x="1670" y="23839"/>
                  </a:cubicBezTo>
                  <a:cubicBezTo>
                    <a:pt x="1559" y="23982"/>
                    <a:pt x="1463" y="24109"/>
                    <a:pt x="1352" y="24237"/>
                  </a:cubicBezTo>
                  <a:cubicBezTo>
                    <a:pt x="1304" y="24300"/>
                    <a:pt x="1257" y="24380"/>
                    <a:pt x="1209" y="24443"/>
                  </a:cubicBezTo>
                  <a:cubicBezTo>
                    <a:pt x="1161" y="24491"/>
                    <a:pt x="1130" y="24554"/>
                    <a:pt x="1082" y="24602"/>
                  </a:cubicBezTo>
                  <a:lnTo>
                    <a:pt x="907" y="24888"/>
                  </a:lnTo>
                  <a:cubicBezTo>
                    <a:pt x="875" y="24952"/>
                    <a:pt x="859" y="24984"/>
                    <a:pt x="812" y="25063"/>
                  </a:cubicBezTo>
                  <a:cubicBezTo>
                    <a:pt x="780" y="25143"/>
                    <a:pt x="732" y="25222"/>
                    <a:pt x="684" y="25302"/>
                  </a:cubicBezTo>
                  <a:lnTo>
                    <a:pt x="573" y="25556"/>
                  </a:lnTo>
                  <a:cubicBezTo>
                    <a:pt x="494" y="25699"/>
                    <a:pt x="430" y="25874"/>
                    <a:pt x="382" y="26017"/>
                  </a:cubicBezTo>
                  <a:cubicBezTo>
                    <a:pt x="319" y="26176"/>
                    <a:pt x="271" y="26335"/>
                    <a:pt x="223" y="26478"/>
                  </a:cubicBezTo>
                  <a:cubicBezTo>
                    <a:pt x="207" y="26574"/>
                    <a:pt x="176" y="26669"/>
                    <a:pt x="160" y="26749"/>
                  </a:cubicBezTo>
                  <a:cubicBezTo>
                    <a:pt x="144" y="26812"/>
                    <a:pt x="128" y="26876"/>
                    <a:pt x="112" y="26939"/>
                  </a:cubicBezTo>
                  <a:cubicBezTo>
                    <a:pt x="96" y="27051"/>
                    <a:pt x="80" y="27146"/>
                    <a:pt x="48" y="27241"/>
                  </a:cubicBezTo>
                  <a:cubicBezTo>
                    <a:pt x="32" y="27337"/>
                    <a:pt x="32" y="27432"/>
                    <a:pt x="17" y="27528"/>
                  </a:cubicBezTo>
                  <a:cubicBezTo>
                    <a:pt x="1" y="27639"/>
                    <a:pt x="1" y="27734"/>
                    <a:pt x="1" y="27846"/>
                  </a:cubicBezTo>
                  <a:cubicBezTo>
                    <a:pt x="1" y="28084"/>
                    <a:pt x="17" y="28307"/>
                    <a:pt x="64" y="28545"/>
                  </a:cubicBezTo>
                  <a:cubicBezTo>
                    <a:pt x="112" y="28768"/>
                    <a:pt x="176" y="28990"/>
                    <a:pt x="271" y="29197"/>
                  </a:cubicBezTo>
                  <a:cubicBezTo>
                    <a:pt x="430" y="29594"/>
                    <a:pt x="668" y="29976"/>
                    <a:pt x="955" y="30294"/>
                  </a:cubicBezTo>
                  <a:cubicBezTo>
                    <a:pt x="1098" y="30437"/>
                    <a:pt x="1257" y="30564"/>
                    <a:pt x="1432" y="30676"/>
                  </a:cubicBezTo>
                  <a:cubicBezTo>
                    <a:pt x="1591" y="30755"/>
                    <a:pt x="1765" y="30819"/>
                    <a:pt x="1956" y="30866"/>
                  </a:cubicBezTo>
                  <a:cubicBezTo>
                    <a:pt x="2068" y="30882"/>
                    <a:pt x="2179" y="30898"/>
                    <a:pt x="2290" y="30914"/>
                  </a:cubicBezTo>
                  <a:cubicBezTo>
                    <a:pt x="2354" y="30914"/>
                    <a:pt x="2401" y="30930"/>
                    <a:pt x="2465" y="30930"/>
                  </a:cubicBezTo>
                  <a:cubicBezTo>
                    <a:pt x="2592" y="30930"/>
                    <a:pt x="2735" y="30914"/>
                    <a:pt x="2847" y="30882"/>
                  </a:cubicBezTo>
                  <a:cubicBezTo>
                    <a:pt x="3180" y="30771"/>
                    <a:pt x="3467" y="30548"/>
                    <a:pt x="3610" y="30230"/>
                  </a:cubicBezTo>
                  <a:cubicBezTo>
                    <a:pt x="3705" y="30024"/>
                    <a:pt x="3737" y="29785"/>
                    <a:pt x="3705" y="29563"/>
                  </a:cubicBezTo>
                  <a:cubicBezTo>
                    <a:pt x="3691" y="29461"/>
                    <a:pt x="3623" y="29386"/>
                    <a:pt x="3526" y="29386"/>
                  </a:cubicBezTo>
                  <a:cubicBezTo>
                    <a:pt x="3517" y="29386"/>
                    <a:pt x="3508" y="29386"/>
                    <a:pt x="3498" y="29388"/>
                  </a:cubicBezTo>
                  <a:cubicBezTo>
                    <a:pt x="3387" y="29404"/>
                    <a:pt x="3308" y="29499"/>
                    <a:pt x="3324" y="29594"/>
                  </a:cubicBezTo>
                  <a:lnTo>
                    <a:pt x="3324" y="29658"/>
                  </a:lnTo>
                  <a:cubicBezTo>
                    <a:pt x="3324" y="29738"/>
                    <a:pt x="3324" y="29817"/>
                    <a:pt x="3324" y="29897"/>
                  </a:cubicBezTo>
                  <a:cubicBezTo>
                    <a:pt x="3324" y="29928"/>
                    <a:pt x="3324" y="29960"/>
                    <a:pt x="3308" y="29976"/>
                  </a:cubicBezTo>
                  <a:cubicBezTo>
                    <a:pt x="3308" y="29976"/>
                    <a:pt x="3308" y="29960"/>
                    <a:pt x="3308" y="29960"/>
                  </a:cubicBezTo>
                  <a:cubicBezTo>
                    <a:pt x="3308" y="29987"/>
                    <a:pt x="3296" y="30014"/>
                    <a:pt x="3283" y="30041"/>
                  </a:cubicBezTo>
                  <a:lnTo>
                    <a:pt x="3283" y="30041"/>
                  </a:lnTo>
                  <a:cubicBezTo>
                    <a:pt x="3281" y="30040"/>
                    <a:pt x="3279" y="30040"/>
                    <a:pt x="3276" y="30040"/>
                  </a:cubicBezTo>
                  <a:cubicBezTo>
                    <a:pt x="3276" y="30071"/>
                    <a:pt x="3260" y="30103"/>
                    <a:pt x="3244" y="30135"/>
                  </a:cubicBezTo>
                  <a:lnTo>
                    <a:pt x="3244" y="30119"/>
                  </a:lnTo>
                  <a:cubicBezTo>
                    <a:pt x="3228" y="30135"/>
                    <a:pt x="3228" y="30167"/>
                    <a:pt x="3196" y="30183"/>
                  </a:cubicBezTo>
                  <a:lnTo>
                    <a:pt x="3149" y="30262"/>
                  </a:lnTo>
                  <a:lnTo>
                    <a:pt x="3069" y="30326"/>
                  </a:lnTo>
                  <a:cubicBezTo>
                    <a:pt x="3053" y="30358"/>
                    <a:pt x="3021" y="30374"/>
                    <a:pt x="2990" y="30389"/>
                  </a:cubicBezTo>
                  <a:lnTo>
                    <a:pt x="2894" y="30453"/>
                  </a:lnTo>
                  <a:lnTo>
                    <a:pt x="2783" y="30485"/>
                  </a:lnTo>
                  <a:lnTo>
                    <a:pt x="2672" y="30517"/>
                  </a:lnTo>
                  <a:lnTo>
                    <a:pt x="2465" y="30517"/>
                  </a:lnTo>
                  <a:cubicBezTo>
                    <a:pt x="2417" y="30501"/>
                    <a:pt x="2354" y="30501"/>
                    <a:pt x="2306" y="30485"/>
                  </a:cubicBezTo>
                  <a:cubicBezTo>
                    <a:pt x="2195" y="30453"/>
                    <a:pt x="2083" y="30437"/>
                    <a:pt x="1972" y="30405"/>
                  </a:cubicBezTo>
                  <a:cubicBezTo>
                    <a:pt x="1924" y="30374"/>
                    <a:pt x="1893" y="30358"/>
                    <a:pt x="1845" y="30342"/>
                  </a:cubicBezTo>
                  <a:cubicBezTo>
                    <a:pt x="1797" y="30310"/>
                    <a:pt x="1750" y="30294"/>
                    <a:pt x="1702" y="30262"/>
                  </a:cubicBezTo>
                  <a:cubicBezTo>
                    <a:pt x="1670" y="30230"/>
                    <a:pt x="1622" y="30199"/>
                    <a:pt x="1575" y="30167"/>
                  </a:cubicBezTo>
                  <a:cubicBezTo>
                    <a:pt x="1527" y="30103"/>
                    <a:pt x="1479" y="30056"/>
                    <a:pt x="1432" y="30008"/>
                  </a:cubicBezTo>
                  <a:cubicBezTo>
                    <a:pt x="1336" y="29897"/>
                    <a:pt x="1257" y="29769"/>
                    <a:pt x="1177" y="29658"/>
                  </a:cubicBezTo>
                  <a:cubicBezTo>
                    <a:pt x="1082" y="29515"/>
                    <a:pt x="1018" y="29372"/>
                    <a:pt x="939" y="29213"/>
                  </a:cubicBezTo>
                  <a:cubicBezTo>
                    <a:pt x="875" y="29086"/>
                    <a:pt x="827" y="28943"/>
                    <a:pt x="780" y="28784"/>
                  </a:cubicBezTo>
                  <a:cubicBezTo>
                    <a:pt x="732" y="28656"/>
                    <a:pt x="700" y="28513"/>
                    <a:pt x="668" y="28370"/>
                  </a:cubicBezTo>
                  <a:cubicBezTo>
                    <a:pt x="668" y="28259"/>
                    <a:pt x="653" y="28164"/>
                    <a:pt x="653" y="28068"/>
                  </a:cubicBezTo>
                  <a:cubicBezTo>
                    <a:pt x="637" y="27909"/>
                    <a:pt x="653" y="27766"/>
                    <a:pt x="653" y="27623"/>
                  </a:cubicBezTo>
                  <a:cubicBezTo>
                    <a:pt x="668" y="27480"/>
                    <a:pt x="684" y="27353"/>
                    <a:pt x="716" y="27226"/>
                  </a:cubicBezTo>
                  <a:lnTo>
                    <a:pt x="764" y="27019"/>
                  </a:lnTo>
                  <a:lnTo>
                    <a:pt x="796" y="26844"/>
                  </a:lnTo>
                  <a:cubicBezTo>
                    <a:pt x="812" y="26780"/>
                    <a:pt x="827" y="26717"/>
                    <a:pt x="843" y="26669"/>
                  </a:cubicBezTo>
                  <a:lnTo>
                    <a:pt x="955" y="26272"/>
                  </a:lnTo>
                  <a:cubicBezTo>
                    <a:pt x="971" y="26224"/>
                    <a:pt x="986" y="26160"/>
                    <a:pt x="1018" y="26097"/>
                  </a:cubicBezTo>
                  <a:cubicBezTo>
                    <a:pt x="1034" y="26049"/>
                    <a:pt x="1050" y="25985"/>
                    <a:pt x="1082" y="25922"/>
                  </a:cubicBezTo>
                  <a:lnTo>
                    <a:pt x="1241" y="25556"/>
                  </a:lnTo>
                  <a:lnTo>
                    <a:pt x="1320" y="25413"/>
                  </a:lnTo>
                  <a:cubicBezTo>
                    <a:pt x="1352" y="25349"/>
                    <a:pt x="1384" y="25286"/>
                    <a:pt x="1416" y="25222"/>
                  </a:cubicBezTo>
                  <a:lnTo>
                    <a:pt x="1606" y="24904"/>
                  </a:lnTo>
                  <a:lnTo>
                    <a:pt x="1781" y="24666"/>
                  </a:lnTo>
                  <a:cubicBezTo>
                    <a:pt x="1829" y="24586"/>
                    <a:pt x="1877" y="24523"/>
                    <a:pt x="1924" y="24459"/>
                  </a:cubicBezTo>
                  <a:cubicBezTo>
                    <a:pt x="2036" y="24316"/>
                    <a:pt x="2147" y="24189"/>
                    <a:pt x="2274" y="24046"/>
                  </a:cubicBezTo>
                  <a:cubicBezTo>
                    <a:pt x="2370" y="23934"/>
                    <a:pt x="2465" y="23839"/>
                    <a:pt x="2560" y="23744"/>
                  </a:cubicBezTo>
                  <a:lnTo>
                    <a:pt x="2942" y="23378"/>
                  </a:lnTo>
                  <a:cubicBezTo>
                    <a:pt x="3149" y="23171"/>
                    <a:pt x="3339" y="22996"/>
                    <a:pt x="3578" y="22774"/>
                  </a:cubicBezTo>
                  <a:cubicBezTo>
                    <a:pt x="3801" y="22535"/>
                    <a:pt x="4039" y="22297"/>
                    <a:pt x="4246" y="22058"/>
                  </a:cubicBezTo>
                  <a:cubicBezTo>
                    <a:pt x="4309" y="21995"/>
                    <a:pt x="4357" y="21931"/>
                    <a:pt x="4421" y="21868"/>
                  </a:cubicBezTo>
                  <a:lnTo>
                    <a:pt x="4564" y="21677"/>
                  </a:lnTo>
                  <a:cubicBezTo>
                    <a:pt x="4611" y="21629"/>
                    <a:pt x="4659" y="21581"/>
                    <a:pt x="4691" y="21518"/>
                  </a:cubicBezTo>
                  <a:lnTo>
                    <a:pt x="4834" y="21311"/>
                  </a:lnTo>
                  <a:cubicBezTo>
                    <a:pt x="4882" y="21247"/>
                    <a:pt x="4945" y="21168"/>
                    <a:pt x="4993" y="21104"/>
                  </a:cubicBezTo>
                  <a:lnTo>
                    <a:pt x="5104" y="20898"/>
                  </a:lnTo>
                  <a:cubicBezTo>
                    <a:pt x="5152" y="20818"/>
                    <a:pt x="5216" y="20755"/>
                    <a:pt x="5247" y="20675"/>
                  </a:cubicBezTo>
                  <a:lnTo>
                    <a:pt x="5359" y="20484"/>
                  </a:lnTo>
                  <a:cubicBezTo>
                    <a:pt x="5438" y="20341"/>
                    <a:pt x="5518" y="20198"/>
                    <a:pt x="5581" y="20055"/>
                  </a:cubicBezTo>
                  <a:cubicBezTo>
                    <a:pt x="5708" y="19817"/>
                    <a:pt x="5804" y="19578"/>
                    <a:pt x="5899" y="19324"/>
                  </a:cubicBezTo>
                  <a:lnTo>
                    <a:pt x="5899" y="19308"/>
                  </a:lnTo>
                  <a:cubicBezTo>
                    <a:pt x="5979" y="19292"/>
                    <a:pt x="6058" y="19276"/>
                    <a:pt x="6122" y="19260"/>
                  </a:cubicBezTo>
                  <a:cubicBezTo>
                    <a:pt x="6344" y="19196"/>
                    <a:pt x="6535" y="19117"/>
                    <a:pt x="6742" y="19022"/>
                  </a:cubicBezTo>
                  <a:cubicBezTo>
                    <a:pt x="7139" y="18815"/>
                    <a:pt x="7521" y="18545"/>
                    <a:pt x="7855" y="18243"/>
                  </a:cubicBezTo>
                  <a:cubicBezTo>
                    <a:pt x="8205" y="17925"/>
                    <a:pt x="8523" y="17575"/>
                    <a:pt x="8793" y="17193"/>
                  </a:cubicBezTo>
                  <a:cubicBezTo>
                    <a:pt x="8872" y="17082"/>
                    <a:pt x="8952" y="16971"/>
                    <a:pt x="9031" y="16843"/>
                  </a:cubicBezTo>
                  <a:lnTo>
                    <a:pt x="9190" y="16573"/>
                  </a:lnTo>
                  <a:cubicBezTo>
                    <a:pt x="9270" y="16462"/>
                    <a:pt x="9333" y="16335"/>
                    <a:pt x="9413" y="16223"/>
                  </a:cubicBezTo>
                  <a:lnTo>
                    <a:pt x="9699" y="15683"/>
                  </a:lnTo>
                  <a:cubicBezTo>
                    <a:pt x="9794" y="15508"/>
                    <a:pt x="9874" y="15333"/>
                    <a:pt x="9969" y="15126"/>
                  </a:cubicBezTo>
                  <a:cubicBezTo>
                    <a:pt x="10065" y="14920"/>
                    <a:pt x="10144" y="14697"/>
                    <a:pt x="10224" y="14490"/>
                  </a:cubicBezTo>
                  <a:cubicBezTo>
                    <a:pt x="10303" y="14252"/>
                    <a:pt x="10383" y="14029"/>
                    <a:pt x="10446" y="13791"/>
                  </a:cubicBezTo>
                  <a:cubicBezTo>
                    <a:pt x="10478" y="13680"/>
                    <a:pt x="10494" y="13552"/>
                    <a:pt x="10526" y="13441"/>
                  </a:cubicBezTo>
                  <a:cubicBezTo>
                    <a:pt x="10574" y="13250"/>
                    <a:pt x="10621" y="13059"/>
                    <a:pt x="10653" y="12869"/>
                  </a:cubicBezTo>
                  <a:cubicBezTo>
                    <a:pt x="10701" y="12678"/>
                    <a:pt x="10733" y="12503"/>
                    <a:pt x="10780" y="12312"/>
                  </a:cubicBezTo>
                  <a:cubicBezTo>
                    <a:pt x="10844" y="11994"/>
                    <a:pt x="10892" y="11676"/>
                    <a:pt x="10955" y="11358"/>
                  </a:cubicBezTo>
                  <a:cubicBezTo>
                    <a:pt x="11066" y="10690"/>
                    <a:pt x="11178" y="10023"/>
                    <a:pt x="11289" y="9355"/>
                  </a:cubicBezTo>
                  <a:cubicBezTo>
                    <a:pt x="11400" y="8719"/>
                    <a:pt x="11512" y="8099"/>
                    <a:pt x="11655" y="7479"/>
                  </a:cubicBezTo>
                  <a:cubicBezTo>
                    <a:pt x="11686" y="7272"/>
                    <a:pt x="11734" y="7065"/>
                    <a:pt x="11798" y="6859"/>
                  </a:cubicBezTo>
                  <a:cubicBezTo>
                    <a:pt x="11861" y="6620"/>
                    <a:pt x="11925" y="6366"/>
                    <a:pt x="11989" y="6127"/>
                  </a:cubicBezTo>
                  <a:cubicBezTo>
                    <a:pt x="12116" y="5682"/>
                    <a:pt x="12243" y="5269"/>
                    <a:pt x="12386" y="4840"/>
                  </a:cubicBezTo>
                  <a:cubicBezTo>
                    <a:pt x="12434" y="4712"/>
                    <a:pt x="12481" y="4569"/>
                    <a:pt x="12545" y="4442"/>
                  </a:cubicBezTo>
                  <a:cubicBezTo>
                    <a:pt x="12577" y="4331"/>
                    <a:pt x="12625" y="4235"/>
                    <a:pt x="12672" y="4124"/>
                  </a:cubicBezTo>
                  <a:cubicBezTo>
                    <a:pt x="12720" y="4029"/>
                    <a:pt x="12752" y="3933"/>
                    <a:pt x="12815" y="3806"/>
                  </a:cubicBezTo>
                  <a:cubicBezTo>
                    <a:pt x="12863" y="3695"/>
                    <a:pt x="12927" y="3568"/>
                    <a:pt x="12990" y="3456"/>
                  </a:cubicBezTo>
                  <a:lnTo>
                    <a:pt x="13117" y="3234"/>
                  </a:lnTo>
                  <a:cubicBezTo>
                    <a:pt x="13149" y="3170"/>
                    <a:pt x="13181" y="3091"/>
                    <a:pt x="13229" y="3011"/>
                  </a:cubicBezTo>
                  <a:lnTo>
                    <a:pt x="13499" y="2614"/>
                  </a:lnTo>
                  <a:cubicBezTo>
                    <a:pt x="13626" y="2439"/>
                    <a:pt x="13769" y="2248"/>
                    <a:pt x="13928" y="2089"/>
                  </a:cubicBezTo>
                  <a:cubicBezTo>
                    <a:pt x="13992" y="2010"/>
                    <a:pt x="14055" y="1946"/>
                    <a:pt x="14103" y="1882"/>
                  </a:cubicBezTo>
                  <a:cubicBezTo>
                    <a:pt x="14167" y="1835"/>
                    <a:pt x="14214" y="1771"/>
                    <a:pt x="14278" y="1723"/>
                  </a:cubicBezTo>
                  <a:lnTo>
                    <a:pt x="14580" y="1453"/>
                  </a:lnTo>
                  <a:cubicBezTo>
                    <a:pt x="14723" y="1342"/>
                    <a:pt x="14866" y="1231"/>
                    <a:pt x="15025" y="1135"/>
                  </a:cubicBezTo>
                  <a:cubicBezTo>
                    <a:pt x="15137" y="1056"/>
                    <a:pt x="15248" y="992"/>
                    <a:pt x="15375" y="944"/>
                  </a:cubicBezTo>
                  <a:cubicBezTo>
                    <a:pt x="15502" y="881"/>
                    <a:pt x="15645" y="833"/>
                    <a:pt x="15788" y="785"/>
                  </a:cubicBezTo>
                  <a:cubicBezTo>
                    <a:pt x="15916" y="754"/>
                    <a:pt x="16059" y="722"/>
                    <a:pt x="16202" y="690"/>
                  </a:cubicBezTo>
                  <a:cubicBezTo>
                    <a:pt x="16408" y="658"/>
                    <a:pt x="16631" y="626"/>
                    <a:pt x="16822" y="610"/>
                  </a:cubicBezTo>
                  <a:cubicBezTo>
                    <a:pt x="17013" y="610"/>
                    <a:pt x="17203" y="610"/>
                    <a:pt x="17410" y="626"/>
                  </a:cubicBezTo>
                  <a:cubicBezTo>
                    <a:pt x="17521" y="642"/>
                    <a:pt x="17633" y="658"/>
                    <a:pt x="17744" y="690"/>
                  </a:cubicBezTo>
                  <a:cubicBezTo>
                    <a:pt x="17824" y="706"/>
                    <a:pt x="17903" y="722"/>
                    <a:pt x="17982" y="754"/>
                  </a:cubicBezTo>
                  <a:cubicBezTo>
                    <a:pt x="18062" y="785"/>
                    <a:pt x="18157" y="817"/>
                    <a:pt x="18237" y="865"/>
                  </a:cubicBezTo>
                  <a:cubicBezTo>
                    <a:pt x="18300" y="897"/>
                    <a:pt x="18364" y="944"/>
                    <a:pt x="18428" y="976"/>
                  </a:cubicBezTo>
                  <a:cubicBezTo>
                    <a:pt x="18491" y="1024"/>
                    <a:pt x="18555" y="1072"/>
                    <a:pt x="18603" y="1119"/>
                  </a:cubicBezTo>
                  <a:cubicBezTo>
                    <a:pt x="18634" y="1151"/>
                    <a:pt x="18682" y="1183"/>
                    <a:pt x="18714" y="1231"/>
                  </a:cubicBezTo>
                  <a:cubicBezTo>
                    <a:pt x="18730" y="1262"/>
                    <a:pt x="18762" y="1294"/>
                    <a:pt x="18777" y="1342"/>
                  </a:cubicBezTo>
                  <a:cubicBezTo>
                    <a:pt x="18841" y="1421"/>
                    <a:pt x="18889" y="1501"/>
                    <a:pt x="18921" y="1596"/>
                  </a:cubicBezTo>
                  <a:cubicBezTo>
                    <a:pt x="18952" y="1644"/>
                    <a:pt x="18968" y="1692"/>
                    <a:pt x="18984" y="1723"/>
                  </a:cubicBezTo>
                  <a:cubicBezTo>
                    <a:pt x="18984" y="1771"/>
                    <a:pt x="18984" y="1819"/>
                    <a:pt x="19016" y="1866"/>
                  </a:cubicBezTo>
                  <a:cubicBezTo>
                    <a:pt x="19032" y="1914"/>
                    <a:pt x="19032" y="1930"/>
                    <a:pt x="19032" y="2010"/>
                  </a:cubicBezTo>
                  <a:cubicBezTo>
                    <a:pt x="19032" y="2073"/>
                    <a:pt x="19032" y="2137"/>
                    <a:pt x="19032" y="2200"/>
                  </a:cubicBezTo>
                  <a:cubicBezTo>
                    <a:pt x="19016" y="2280"/>
                    <a:pt x="19016" y="2343"/>
                    <a:pt x="19000" y="2407"/>
                  </a:cubicBezTo>
                  <a:cubicBezTo>
                    <a:pt x="18984" y="2455"/>
                    <a:pt x="18968" y="2502"/>
                    <a:pt x="18952" y="2534"/>
                  </a:cubicBezTo>
                  <a:cubicBezTo>
                    <a:pt x="18952" y="2566"/>
                    <a:pt x="18936" y="2598"/>
                    <a:pt x="18921" y="2630"/>
                  </a:cubicBezTo>
                  <a:cubicBezTo>
                    <a:pt x="18889" y="2693"/>
                    <a:pt x="18857" y="2757"/>
                    <a:pt x="18825" y="2805"/>
                  </a:cubicBezTo>
                  <a:cubicBezTo>
                    <a:pt x="18777" y="2852"/>
                    <a:pt x="18746" y="2900"/>
                    <a:pt x="18714" y="2948"/>
                  </a:cubicBezTo>
                  <a:cubicBezTo>
                    <a:pt x="18666" y="2995"/>
                    <a:pt x="18618" y="3043"/>
                    <a:pt x="18571" y="3091"/>
                  </a:cubicBezTo>
                  <a:cubicBezTo>
                    <a:pt x="18523" y="3123"/>
                    <a:pt x="18475" y="3154"/>
                    <a:pt x="18428" y="3186"/>
                  </a:cubicBezTo>
                  <a:cubicBezTo>
                    <a:pt x="18380" y="3218"/>
                    <a:pt x="18332" y="3250"/>
                    <a:pt x="18285" y="3266"/>
                  </a:cubicBezTo>
                  <a:lnTo>
                    <a:pt x="18157" y="3313"/>
                  </a:lnTo>
                  <a:lnTo>
                    <a:pt x="18078" y="3329"/>
                  </a:lnTo>
                  <a:cubicBezTo>
                    <a:pt x="18030" y="3345"/>
                    <a:pt x="17982" y="3345"/>
                    <a:pt x="17935" y="3345"/>
                  </a:cubicBezTo>
                  <a:lnTo>
                    <a:pt x="17839" y="3345"/>
                  </a:lnTo>
                  <a:lnTo>
                    <a:pt x="17712" y="3329"/>
                  </a:lnTo>
                  <a:lnTo>
                    <a:pt x="17617" y="3297"/>
                  </a:lnTo>
                  <a:cubicBezTo>
                    <a:pt x="17553" y="3282"/>
                    <a:pt x="17506" y="3250"/>
                    <a:pt x="17458" y="3234"/>
                  </a:cubicBezTo>
                  <a:lnTo>
                    <a:pt x="17410" y="3202"/>
                  </a:lnTo>
                  <a:cubicBezTo>
                    <a:pt x="17392" y="3183"/>
                    <a:pt x="17367" y="3176"/>
                    <a:pt x="17341" y="3176"/>
                  </a:cubicBezTo>
                  <a:cubicBezTo>
                    <a:pt x="17322" y="3176"/>
                    <a:pt x="17303" y="3180"/>
                    <a:pt x="17283" y="3186"/>
                  </a:cubicBezTo>
                  <a:cubicBezTo>
                    <a:pt x="17283" y="3186"/>
                    <a:pt x="17267" y="3202"/>
                    <a:pt x="17251" y="3218"/>
                  </a:cubicBezTo>
                  <a:cubicBezTo>
                    <a:pt x="17235" y="3250"/>
                    <a:pt x="17235" y="3297"/>
                    <a:pt x="17251" y="3329"/>
                  </a:cubicBezTo>
                  <a:cubicBezTo>
                    <a:pt x="17283" y="3361"/>
                    <a:pt x="17315" y="3377"/>
                    <a:pt x="17347" y="3409"/>
                  </a:cubicBezTo>
                  <a:cubicBezTo>
                    <a:pt x="17394" y="3440"/>
                    <a:pt x="17442" y="3456"/>
                    <a:pt x="17490" y="3488"/>
                  </a:cubicBezTo>
                  <a:cubicBezTo>
                    <a:pt x="17585" y="3536"/>
                    <a:pt x="17696" y="3568"/>
                    <a:pt x="17808" y="3584"/>
                  </a:cubicBezTo>
                  <a:cubicBezTo>
                    <a:pt x="17867" y="3590"/>
                    <a:pt x="17926" y="3594"/>
                    <a:pt x="17984" y="3594"/>
                  </a:cubicBezTo>
                  <a:cubicBezTo>
                    <a:pt x="18067" y="3594"/>
                    <a:pt x="18146" y="3586"/>
                    <a:pt x="18221" y="3568"/>
                  </a:cubicBezTo>
                  <a:cubicBezTo>
                    <a:pt x="18348" y="3520"/>
                    <a:pt x="18459" y="3472"/>
                    <a:pt x="18555" y="3425"/>
                  </a:cubicBezTo>
                  <a:cubicBezTo>
                    <a:pt x="18714" y="3329"/>
                    <a:pt x="18841" y="3218"/>
                    <a:pt x="18936" y="3091"/>
                  </a:cubicBezTo>
                  <a:cubicBezTo>
                    <a:pt x="19064" y="2948"/>
                    <a:pt x="19143" y="2789"/>
                    <a:pt x="19207" y="2630"/>
                  </a:cubicBezTo>
                  <a:cubicBezTo>
                    <a:pt x="19270" y="2423"/>
                    <a:pt x="19302" y="2216"/>
                    <a:pt x="19286" y="2010"/>
                  </a:cubicBezTo>
                  <a:cubicBezTo>
                    <a:pt x="19286" y="1835"/>
                    <a:pt x="19254" y="1660"/>
                    <a:pt x="19191" y="1501"/>
                  </a:cubicBezTo>
                  <a:cubicBezTo>
                    <a:pt x="19159" y="1374"/>
                    <a:pt x="19111" y="1246"/>
                    <a:pt x="19048" y="1135"/>
                  </a:cubicBezTo>
                  <a:cubicBezTo>
                    <a:pt x="18968" y="976"/>
                    <a:pt x="18857" y="833"/>
                    <a:pt x="18730" y="722"/>
                  </a:cubicBezTo>
                  <a:cubicBezTo>
                    <a:pt x="18587" y="579"/>
                    <a:pt x="18412" y="451"/>
                    <a:pt x="18237" y="356"/>
                  </a:cubicBezTo>
                  <a:cubicBezTo>
                    <a:pt x="18062" y="245"/>
                    <a:pt x="17871" y="165"/>
                    <a:pt x="17665" y="118"/>
                  </a:cubicBezTo>
                  <a:cubicBezTo>
                    <a:pt x="17410" y="54"/>
                    <a:pt x="17156" y="22"/>
                    <a:pt x="16901" y="6"/>
                  </a:cubicBezTo>
                  <a:cubicBezTo>
                    <a:pt x="16829" y="2"/>
                    <a:pt x="16755" y="0"/>
                    <a:pt x="16681" y="0"/>
                  </a:cubicBezTo>
                  <a:close/>
                </a:path>
              </a:pathLst>
            </a:custGeom>
            <a:solidFill>
              <a:srgbClr val="F7F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936258" y="3385387"/>
              <a:ext cx="1108505" cy="360683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rgbClr val="F7F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2095190" y="3293324"/>
              <a:ext cx="1021814" cy="496743"/>
            </a:xfrm>
            <a:custGeom>
              <a:avLst/>
              <a:gdLst/>
              <a:ahLst/>
              <a:cxnLst/>
              <a:rect l="l" t="t" r="r" b="b"/>
              <a:pathLst>
                <a:path w="25106" h="12205" extrusionOk="0">
                  <a:moveTo>
                    <a:pt x="21014" y="0"/>
                  </a:moveTo>
                  <a:cubicBezTo>
                    <a:pt x="20822" y="0"/>
                    <a:pt x="20628" y="20"/>
                    <a:pt x="20431" y="58"/>
                  </a:cubicBezTo>
                  <a:cubicBezTo>
                    <a:pt x="20224" y="90"/>
                    <a:pt x="20033" y="169"/>
                    <a:pt x="19843" y="280"/>
                  </a:cubicBezTo>
                  <a:cubicBezTo>
                    <a:pt x="19668" y="376"/>
                    <a:pt x="19509" y="503"/>
                    <a:pt x="19366" y="646"/>
                  </a:cubicBezTo>
                  <a:cubicBezTo>
                    <a:pt x="19207" y="789"/>
                    <a:pt x="19080" y="948"/>
                    <a:pt x="18984" y="1139"/>
                  </a:cubicBezTo>
                  <a:cubicBezTo>
                    <a:pt x="18889" y="1314"/>
                    <a:pt x="18825" y="1489"/>
                    <a:pt x="18777" y="1680"/>
                  </a:cubicBezTo>
                  <a:cubicBezTo>
                    <a:pt x="18730" y="1870"/>
                    <a:pt x="18714" y="2077"/>
                    <a:pt x="18730" y="2284"/>
                  </a:cubicBezTo>
                  <a:cubicBezTo>
                    <a:pt x="18746" y="2474"/>
                    <a:pt x="18793" y="2649"/>
                    <a:pt x="18857" y="2824"/>
                  </a:cubicBezTo>
                  <a:cubicBezTo>
                    <a:pt x="18936" y="3015"/>
                    <a:pt x="19032" y="3190"/>
                    <a:pt x="19159" y="3349"/>
                  </a:cubicBezTo>
                  <a:cubicBezTo>
                    <a:pt x="19270" y="3492"/>
                    <a:pt x="19398" y="3619"/>
                    <a:pt x="19557" y="3746"/>
                  </a:cubicBezTo>
                  <a:cubicBezTo>
                    <a:pt x="19763" y="3921"/>
                    <a:pt x="20018" y="4064"/>
                    <a:pt x="20272" y="4160"/>
                  </a:cubicBezTo>
                  <a:cubicBezTo>
                    <a:pt x="20472" y="4219"/>
                    <a:pt x="20682" y="4251"/>
                    <a:pt x="20887" y="4251"/>
                  </a:cubicBezTo>
                  <a:cubicBezTo>
                    <a:pt x="20958" y="4251"/>
                    <a:pt x="21029" y="4247"/>
                    <a:pt x="21099" y="4239"/>
                  </a:cubicBezTo>
                  <a:cubicBezTo>
                    <a:pt x="21258" y="4223"/>
                    <a:pt x="21401" y="4192"/>
                    <a:pt x="21544" y="4160"/>
                  </a:cubicBezTo>
                  <a:cubicBezTo>
                    <a:pt x="21687" y="4112"/>
                    <a:pt x="21830" y="4048"/>
                    <a:pt x="21973" y="3985"/>
                  </a:cubicBezTo>
                  <a:cubicBezTo>
                    <a:pt x="22132" y="3889"/>
                    <a:pt x="22180" y="3699"/>
                    <a:pt x="22100" y="3556"/>
                  </a:cubicBezTo>
                  <a:cubicBezTo>
                    <a:pt x="22069" y="3476"/>
                    <a:pt x="21989" y="3413"/>
                    <a:pt x="21910" y="3397"/>
                  </a:cubicBezTo>
                  <a:cubicBezTo>
                    <a:pt x="21877" y="3390"/>
                    <a:pt x="21844" y="3386"/>
                    <a:pt x="21811" y="3386"/>
                  </a:cubicBezTo>
                  <a:cubicBezTo>
                    <a:pt x="21764" y="3386"/>
                    <a:pt x="21718" y="3394"/>
                    <a:pt x="21671" y="3413"/>
                  </a:cubicBezTo>
                  <a:cubicBezTo>
                    <a:pt x="21639" y="3428"/>
                    <a:pt x="21592" y="3444"/>
                    <a:pt x="21560" y="3460"/>
                  </a:cubicBezTo>
                  <a:lnTo>
                    <a:pt x="21448" y="3492"/>
                  </a:lnTo>
                  <a:lnTo>
                    <a:pt x="21242" y="3492"/>
                  </a:lnTo>
                  <a:cubicBezTo>
                    <a:pt x="21099" y="3476"/>
                    <a:pt x="20972" y="3444"/>
                    <a:pt x="20828" y="3428"/>
                  </a:cubicBezTo>
                  <a:cubicBezTo>
                    <a:pt x="20781" y="3413"/>
                    <a:pt x="20717" y="3397"/>
                    <a:pt x="20669" y="3381"/>
                  </a:cubicBezTo>
                  <a:lnTo>
                    <a:pt x="20558" y="3333"/>
                  </a:lnTo>
                  <a:cubicBezTo>
                    <a:pt x="20495" y="3285"/>
                    <a:pt x="20447" y="3269"/>
                    <a:pt x="20367" y="3206"/>
                  </a:cubicBezTo>
                  <a:cubicBezTo>
                    <a:pt x="20272" y="3158"/>
                    <a:pt x="20192" y="3079"/>
                    <a:pt x="20097" y="3015"/>
                  </a:cubicBezTo>
                  <a:cubicBezTo>
                    <a:pt x="20033" y="2951"/>
                    <a:pt x="19970" y="2888"/>
                    <a:pt x="19922" y="2808"/>
                  </a:cubicBezTo>
                  <a:cubicBezTo>
                    <a:pt x="19874" y="2761"/>
                    <a:pt x="19827" y="2697"/>
                    <a:pt x="19811" y="2665"/>
                  </a:cubicBezTo>
                  <a:cubicBezTo>
                    <a:pt x="19779" y="2618"/>
                    <a:pt x="19747" y="2570"/>
                    <a:pt x="19731" y="2522"/>
                  </a:cubicBezTo>
                  <a:cubicBezTo>
                    <a:pt x="19716" y="2490"/>
                    <a:pt x="19700" y="2443"/>
                    <a:pt x="19684" y="2411"/>
                  </a:cubicBezTo>
                  <a:cubicBezTo>
                    <a:pt x="19684" y="2363"/>
                    <a:pt x="19668" y="2331"/>
                    <a:pt x="19652" y="2284"/>
                  </a:cubicBezTo>
                  <a:cubicBezTo>
                    <a:pt x="19652" y="2252"/>
                    <a:pt x="19652" y="2204"/>
                    <a:pt x="19652" y="2156"/>
                  </a:cubicBezTo>
                  <a:cubicBezTo>
                    <a:pt x="19652" y="2109"/>
                    <a:pt x="19636" y="2077"/>
                    <a:pt x="19652" y="2029"/>
                  </a:cubicBezTo>
                  <a:cubicBezTo>
                    <a:pt x="19652" y="1966"/>
                    <a:pt x="19652" y="1918"/>
                    <a:pt x="19668" y="1870"/>
                  </a:cubicBezTo>
                  <a:cubicBezTo>
                    <a:pt x="19684" y="1807"/>
                    <a:pt x="19700" y="1743"/>
                    <a:pt x="19716" y="1711"/>
                  </a:cubicBezTo>
                  <a:cubicBezTo>
                    <a:pt x="19731" y="1664"/>
                    <a:pt x="19747" y="1616"/>
                    <a:pt x="19779" y="1568"/>
                  </a:cubicBezTo>
                  <a:cubicBezTo>
                    <a:pt x="19795" y="1521"/>
                    <a:pt x="19827" y="1473"/>
                    <a:pt x="19859" y="1441"/>
                  </a:cubicBezTo>
                  <a:cubicBezTo>
                    <a:pt x="19890" y="1393"/>
                    <a:pt x="19922" y="1346"/>
                    <a:pt x="19970" y="1298"/>
                  </a:cubicBezTo>
                  <a:cubicBezTo>
                    <a:pt x="20018" y="1250"/>
                    <a:pt x="20081" y="1187"/>
                    <a:pt x="20129" y="1139"/>
                  </a:cubicBezTo>
                  <a:cubicBezTo>
                    <a:pt x="20192" y="1107"/>
                    <a:pt x="20240" y="1059"/>
                    <a:pt x="20288" y="1028"/>
                  </a:cubicBezTo>
                  <a:cubicBezTo>
                    <a:pt x="20336" y="996"/>
                    <a:pt x="20399" y="964"/>
                    <a:pt x="20447" y="948"/>
                  </a:cubicBezTo>
                  <a:cubicBezTo>
                    <a:pt x="20495" y="916"/>
                    <a:pt x="20542" y="900"/>
                    <a:pt x="20606" y="885"/>
                  </a:cubicBezTo>
                  <a:cubicBezTo>
                    <a:pt x="20654" y="869"/>
                    <a:pt x="20701" y="853"/>
                    <a:pt x="20781" y="853"/>
                  </a:cubicBezTo>
                  <a:cubicBezTo>
                    <a:pt x="20844" y="837"/>
                    <a:pt x="20908" y="821"/>
                    <a:pt x="20987" y="821"/>
                  </a:cubicBezTo>
                  <a:cubicBezTo>
                    <a:pt x="21099" y="821"/>
                    <a:pt x="21194" y="821"/>
                    <a:pt x="21321" y="837"/>
                  </a:cubicBezTo>
                  <a:cubicBezTo>
                    <a:pt x="21448" y="853"/>
                    <a:pt x="21592" y="869"/>
                    <a:pt x="21703" y="900"/>
                  </a:cubicBezTo>
                  <a:cubicBezTo>
                    <a:pt x="21814" y="916"/>
                    <a:pt x="21925" y="948"/>
                    <a:pt x="22037" y="996"/>
                  </a:cubicBezTo>
                  <a:cubicBezTo>
                    <a:pt x="22164" y="1044"/>
                    <a:pt x="22307" y="1107"/>
                    <a:pt x="22434" y="1171"/>
                  </a:cubicBezTo>
                  <a:cubicBezTo>
                    <a:pt x="22609" y="1266"/>
                    <a:pt x="22784" y="1377"/>
                    <a:pt x="22959" y="1489"/>
                  </a:cubicBezTo>
                  <a:cubicBezTo>
                    <a:pt x="23070" y="1552"/>
                    <a:pt x="23181" y="1632"/>
                    <a:pt x="23293" y="1711"/>
                  </a:cubicBezTo>
                  <a:cubicBezTo>
                    <a:pt x="23388" y="1791"/>
                    <a:pt x="23484" y="1886"/>
                    <a:pt x="23563" y="1982"/>
                  </a:cubicBezTo>
                  <a:cubicBezTo>
                    <a:pt x="23643" y="2093"/>
                    <a:pt x="23738" y="2220"/>
                    <a:pt x="23817" y="2347"/>
                  </a:cubicBezTo>
                  <a:cubicBezTo>
                    <a:pt x="23881" y="2459"/>
                    <a:pt x="23945" y="2570"/>
                    <a:pt x="23992" y="2681"/>
                  </a:cubicBezTo>
                  <a:cubicBezTo>
                    <a:pt x="24024" y="2745"/>
                    <a:pt x="24056" y="2808"/>
                    <a:pt x="24088" y="2856"/>
                  </a:cubicBezTo>
                  <a:cubicBezTo>
                    <a:pt x="24135" y="3015"/>
                    <a:pt x="24215" y="3190"/>
                    <a:pt x="24247" y="3333"/>
                  </a:cubicBezTo>
                  <a:cubicBezTo>
                    <a:pt x="24294" y="3476"/>
                    <a:pt x="24326" y="3619"/>
                    <a:pt x="24342" y="3762"/>
                  </a:cubicBezTo>
                  <a:cubicBezTo>
                    <a:pt x="24374" y="3921"/>
                    <a:pt x="24390" y="4064"/>
                    <a:pt x="24390" y="4223"/>
                  </a:cubicBezTo>
                  <a:cubicBezTo>
                    <a:pt x="24390" y="4414"/>
                    <a:pt x="24390" y="4605"/>
                    <a:pt x="24374" y="4780"/>
                  </a:cubicBezTo>
                  <a:cubicBezTo>
                    <a:pt x="24374" y="4843"/>
                    <a:pt x="24358" y="4907"/>
                    <a:pt x="24358" y="4971"/>
                  </a:cubicBezTo>
                  <a:cubicBezTo>
                    <a:pt x="24342" y="5034"/>
                    <a:pt x="24342" y="5114"/>
                    <a:pt x="24326" y="5177"/>
                  </a:cubicBezTo>
                  <a:cubicBezTo>
                    <a:pt x="24310" y="5305"/>
                    <a:pt x="24279" y="5448"/>
                    <a:pt x="24263" y="5575"/>
                  </a:cubicBezTo>
                  <a:lnTo>
                    <a:pt x="24199" y="5781"/>
                  </a:lnTo>
                  <a:cubicBezTo>
                    <a:pt x="24183" y="5845"/>
                    <a:pt x="24167" y="5925"/>
                    <a:pt x="24151" y="6004"/>
                  </a:cubicBezTo>
                  <a:cubicBezTo>
                    <a:pt x="24104" y="6147"/>
                    <a:pt x="24056" y="6274"/>
                    <a:pt x="24008" y="6417"/>
                  </a:cubicBezTo>
                  <a:cubicBezTo>
                    <a:pt x="23992" y="6481"/>
                    <a:pt x="23976" y="6545"/>
                    <a:pt x="23945" y="6608"/>
                  </a:cubicBezTo>
                  <a:cubicBezTo>
                    <a:pt x="23913" y="6688"/>
                    <a:pt x="23881" y="6767"/>
                    <a:pt x="23849" y="6831"/>
                  </a:cubicBezTo>
                  <a:lnTo>
                    <a:pt x="23658" y="7228"/>
                  </a:lnTo>
                  <a:lnTo>
                    <a:pt x="23547" y="7419"/>
                  </a:lnTo>
                  <a:cubicBezTo>
                    <a:pt x="23515" y="7499"/>
                    <a:pt x="23484" y="7562"/>
                    <a:pt x="23452" y="7626"/>
                  </a:cubicBezTo>
                  <a:lnTo>
                    <a:pt x="23197" y="8023"/>
                  </a:lnTo>
                  <a:lnTo>
                    <a:pt x="23070" y="8198"/>
                  </a:lnTo>
                  <a:cubicBezTo>
                    <a:pt x="23023" y="8262"/>
                    <a:pt x="22975" y="8341"/>
                    <a:pt x="22927" y="8389"/>
                  </a:cubicBezTo>
                  <a:lnTo>
                    <a:pt x="22625" y="8739"/>
                  </a:lnTo>
                  <a:lnTo>
                    <a:pt x="22466" y="8898"/>
                  </a:lnTo>
                  <a:cubicBezTo>
                    <a:pt x="22418" y="8961"/>
                    <a:pt x="22355" y="9009"/>
                    <a:pt x="22307" y="9057"/>
                  </a:cubicBezTo>
                  <a:lnTo>
                    <a:pt x="21973" y="9359"/>
                  </a:lnTo>
                  <a:lnTo>
                    <a:pt x="21782" y="9502"/>
                  </a:lnTo>
                  <a:cubicBezTo>
                    <a:pt x="21719" y="9550"/>
                    <a:pt x="21671" y="9597"/>
                    <a:pt x="21607" y="9629"/>
                  </a:cubicBezTo>
                  <a:lnTo>
                    <a:pt x="21210" y="9915"/>
                  </a:lnTo>
                  <a:lnTo>
                    <a:pt x="20908" y="10090"/>
                  </a:lnTo>
                  <a:cubicBezTo>
                    <a:pt x="20828" y="10138"/>
                    <a:pt x="20749" y="10186"/>
                    <a:pt x="20654" y="10233"/>
                  </a:cubicBezTo>
                  <a:cubicBezTo>
                    <a:pt x="20574" y="10281"/>
                    <a:pt x="20463" y="10329"/>
                    <a:pt x="20367" y="10376"/>
                  </a:cubicBezTo>
                  <a:lnTo>
                    <a:pt x="20049" y="10535"/>
                  </a:lnTo>
                  <a:lnTo>
                    <a:pt x="19731" y="10663"/>
                  </a:lnTo>
                  <a:cubicBezTo>
                    <a:pt x="19636" y="10710"/>
                    <a:pt x="19541" y="10742"/>
                    <a:pt x="19445" y="10774"/>
                  </a:cubicBezTo>
                  <a:cubicBezTo>
                    <a:pt x="19254" y="10837"/>
                    <a:pt x="19048" y="10901"/>
                    <a:pt x="18857" y="10965"/>
                  </a:cubicBezTo>
                  <a:lnTo>
                    <a:pt x="18475" y="11076"/>
                  </a:lnTo>
                  <a:cubicBezTo>
                    <a:pt x="18364" y="11108"/>
                    <a:pt x="18253" y="11124"/>
                    <a:pt x="18157" y="11155"/>
                  </a:cubicBezTo>
                  <a:cubicBezTo>
                    <a:pt x="17935" y="11203"/>
                    <a:pt x="17696" y="11251"/>
                    <a:pt x="17474" y="11298"/>
                  </a:cubicBezTo>
                  <a:lnTo>
                    <a:pt x="17521" y="11298"/>
                  </a:lnTo>
                  <a:lnTo>
                    <a:pt x="17029" y="11378"/>
                  </a:lnTo>
                  <a:lnTo>
                    <a:pt x="16599" y="11442"/>
                  </a:lnTo>
                  <a:cubicBezTo>
                    <a:pt x="16488" y="11442"/>
                    <a:pt x="16377" y="11457"/>
                    <a:pt x="16281" y="11473"/>
                  </a:cubicBezTo>
                  <a:cubicBezTo>
                    <a:pt x="16170" y="11473"/>
                    <a:pt x="16059" y="11489"/>
                    <a:pt x="15947" y="11489"/>
                  </a:cubicBezTo>
                  <a:lnTo>
                    <a:pt x="15566" y="11505"/>
                  </a:lnTo>
                  <a:lnTo>
                    <a:pt x="14803" y="11505"/>
                  </a:lnTo>
                  <a:cubicBezTo>
                    <a:pt x="14676" y="11489"/>
                    <a:pt x="14564" y="11489"/>
                    <a:pt x="14453" y="11489"/>
                  </a:cubicBezTo>
                  <a:lnTo>
                    <a:pt x="14040" y="11457"/>
                  </a:lnTo>
                  <a:lnTo>
                    <a:pt x="13785" y="11426"/>
                  </a:lnTo>
                  <a:cubicBezTo>
                    <a:pt x="13690" y="11410"/>
                    <a:pt x="13610" y="11410"/>
                    <a:pt x="13515" y="11394"/>
                  </a:cubicBezTo>
                  <a:lnTo>
                    <a:pt x="12990" y="11298"/>
                  </a:lnTo>
                  <a:lnTo>
                    <a:pt x="13022" y="11298"/>
                  </a:lnTo>
                  <a:lnTo>
                    <a:pt x="12481" y="11171"/>
                  </a:lnTo>
                  <a:cubicBezTo>
                    <a:pt x="12434" y="11171"/>
                    <a:pt x="12370" y="11139"/>
                    <a:pt x="12322" y="11139"/>
                  </a:cubicBezTo>
                  <a:lnTo>
                    <a:pt x="12036" y="11060"/>
                  </a:lnTo>
                  <a:cubicBezTo>
                    <a:pt x="11925" y="11028"/>
                    <a:pt x="11798" y="10996"/>
                    <a:pt x="11686" y="10949"/>
                  </a:cubicBezTo>
                  <a:cubicBezTo>
                    <a:pt x="11559" y="10917"/>
                    <a:pt x="11432" y="10869"/>
                    <a:pt x="11305" y="10821"/>
                  </a:cubicBezTo>
                  <a:lnTo>
                    <a:pt x="11019" y="10710"/>
                  </a:lnTo>
                  <a:lnTo>
                    <a:pt x="11003" y="10710"/>
                  </a:lnTo>
                  <a:lnTo>
                    <a:pt x="10923" y="10678"/>
                  </a:lnTo>
                  <a:cubicBezTo>
                    <a:pt x="10733" y="10615"/>
                    <a:pt x="10558" y="10551"/>
                    <a:pt x="10367" y="10472"/>
                  </a:cubicBezTo>
                  <a:cubicBezTo>
                    <a:pt x="10176" y="10392"/>
                    <a:pt x="9985" y="10313"/>
                    <a:pt x="9795" y="10233"/>
                  </a:cubicBezTo>
                  <a:cubicBezTo>
                    <a:pt x="9604" y="10138"/>
                    <a:pt x="9413" y="10058"/>
                    <a:pt x="9206" y="9963"/>
                  </a:cubicBezTo>
                  <a:lnTo>
                    <a:pt x="8618" y="9693"/>
                  </a:lnTo>
                  <a:lnTo>
                    <a:pt x="8077" y="9406"/>
                  </a:lnTo>
                  <a:cubicBezTo>
                    <a:pt x="7903" y="9327"/>
                    <a:pt x="7728" y="9216"/>
                    <a:pt x="7569" y="9120"/>
                  </a:cubicBezTo>
                  <a:cubicBezTo>
                    <a:pt x="7251" y="8945"/>
                    <a:pt x="6949" y="8755"/>
                    <a:pt x="6646" y="8564"/>
                  </a:cubicBezTo>
                  <a:lnTo>
                    <a:pt x="5820" y="8055"/>
                  </a:lnTo>
                  <a:cubicBezTo>
                    <a:pt x="5708" y="7991"/>
                    <a:pt x="5629" y="7960"/>
                    <a:pt x="5502" y="7880"/>
                  </a:cubicBezTo>
                  <a:cubicBezTo>
                    <a:pt x="5375" y="7817"/>
                    <a:pt x="5247" y="7737"/>
                    <a:pt x="5120" y="7673"/>
                  </a:cubicBezTo>
                  <a:lnTo>
                    <a:pt x="4627" y="7419"/>
                  </a:lnTo>
                  <a:cubicBezTo>
                    <a:pt x="4341" y="7292"/>
                    <a:pt x="4055" y="7165"/>
                    <a:pt x="3753" y="7069"/>
                  </a:cubicBezTo>
                  <a:cubicBezTo>
                    <a:pt x="3371" y="6942"/>
                    <a:pt x="2958" y="6863"/>
                    <a:pt x="2560" y="6847"/>
                  </a:cubicBezTo>
                  <a:cubicBezTo>
                    <a:pt x="2495" y="6841"/>
                    <a:pt x="2429" y="6839"/>
                    <a:pt x="2363" y="6839"/>
                  </a:cubicBezTo>
                  <a:cubicBezTo>
                    <a:pt x="2043" y="6839"/>
                    <a:pt x="1719" y="6900"/>
                    <a:pt x="1416" y="7006"/>
                  </a:cubicBezTo>
                  <a:cubicBezTo>
                    <a:pt x="1241" y="7069"/>
                    <a:pt x="1066" y="7181"/>
                    <a:pt x="923" y="7292"/>
                  </a:cubicBezTo>
                  <a:cubicBezTo>
                    <a:pt x="780" y="7403"/>
                    <a:pt x="668" y="7514"/>
                    <a:pt x="557" y="7642"/>
                  </a:cubicBezTo>
                  <a:cubicBezTo>
                    <a:pt x="303" y="7944"/>
                    <a:pt x="128" y="8309"/>
                    <a:pt x="48" y="8691"/>
                  </a:cubicBezTo>
                  <a:cubicBezTo>
                    <a:pt x="17" y="8898"/>
                    <a:pt x="1" y="9104"/>
                    <a:pt x="17" y="9311"/>
                  </a:cubicBezTo>
                  <a:cubicBezTo>
                    <a:pt x="17" y="9518"/>
                    <a:pt x="48" y="9724"/>
                    <a:pt x="96" y="9915"/>
                  </a:cubicBezTo>
                  <a:cubicBezTo>
                    <a:pt x="160" y="10106"/>
                    <a:pt x="239" y="10281"/>
                    <a:pt x="335" y="10456"/>
                  </a:cubicBezTo>
                  <a:cubicBezTo>
                    <a:pt x="430" y="10599"/>
                    <a:pt x="557" y="10726"/>
                    <a:pt x="700" y="10837"/>
                  </a:cubicBezTo>
                  <a:cubicBezTo>
                    <a:pt x="859" y="10949"/>
                    <a:pt x="1034" y="11044"/>
                    <a:pt x="1225" y="11124"/>
                  </a:cubicBezTo>
                  <a:cubicBezTo>
                    <a:pt x="1400" y="11187"/>
                    <a:pt x="1591" y="11235"/>
                    <a:pt x="1765" y="11251"/>
                  </a:cubicBezTo>
                  <a:cubicBezTo>
                    <a:pt x="1866" y="11258"/>
                    <a:pt x="1965" y="11262"/>
                    <a:pt x="2064" y="11262"/>
                  </a:cubicBezTo>
                  <a:cubicBezTo>
                    <a:pt x="2371" y="11262"/>
                    <a:pt x="2669" y="11224"/>
                    <a:pt x="2958" y="11139"/>
                  </a:cubicBezTo>
                  <a:cubicBezTo>
                    <a:pt x="3149" y="11092"/>
                    <a:pt x="3339" y="11028"/>
                    <a:pt x="3498" y="10949"/>
                  </a:cubicBezTo>
                  <a:cubicBezTo>
                    <a:pt x="3642" y="10869"/>
                    <a:pt x="3769" y="10774"/>
                    <a:pt x="3864" y="10647"/>
                  </a:cubicBezTo>
                  <a:cubicBezTo>
                    <a:pt x="3896" y="10583"/>
                    <a:pt x="3944" y="10519"/>
                    <a:pt x="3975" y="10440"/>
                  </a:cubicBezTo>
                  <a:cubicBezTo>
                    <a:pt x="4023" y="10392"/>
                    <a:pt x="4039" y="10313"/>
                    <a:pt x="4055" y="10249"/>
                  </a:cubicBezTo>
                  <a:cubicBezTo>
                    <a:pt x="4055" y="10186"/>
                    <a:pt x="4007" y="10122"/>
                    <a:pt x="3944" y="10106"/>
                  </a:cubicBezTo>
                  <a:cubicBezTo>
                    <a:pt x="3896" y="10106"/>
                    <a:pt x="3832" y="10122"/>
                    <a:pt x="3785" y="10154"/>
                  </a:cubicBezTo>
                  <a:lnTo>
                    <a:pt x="3705" y="10217"/>
                  </a:lnTo>
                  <a:cubicBezTo>
                    <a:pt x="3610" y="10281"/>
                    <a:pt x="3530" y="10360"/>
                    <a:pt x="3435" y="10424"/>
                  </a:cubicBezTo>
                  <a:cubicBezTo>
                    <a:pt x="3403" y="10440"/>
                    <a:pt x="3355" y="10456"/>
                    <a:pt x="3324" y="10488"/>
                  </a:cubicBezTo>
                  <a:cubicBezTo>
                    <a:pt x="3244" y="10519"/>
                    <a:pt x="3165" y="10551"/>
                    <a:pt x="3085" y="10567"/>
                  </a:cubicBezTo>
                  <a:cubicBezTo>
                    <a:pt x="2958" y="10599"/>
                    <a:pt x="2831" y="10631"/>
                    <a:pt x="2704" y="10647"/>
                  </a:cubicBezTo>
                  <a:cubicBezTo>
                    <a:pt x="2560" y="10678"/>
                    <a:pt x="2401" y="10694"/>
                    <a:pt x="2258" y="10694"/>
                  </a:cubicBezTo>
                  <a:cubicBezTo>
                    <a:pt x="2203" y="10702"/>
                    <a:pt x="2143" y="10706"/>
                    <a:pt x="2085" y="10706"/>
                  </a:cubicBezTo>
                  <a:cubicBezTo>
                    <a:pt x="2028" y="10706"/>
                    <a:pt x="1972" y="10702"/>
                    <a:pt x="1924" y="10694"/>
                  </a:cubicBezTo>
                  <a:cubicBezTo>
                    <a:pt x="1845" y="10694"/>
                    <a:pt x="1765" y="10678"/>
                    <a:pt x="1670" y="10663"/>
                  </a:cubicBezTo>
                  <a:cubicBezTo>
                    <a:pt x="1591" y="10647"/>
                    <a:pt x="1511" y="10615"/>
                    <a:pt x="1432" y="10599"/>
                  </a:cubicBezTo>
                  <a:cubicBezTo>
                    <a:pt x="1384" y="10567"/>
                    <a:pt x="1336" y="10551"/>
                    <a:pt x="1289" y="10535"/>
                  </a:cubicBezTo>
                  <a:cubicBezTo>
                    <a:pt x="1225" y="10488"/>
                    <a:pt x="1130" y="10440"/>
                    <a:pt x="1098" y="10408"/>
                  </a:cubicBezTo>
                  <a:cubicBezTo>
                    <a:pt x="1050" y="10376"/>
                    <a:pt x="1002" y="10345"/>
                    <a:pt x="971" y="10313"/>
                  </a:cubicBezTo>
                  <a:cubicBezTo>
                    <a:pt x="939" y="10281"/>
                    <a:pt x="891" y="10233"/>
                    <a:pt x="875" y="10201"/>
                  </a:cubicBezTo>
                  <a:cubicBezTo>
                    <a:pt x="843" y="10186"/>
                    <a:pt x="843" y="10170"/>
                    <a:pt x="812" y="10122"/>
                  </a:cubicBezTo>
                  <a:cubicBezTo>
                    <a:pt x="780" y="10074"/>
                    <a:pt x="764" y="10042"/>
                    <a:pt x="732" y="9995"/>
                  </a:cubicBezTo>
                  <a:cubicBezTo>
                    <a:pt x="716" y="9915"/>
                    <a:pt x="684" y="9852"/>
                    <a:pt x="653" y="9772"/>
                  </a:cubicBezTo>
                  <a:cubicBezTo>
                    <a:pt x="637" y="9693"/>
                    <a:pt x="621" y="9613"/>
                    <a:pt x="605" y="9518"/>
                  </a:cubicBezTo>
                  <a:cubicBezTo>
                    <a:pt x="589" y="9438"/>
                    <a:pt x="573" y="9327"/>
                    <a:pt x="573" y="9232"/>
                  </a:cubicBezTo>
                  <a:cubicBezTo>
                    <a:pt x="573" y="9152"/>
                    <a:pt x="573" y="9057"/>
                    <a:pt x="573" y="8961"/>
                  </a:cubicBezTo>
                  <a:cubicBezTo>
                    <a:pt x="573" y="8882"/>
                    <a:pt x="589" y="8802"/>
                    <a:pt x="605" y="8723"/>
                  </a:cubicBezTo>
                  <a:cubicBezTo>
                    <a:pt x="621" y="8643"/>
                    <a:pt x="653" y="8580"/>
                    <a:pt x="668" y="8500"/>
                  </a:cubicBezTo>
                  <a:cubicBezTo>
                    <a:pt x="700" y="8437"/>
                    <a:pt x="716" y="8373"/>
                    <a:pt x="748" y="8325"/>
                  </a:cubicBezTo>
                  <a:cubicBezTo>
                    <a:pt x="796" y="8246"/>
                    <a:pt x="827" y="8166"/>
                    <a:pt x="891" y="8103"/>
                  </a:cubicBezTo>
                  <a:cubicBezTo>
                    <a:pt x="939" y="8023"/>
                    <a:pt x="1018" y="7928"/>
                    <a:pt x="1066" y="7880"/>
                  </a:cubicBezTo>
                  <a:cubicBezTo>
                    <a:pt x="1114" y="7832"/>
                    <a:pt x="1145" y="7785"/>
                    <a:pt x="1193" y="7753"/>
                  </a:cubicBezTo>
                  <a:cubicBezTo>
                    <a:pt x="1241" y="7705"/>
                    <a:pt x="1289" y="7673"/>
                    <a:pt x="1352" y="7642"/>
                  </a:cubicBezTo>
                  <a:cubicBezTo>
                    <a:pt x="1400" y="7610"/>
                    <a:pt x="1463" y="7578"/>
                    <a:pt x="1511" y="7546"/>
                  </a:cubicBezTo>
                  <a:cubicBezTo>
                    <a:pt x="1591" y="7514"/>
                    <a:pt x="1654" y="7499"/>
                    <a:pt x="1718" y="7483"/>
                  </a:cubicBezTo>
                  <a:cubicBezTo>
                    <a:pt x="1797" y="7451"/>
                    <a:pt x="1861" y="7435"/>
                    <a:pt x="1972" y="7419"/>
                  </a:cubicBezTo>
                  <a:cubicBezTo>
                    <a:pt x="2068" y="7403"/>
                    <a:pt x="2163" y="7387"/>
                    <a:pt x="2274" y="7387"/>
                  </a:cubicBezTo>
                  <a:cubicBezTo>
                    <a:pt x="2401" y="7387"/>
                    <a:pt x="2529" y="7387"/>
                    <a:pt x="2672" y="7403"/>
                  </a:cubicBezTo>
                  <a:cubicBezTo>
                    <a:pt x="2831" y="7419"/>
                    <a:pt x="2990" y="7451"/>
                    <a:pt x="3149" y="7483"/>
                  </a:cubicBezTo>
                  <a:cubicBezTo>
                    <a:pt x="3339" y="7530"/>
                    <a:pt x="3530" y="7578"/>
                    <a:pt x="3721" y="7658"/>
                  </a:cubicBezTo>
                  <a:cubicBezTo>
                    <a:pt x="3975" y="7753"/>
                    <a:pt x="4230" y="7848"/>
                    <a:pt x="4468" y="7976"/>
                  </a:cubicBezTo>
                  <a:lnTo>
                    <a:pt x="4866" y="8166"/>
                  </a:lnTo>
                  <a:cubicBezTo>
                    <a:pt x="5072" y="8294"/>
                    <a:pt x="5279" y="8405"/>
                    <a:pt x="5486" y="8516"/>
                  </a:cubicBezTo>
                  <a:lnTo>
                    <a:pt x="6154" y="8930"/>
                  </a:lnTo>
                  <a:cubicBezTo>
                    <a:pt x="6392" y="9088"/>
                    <a:pt x="6646" y="9232"/>
                    <a:pt x="6869" y="9375"/>
                  </a:cubicBezTo>
                  <a:cubicBezTo>
                    <a:pt x="7092" y="9518"/>
                    <a:pt x="7314" y="9645"/>
                    <a:pt x="7569" y="9788"/>
                  </a:cubicBezTo>
                  <a:cubicBezTo>
                    <a:pt x="7807" y="9931"/>
                    <a:pt x="8062" y="10058"/>
                    <a:pt x="8332" y="10201"/>
                  </a:cubicBezTo>
                  <a:cubicBezTo>
                    <a:pt x="8459" y="10265"/>
                    <a:pt x="8602" y="10329"/>
                    <a:pt x="8729" y="10408"/>
                  </a:cubicBezTo>
                  <a:cubicBezTo>
                    <a:pt x="8841" y="10456"/>
                    <a:pt x="8952" y="10504"/>
                    <a:pt x="9047" y="10551"/>
                  </a:cubicBezTo>
                  <a:lnTo>
                    <a:pt x="9540" y="10774"/>
                  </a:lnTo>
                  <a:cubicBezTo>
                    <a:pt x="9667" y="10837"/>
                    <a:pt x="9826" y="10901"/>
                    <a:pt x="9938" y="10949"/>
                  </a:cubicBezTo>
                  <a:cubicBezTo>
                    <a:pt x="10065" y="10996"/>
                    <a:pt x="10144" y="11044"/>
                    <a:pt x="10287" y="11092"/>
                  </a:cubicBezTo>
                  <a:cubicBezTo>
                    <a:pt x="10415" y="11155"/>
                    <a:pt x="10558" y="11203"/>
                    <a:pt x="10701" y="11267"/>
                  </a:cubicBezTo>
                  <a:lnTo>
                    <a:pt x="10764" y="11283"/>
                  </a:lnTo>
                  <a:lnTo>
                    <a:pt x="10939" y="11346"/>
                  </a:lnTo>
                  <a:lnTo>
                    <a:pt x="11051" y="11394"/>
                  </a:lnTo>
                  <a:lnTo>
                    <a:pt x="11051" y="11394"/>
                  </a:lnTo>
                  <a:lnTo>
                    <a:pt x="11019" y="11378"/>
                  </a:lnTo>
                  <a:lnTo>
                    <a:pt x="11019" y="11378"/>
                  </a:lnTo>
                  <a:lnTo>
                    <a:pt x="11194" y="11442"/>
                  </a:lnTo>
                  <a:cubicBezTo>
                    <a:pt x="11321" y="11489"/>
                    <a:pt x="11448" y="11521"/>
                    <a:pt x="11559" y="11569"/>
                  </a:cubicBezTo>
                  <a:cubicBezTo>
                    <a:pt x="11686" y="11601"/>
                    <a:pt x="11782" y="11632"/>
                    <a:pt x="11909" y="11664"/>
                  </a:cubicBezTo>
                  <a:cubicBezTo>
                    <a:pt x="12052" y="11712"/>
                    <a:pt x="12195" y="11760"/>
                    <a:pt x="12338" y="11791"/>
                  </a:cubicBezTo>
                  <a:lnTo>
                    <a:pt x="12815" y="11903"/>
                  </a:lnTo>
                  <a:cubicBezTo>
                    <a:pt x="12943" y="11950"/>
                    <a:pt x="13102" y="11966"/>
                    <a:pt x="13213" y="11998"/>
                  </a:cubicBezTo>
                  <a:cubicBezTo>
                    <a:pt x="13340" y="12014"/>
                    <a:pt x="13435" y="12030"/>
                    <a:pt x="13578" y="12046"/>
                  </a:cubicBezTo>
                  <a:cubicBezTo>
                    <a:pt x="13706" y="12078"/>
                    <a:pt x="13849" y="12093"/>
                    <a:pt x="13992" y="12109"/>
                  </a:cubicBezTo>
                  <a:lnTo>
                    <a:pt x="14469" y="12157"/>
                  </a:lnTo>
                  <a:cubicBezTo>
                    <a:pt x="14628" y="12173"/>
                    <a:pt x="14819" y="12189"/>
                    <a:pt x="14962" y="12189"/>
                  </a:cubicBezTo>
                  <a:lnTo>
                    <a:pt x="15375" y="12189"/>
                  </a:lnTo>
                  <a:lnTo>
                    <a:pt x="15550" y="12205"/>
                  </a:lnTo>
                  <a:cubicBezTo>
                    <a:pt x="15773" y="12205"/>
                    <a:pt x="15995" y="12205"/>
                    <a:pt x="16218" y="12189"/>
                  </a:cubicBezTo>
                  <a:cubicBezTo>
                    <a:pt x="16361" y="12173"/>
                    <a:pt x="16488" y="12173"/>
                    <a:pt x="16647" y="12157"/>
                  </a:cubicBezTo>
                  <a:cubicBezTo>
                    <a:pt x="16790" y="12141"/>
                    <a:pt x="16949" y="12125"/>
                    <a:pt x="17092" y="12109"/>
                  </a:cubicBezTo>
                  <a:lnTo>
                    <a:pt x="17585" y="12030"/>
                  </a:lnTo>
                  <a:cubicBezTo>
                    <a:pt x="17744" y="11998"/>
                    <a:pt x="17903" y="11966"/>
                    <a:pt x="18062" y="11934"/>
                  </a:cubicBezTo>
                  <a:cubicBezTo>
                    <a:pt x="18348" y="11887"/>
                    <a:pt x="18618" y="11823"/>
                    <a:pt x="18921" y="11744"/>
                  </a:cubicBezTo>
                  <a:cubicBezTo>
                    <a:pt x="19207" y="11664"/>
                    <a:pt x="19509" y="11569"/>
                    <a:pt x="19779" y="11457"/>
                  </a:cubicBezTo>
                  <a:cubicBezTo>
                    <a:pt x="20065" y="11362"/>
                    <a:pt x="20351" y="11235"/>
                    <a:pt x="20622" y="11108"/>
                  </a:cubicBezTo>
                  <a:cubicBezTo>
                    <a:pt x="20749" y="11044"/>
                    <a:pt x="20892" y="10980"/>
                    <a:pt x="21019" y="10901"/>
                  </a:cubicBezTo>
                  <a:cubicBezTo>
                    <a:pt x="21067" y="10869"/>
                    <a:pt x="21131" y="10853"/>
                    <a:pt x="21194" y="10806"/>
                  </a:cubicBezTo>
                  <a:lnTo>
                    <a:pt x="21385" y="10694"/>
                  </a:lnTo>
                  <a:cubicBezTo>
                    <a:pt x="21512" y="10615"/>
                    <a:pt x="21655" y="10535"/>
                    <a:pt x="21766" y="10456"/>
                  </a:cubicBezTo>
                  <a:cubicBezTo>
                    <a:pt x="21894" y="10376"/>
                    <a:pt x="21989" y="10313"/>
                    <a:pt x="22116" y="10217"/>
                  </a:cubicBezTo>
                  <a:cubicBezTo>
                    <a:pt x="22243" y="10122"/>
                    <a:pt x="22371" y="10027"/>
                    <a:pt x="22498" y="9915"/>
                  </a:cubicBezTo>
                  <a:lnTo>
                    <a:pt x="22720" y="9724"/>
                  </a:lnTo>
                  <a:cubicBezTo>
                    <a:pt x="22752" y="9693"/>
                    <a:pt x="22800" y="9661"/>
                    <a:pt x="22832" y="9613"/>
                  </a:cubicBezTo>
                  <a:lnTo>
                    <a:pt x="23166" y="9279"/>
                  </a:lnTo>
                  <a:cubicBezTo>
                    <a:pt x="23213" y="9232"/>
                    <a:pt x="23261" y="9152"/>
                    <a:pt x="23325" y="9088"/>
                  </a:cubicBezTo>
                  <a:cubicBezTo>
                    <a:pt x="23388" y="9025"/>
                    <a:pt x="23468" y="8930"/>
                    <a:pt x="23499" y="8898"/>
                  </a:cubicBezTo>
                  <a:cubicBezTo>
                    <a:pt x="23531" y="8850"/>
                    <a:pt x="23563" y="8818"/>
                    <a:pt x="23595" y="8771"/>
                  </a:cubicBezTo>
                  <a:lnTo>
                    <a:pt x="23754" y="8532"/>
                  </a:lnTo>
                  <a:cubicBezTo>
                    <a:pt x="23849" y="8405"/>
                    <a:pt x="23929" y="8278"/>
                    <a:pt x="24008" y="8135"/>
                  </a:cubicBezTo>
                  <a:cubicBezTo>
                    <a:pt x="24167" y="7896"/>
                    <a:pt x="24310" y="7642"/>
                    <a:pt x="24422" y="7371"/>
                  </a:cubicBezTo>
                  <a:cubicBezTo>
                    <a:pt x="24453" y="7308"/>
                    <a:pt x="24501" y="7244"/>
                    <a:pt x="24533" y="7165"/>
                  </a:cubicBezTo>
                  <a:cubicBezTo>
                    <a:pt x="24549" y="7101"/>
                    <a:pt x="24565" y="7038"/>
                    <a:pt x="24597" y="6974"/>
                  </a:cubicBezTo>
                  <a:cubicBezTo>
                    <a:pt x="24628" y="6894"/>
                    <a:pt x="24676" y="6799"/>
                    <a:pt x="24692" y="6735"/>
                  </a:cubicBezTo>
                  <a:cubicBezTo>
                    <a:pt x="24724" y="6656"/>
                    <a:pt x="24740" y="6592"/>
                    <a:pt x="24755" y="6529"/>
                  </a:cubicBezTo>
                  <a:cubicBezTo>
                    <a:pt x="24803" y="6402"/>
                    <a:pt x="24851" y="6258"/>
                    <a:pt x="24883" y="6115"/>
                  </a:cubicBezTo>
                  <a:cubicBezTo>
                    <a:pt x="24914" y="5972"/>
                    <a:pt x="24962" y="5813"/>
                    <a:pt x="24978" y="5670"/>
                  </a:cubicBezTo>
                  <a:cubicBezTo>
                    <a:pt x="25010" y="5527"/>
                    <a:pt x="25042" y="5400"/>
                    <a:pt x="25058" y="5225"/>
                  </a:cubicBezTo>
                  <a:cubicBezTo>
                    <a:pt x="25073" y="5066"/>
                    <a:pt x="25105" y="4907"/>
                    <a:pt x="25105" y="4748"/>
                  </a:cubicBezTo>
                  <a:cubicBezTo>
                    <a:pt x="25105" y="4669"/>
                    <a:pt x="25089" y="4573"/>
                    <a:pt x="25105" y="4478"/>
                  </a:cubicBezTo>
                  <a:cubicBezTo>
                    <a:pt x="25105" y="4398"/>
                    <a:pt x="25105" y="4335"/>
                    <a:pt x="25105" y="4223"/>
                  </a:cubicBezTo>
                  <a:cubicBezTo>
                    <a:pt x="25089" y="4112"/>
                    <a:pt x="25089" y="4017"/>
                    <a:pt x="25073" y="3921"/>
                  </a:cubicBezTo>
                  <a:cubicBezTo>
                    <a:pt x="25042" y="3572"/>
                    <a:pt x="24962" y="3238"/>
                    <a:pt x="24835" y="2920"/>
                  </a:cubicBezTo>
                  <a:lnTo>
                    <a:pt x="24740" y="2665"/>
                  </a:lnTo>
                  <a:cubicBezTo>
                    <a:pt x="24708" y="2586"/>
                    <a:pt x="24676" y="2522"/>
                    <a:pt x="24644" y="2459"/>
                  </a:cubicBezTo>
                  <a:cubicBezTo>
                    <a:pt x="24517" y="2156"/>
                    <a:pt x="24358" y="1886"/>
                    <a:pt x="24167" y="1632"/>
                  </a:cubicBezTo>
                  <a:cubicBezTo>
                    <a:pt x="23913" y="1298"/>
                    <a:pt x="23611" y="1028"/>
                    <a:pt x="23277" y="789"/>
                  </a:cubicBezTo>
                  <a:cubicBezTo>
                    <a:pt x="23118" y="678"/>
                    <a:pt x="22943" y="567"/>
                    <a:pt x="22768" y="471"/>
                  </a:cubicBezTo>
                  <a:cubicBezTo>
                    <a:pt x="22593" y="376"/>
                    <a:pt x="22402" y="280"/>
                    <a:pt x="22196" y="217"/>
                  </a:cubicBezTo>
                  <a:cubicBezTo>
                    <a:pt x="22021" y="153"/>
                    <a:pt x="21830" y="106"/>
                    <a:pt x="21639" y="74"/>
                  </a:cubicBezTo>
                  <a:cubicBezTo>
                    <a:pt x="21431" y="24"/>
                    <a:pt x="21224" y="0"/>
                    <a:pt x="21014" y="0"/>
                  </a:cubicBezTo>
                  <a:close/>
                </a:path>
              </a:pathLst>
            </a:custGeom>
            <a:solidFill>
              <a:srgbClr val="F7F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2066741" y="2037240"/>
              <a:ext cx="904028" cy="1200202"/>
            </a:xfrm>
            <a:custGeom>
              <a:avLst/>
              <a:gdLst/>
              <a:ahLst/>
              <a:cxnLst/>
              <a:rect l="l" t="t" r="r" b="b"/>
              <a:pathLst>
                <a:path w="22212" h="29489" extrusionOk="0">
                  <a:moveTo>
                    <a:pt x="16122" y="15816"/>
                  </a:moveTo>
                  <a:lnTo>
                    <a:pt x="16185" y="15832"/>
                  </a:lnTo>
                  <a:lnTo>
                    <a:pt x="16281" y="15879"/>
                  </a:lnTo>
                  <a:lnTo>
                    <a:pt x="16392" y="15943"/>
                  </a:lnTo>
                  <a:cubicBezTo>
                    <a:pt x="16456" y="15991"/>
                    <a:pt x="16519" y="16038"/>
                    <a:pt x="16551" y="16070"/>
                  </a:cubicBezTo>
                  <a:cubicBezTo>
                    <a:pt x="16567" y="16102"/>
                    <a:pt x="16599" y="16118"/>
                    <a:pt x="16631" y="16150"/>
                  </a:cubicBezTo>
                  <a:cubicBezTo>
                    <a:pt x="16662" y="16197"/>
                    <a:pt x="16694" y="16229"/>
                    <a:pt x="16710" y="16261"/>
                  </a:cubicBezTo>
                  <a:cubicBezTo>
                    <a:pt x="16726" y="16293"/>
                    <a:pt x="16742" y="16324"/>
                    <a:pt x="16758" y="16356"/>
                  </a:cubicBezTo>
                  <a:cubicBezTo>
                    <a:pt x="16774" y="16388"/>
                    <a:pt x="16790" y="16420"/>
                    <a:pt x="16790" y="16452"/>
                  </a:cubicBezTo>
                  <a:cubicBezTo>
                    <a:pt x="16805" y="16468"/>
                    <a:pt x="16790" y="16483"/>
                    <a:pt x="16805" y="16515"/>
                  </a:cubicBezTo>
                  <a:cubicBezTo>
                    <a:pt x="16821" y="16547"/>
                    <a:pt x="16821" y="16547"/>
                    <a:pt x="16821" y="16611"/>
                  </a:cubicBezTo>
                  <a:lnTo>
                    <a:pt x="16821" y="16754"/>
                  </a:lnTo>
                  <a:cubicBezTo>
                    <a:pt x="16821" y="16817"/>
                    <a:pt x="16805" y="16881"/>
                    <a:pt x="16790" y="16945"/>
                  </a:cubicBezTo>
                  <a:cubicBezTo>
                    <a:pt x="16774" y="16992"/>
                    <a:pt x="16774" y="17024"/>
                    <a:pt x="16742" y="17088"/>
                  </a:cubicBezTo>
                  <a:cubicBezTo>
                    <a:pt x="16726" y="17151"/>
                    <a:pt x="16694" y="17215"/>
                    <a:pt x="16662" y="17278"/>
                  </a:cubicBezTo>
                  <a:cubicBezTo>
                    <a:pt x="16615" y="17358"/>
                    <a:pt x="16567" y="17437"/>
                    <a:pt x="16519" y="17517"/>
                  </a:cubicBezTo>
                  <a:cubicBezTo>
                    <a:pt x="16456" y="17596"/>
                    <a:pt x="16392" y="17692"/>
                    <a:pt x="16328" y="17755"/>
                  </a:cubicBezTo>
                  <a:cubicBezTo>
                    <a:pt x="16265" y="17835"/>
                    <a:pt x="16185" y="17898"/>
                    <a:pt x="16122" y="17962"/>
                  </a:cubicBezTo>
                  <a:cubicBezTo>
                    <a:pt x="16058" y="18010"/>
                    <a:pt x="15995" y="18057"/>
                    <a:pt x="15931" y="18105"/>
                  </a:cubicBezTo>
                  <a:cubicBezTo>
                    <a:pt x="15867" y="18137"/>
                    <a:pt x="15804" y="18185"/>
                    <a:pt x="15740" y="18201"/>
                  </a:cubicBezTo>
                  <a:cubicBezTo>
                    <a:pt x="15692" y="18216"/>
                    <a:pt x="15629" y="18248"/>
                    <a:pt x="15581" y="18264"/>
                  </a:cubicBezTo>
                  <a:cubicBezTo>
                    <a:pt x="15502" y="18280"/>
                    <a:pt x="15438" y="18296"/>
                    <a:pt x="15359" y="18312"/>
                  </a:cubicBezTo>
                  <a:cubicBezTo>
                    <a:pt x="15263" y="18328"/>
                    <a:pt x="15152" y="18344"/>
                    <a:pt x="15057" y="18344"/>
                  </a:cubicBezTo>
                  <a:lnTo>
                    <a:pt x="15009" y="18344"/>
                  </a:lnTo>
                  <a:cubicBezTo>
                    <a:pt x="14977" y="18264"/>
                    <a:pt x="14961" y="18216"/>
                    <a:pt x="14929" y="18121"/>
                  </a:cubicBezTo>
                  <a:cubicBezTo>
                    <a:pt x="14913" y="18026"/>
                    <a:pt x="14882" y="17914"/>
                    <a:pt x="14866" y="17819"/>
                  </a:cubicBezTo>
                  <a:cubicBezTo>
                    <a:pt x="14850" y="17739"/>
                    <a:pt x="14850" y="17660"/>
                    <a:pt x="14850" y="17596"/>
                  </a:cubicBezTo>
                  <a:cubicBezTo>
                    <a:pt x="14834" y="17501"/>
                    <a:pt x="14834" y="17421"/>
                    <a:pt x="14850" y="17326"/>
                  </a:cubicBezTo>
                  <a:cubicBezTo>
                    <a:pt x="14850" y="17215"/>
                    <a:pt x="14866" y="17119"/>
                    <a:pt x="14898" y="17008"/>
                  </a:cubicBezTo>
                  <a:cubicBezTo>
                    <a:pt x="14913" y="16929"/>
                    <a:pt x="14929" y="16833"/>
                    <a:pt x="14961" y="16770"/>
                  </a:cubicBezTo>
                  <a:cubicBezTo>
                    <a:pt x="14993" y="16706"/>
                    <a:pt x="15009" y="16642"/>
                    <a:pt x="15041" y="16595"/>
                  </a:cubicBezTo>
                  <a:cubicBezTo>
                    <a:pt x="15072" y="16531"/>
                    <a:pt x="15104" y="16483"/>
                    <a:pt x="15136" y="16420"/>
                  </a:cubicBezTo>
                  <a:cubicBezTo>
                    <a:pt x="15200" y="16340"/>
                    <a:pt x="15279" y="16245"/>
                    <a:pt x="15359" y="16165"/>
                  </a:cubicBezTo>
                  <a:cubicBezTo>
                    <a:pt x="15406" y="16102"/>
                    <a:pt x="15470" y="16054"/>
                    <a:pt x="15533" y="15991"/>
                  </a:cubicBezTo>
                  <a:cubicBezTo>
                    <a:pt x="15565" y="15975"/>
                    <a:pt x="15597" y="15943"/>
                    <a:pt x="15629" y="15927"/>
                  </a:cubicBezTo>
                  <a:lnTo>
                    <a:pt x="15724" y="15879"/>
                  </a:lnTo>
                  <a:lnTo>
                    <a:pt x="15820" y="15832"/>
                  </a:lnTo>
                  <a:cubicBezTo>
                    <a:pt x="15851" y="15832"/>
                    <a:pt x="15883" y="15816"/>
                    <a:pt x="15915" y="15816"/>
                  </a:cubicBezTo>
                  <a:close/>
                  <a:moveTo>
                    <a:pt x="2441" y="0"/>
                  </a:moveTo>
                  <a:cubicBezTo>
                    <a:pt x="2234" y="0"/>
                    <a:pt x="2027" y="20"/>
                    <a:pt x="1829" y="60"/>
                  </a:cubicBezTo>
                  <a:cubicBezTo>
                    <a:pt x="1654" y="107"/>
                    <a:pt x="1463" y="171"/>
                    <a:pt x="1288" y="266"/>
                  </a:cubicBezTo>
                  <a:cubicBezTo>
                    <a:pt x="938" y="425"/>
                    <a:pt x="636" y="696"/>
                    <a:pt x="429" y="1030"/>
                  </a:cubicBezTo>
                  <a:cubicBezTo>
                    <a:pt x="318" y="1189"/>
                    <a:pt x="207" y="1379"/>
                    <a:pt x="127" y="1570"/>
                  </a:cubicBezTo>
                  <a:cubicBezTo>
                    <a:pt x="64" y="1729"/>
                    <a:pt x="32" y="1920"/>
                    <a:pt x="16" y="2095"/>
                  </a:cubicBezTo>
                  <a:cubicBezTo>
                    <a:pt x="0" y="2286"/>
                    <a:pt x="32" y="2476"/>
                    <a:pt x="80" y="2667"/>
                  </a:cubicBezTo>
                  <a:cubicBezTo>
                    <a:pt x="127" y="2842"/>
                    <a:pt x="223" y="3017"/>
                    <a:pt x="334" y="3160"/>
                  </a:cubicBezTo>
                  <a:cubicBezTo>
                    <a:pt x="461" y="3303"/>
                    <a:pt x="620" y="3414"/>
                    <a:pt x="779" y="3510"/>
                  </a:cubicBezTo>
                  <a:cubicBezTo>
                    <a:pt x="938" y="3589"/>
                    <a:pt x="1113" y="3653"/>
                    <a:pt x="1288" y="3669"/>
                  </a:cubicBezTo>
                  <a:cubicBezTo>
                    <a:pt x="1317" y="3671"/>
                    <a:pt x="1346" y="3673"/>
                    <a:pt x="1375" y="3673"/>
                  </a:cubicBezTo>
                  <a:cubicBezTo>
                    <a:pt x="1520" y="3673"/>
                    <a:pt x="1662" y="3640"/>
                    <a:pt x="1781" y="3573"/>
                  </a:cubicBezTo>
                  <a:cubicBezTo>
                    <a:pt x="1924" y="3494"/>
                    <a:pt x="2067" y="3383"/>
                    <a:pt x="2162" y="3255"/>
                  </a:cubicBezTo>
                  <a:cubicBezTo>
                    <a:pt x="2290" y="3112"/>
                    <a:pt x="2385" y="2953"/>
                    <a:pt x="2433" y="2778"/>
                  </a:cubicBezTo>
                  <a:cubicBezTo>
                    <a:pt x="2449" y="2731"/>
                    <a:pt x="2449" y="2667"/>
                    <a:pt x="2449" y="2619"/>
                  </a:cubicBezTo>
                  <a:cubicBezTo>
                    <a:pt x="2449" y="2588"/>
                    <a:pt x="2433" y="2556"/>
                    <a:pt x="2417" y="2540"/>
                  </a:cubicBezTo>
                  <a:cubicBezTo>
                    <a:pt x="2393" y="2508"/>
                    <a:pt x="2361" y="2492"/>
                    <a:pt x="2329" y="2492"/>
                  </a:cubicBezTo>
                  <a:cubicBezTo>
                    <a:pt x="2298" y="2492"/>
                    <a:pt x="2266" y="2508"/>
                    <a:pt x="2242" y="2540"/>
                  </a:cubicBezTo>
                  <a:cubicBezTo>
                    <a:pt x="2226" y="2572"/>
                    <a:pt x="2210" y="2619"/>
                    <a:pt x="2194" y="2667"/>
                  </a:cubicBezTo>
                  <a:cubicBezTo>
                    <a:pt x="2194" y="2683"/>
                    <a:pt x="2178" y="2699"/>
                    <a:pt x="2162" y="2731"/>
                  </a:cubicBezTo>
                  <a:cubicBezTo>
                    <a:pt x="2147" y="2763"/>
                    <a:pt x="2131" y="2794"/>
                    <a:pt x="2099" y="2826"/>
                  </a:cubicBezTo>
                  <a:cubicBezTo>
                    <a:pt x="2083" y="2874"/>
                    <a:pt x="2051" y="2906"/>
                    <a:pt x="2019" y="2937"/>
                  </a:cubicBezTo>
                  <a:cubicBezTo>
                    <a:pt x="1988" y="2985"/>
                    <a:pt x="1940" y="3017"/>
                    <a:pt x="1892" y="3049"/>
                  </a:cubicBezTo>
                  <a:cubicBezTo>
                    <a:pt x="1860" y="3096"/>
                    <a:pt x="1813" y="3112"/>
                    <a:pt x="1781" y="3144"/>
                  </a:cubicBezTo>
                  <a:cubicBezTo>
                    <a:pt x="1733" y="3176"/>
                    <a:pt x="1701" y="3192"/>
                    <a:pt x="1654" y="3208"/>
                  </a:cubicBezTo>
                  <a:lnTo>
                    <a:pt x="1590" y="3239"/>
                  </a:lnTo>
                  <a:lnTo>
                    <a:pt x="1606" y="3239"/>
                  </a:lnTo>
                  <a:lnTo>
                    <a:pt x="1526" y="3255"/>
                  </a:lnTo>
                  <a:lnTo>
                    <a:pt x="1542" y="3255"/>
                  </a:lnTo>
                  <a:cubicBezTo>
                    <a:pt x="1511" y="3271"/>
                    <a:pt x="1479" y="3271"/>
                    <a:pt x="1447" y="3271"/>
                  </a:cubicBezTo>
                  <a:lnTo>
                    <a:pt x="1383" y="3271"/>
                  </a:lnTo>
                  <a:lnTo>
                    <a:pt x="1272" y="3255"/>
                  </a:lnTo>
                  <a:lnTo>
                    <a:pt x="1208" y="3224"/>
                  </a:lnTo>
                  <a:cubicBezTo>
                    <a:pt x="1161" y="3208"/>
                    <a:pt x="1129" y="3192"/>
                    <a:pt x="1081" y="3176"/>
                  </a:cubicBezTo>
                  <a:cubicBezTo>
                    <a:pt x="1018" y="3144"/>
                    <a:pt x="938" y="3096"/>
                    <a:pt x="875" y="3033"/>
                  </a:cubicBezTo>
                  <a:cubicBezTo>
                    <a:pt x="827" y="3001"/>
                    <a:pt x="779" y="2969"/>
                    <a:pt x="747" y="2937"/>
                  </a:cubicBezTo>
                  <a:lnTo>
                    <a:pt x="700" y="2890"/>
                  </a:lnTo>
                  <a:cubicBezTo>
                    <a:pt x="684" y="2874"/>
                    <a:pt x="652" y="2842"/>
                    <a:pt x="636" y="2810"/>
                  </a:cubicBezTo>
                  <a:cubicBezTo>
                    <a:pt x="620" y="2778"/>
                    <a:pt x="604" y="2747"/>
                    <a:pt x="573" y="2699"/>
                  </a:cubicBezTo>
                  <a:cubicBezTo>
                    <a:pt x="557" y="2651"/>
                    <a:pt x="541" y="2619"/>
                    <a:pt x="525" y="2572"/>
                  </a:cubicBezTo>
                  <a:cubicBezTo>
                    <a:pt x="509" y="2508"/>
                    <a:pt x="509" y="2445"/>
                    <a:pt x="493" y="2397"/>
                  </a:cubicBezTo>
                  <a:cubicBezTo>
                    <a:pt x="477" y="2349"/>
                    <a:pt x="477" y="2301"/>
                    <a:pt x="477" y="2238"/>
                  </a:cubicBezTo>
                  <a:cubicBezTo>
                    <a:pt x="477" y="2190"/>
                    <a:pt x="477" y="2142"/>
                    <a:pt x="477" y="2079"/>
                  </a:cubicBezTo>
                  <a:cubicBezTo>
                    <a:pt x="477" y="2031"/>
                    <a:pt x="493" y="1952"/>
                    <a:pt x="509" y="1920"/>
                  </a:cubicBezTo>
                  <a:cubicBezTo>
                    <a:pt x="509" y="1872"/>
                    <a:pt x="525" y="1840"/>
                    <a:pt x="541" y="1777"/>
                  </a:cubicBezTo>
                  <a:cubicBezTo>
                    <a:pt x="573" y="1713"/>
                    <a:pt x="588" y="1650"/>
                    <a:pt x="620" y="1586"/>
                  </a:cubicBezTo>
                  <a:cubicBezTo>
                    <a:pt x="684" y="1491"/>
                    <a:pt x="747" y="1379"/>
                    <a:pt x="827" y="1268"/>
                  </a:cubicBezTo>
                  <a:cubicBezTo>
                    <a:pt x="875" y="1189"/>
                    <a:pt x="938" y="1125"/>
                    <a:pt x="1002" y="1045"/>
                  </a:cubicBezTo>
                  <a:cubicBezTo>
                    <a:pt x="1034" y="1014"/>
                    <a:pt x="1081" y="966"/>
                    <a:pt x="1113" y="934"/>
                  </a:cubicBezTo>
                  <a:cubicBezTo>
                    <a:pt x="1193" y="871"/>
                    <a:pt x="1256" y="823"/>
                    <a:pt x="1320" y="791"/>
                  </a:cubicBezTo>
                  <a:cubicBezTo>
                    <a:pt x="1399" y="727"/>
                    <a:pt x="1495" y="680"/>
                    <a:pt x="1574" y="648"/>
                  </a:cubicBezTo>
                  <a:cubicBezTo>
                    <a:pt x="1670" y="616"/>
                    <a:pt x="1749" y="568"/>
                    <a:pt x="1844" y="553"/>
                  </a:cubicBezTo>
                  <a:cubicBezTo>
                    <a:pt x="1908" y="521"/>
                    <a:pt x="1988" y="505"/>
                    <a:pt x="2067" y="489"/>
                  </a:cubicBezTo>
                  <a:cubicBezTo>
                    <a:pt x="2162" y="489"/>
                    <a:pt x="2242" y="473"/>
                    <a:pt x="2337" y="473"/>
                  </a:cubicBezTo>
                  <a:cubicBezTo>
                    <a:pt x="2372" y="470"/>
                    <a:pt x="2407" y="469"/>
                    <a:pt x="2442" y="469"/>
                  </a:cubicBezTo>
                  <a:cubicBezTo>
                    <a:pt x="2598" y="469"/>
                    <a:pt x="2754" y="495"/>
                    <a:pt x="2910" y="521"/>
                  </a:cubicBezTo>
                  <a:cubicBezTo>
                    <a:pt x="2989" y="553"/>
                    <a:pt x="3085" y="568"/>
                    <a:pt x="3164" y="600"/>
                  </a:cubicBezTo>
                  <a:cubicBezTo>
                    <a:pt x="3323" y="648"/>
                    <a:pt x="3482" y="727"/>
                    <a:pt x="3641" y="807"/>
                  </a:cubicBezTo>
                  <a:cubicBezTo>
                    <a:pt x="3800" y="886"/>
                    <a:pt x="3943" y="982"/>
                    <a:pt x="4086" y="1077"/>
                  </a:cubicBezTo>
                  <a:cubicBezTo>
                    <a:pt x="4277" y="1204"/>
                    <a:pt x="4452" y="1347"/>
                    <a:pt x="4627" y="1506"/>
                  </a:cubicBezTo>
                  <a:cubicBezTo>
                    <a:pt x="4865" y="1713"/>
                    <a:pt x="5088" y="1952"/>
                    <a:pt x="5295" y="2206"/>
                  </a:cubicBezTo>
                  <a:cubicBezTo>
                    <a:pt x="5406" y="2333"/>
                    <a:pt x="5501" y="2460"/>
                    <a:pt x="5597" y="2604"/>
                  </a:cubicBezTo>
                  <a:lnTo>
                    <a:pt x="5724" y="2794"/>
                  </a:lnTo>
                  <a:cubicBezTo>
                    <a:pt x="5819" y="2922"/>
                    <a:pt x="5915" y="3065"/>
                    <a:pt x="5994" y="3192"/>
                  </a:cubicBezTo>
                  <a:lnTo>
                    <a:pt x="6296" y="3701"/>
                  </a:lnTo>
                  <a:cubicBezTo>
                    <a:pt x="6392" y="3828"/>
                    <a:pt x="6455" y="3971"/>
                    <a:pt x="6535" y="4114"/>
                  </a:cubicBezTo>
                  <a:cubicBezTo>
                    <a:pt x="6614" y="4257"/>
                    <a:pt x="6678" y="4400"/>
                    <a:pt x="6757" y="4543"/>
                  </a:cubicBezTo>
                  <a:cubicBezTo>
                    <a:pt x="6837" y="4718"/>
                    <a:pt x="6932" y="4909"/>
                    <a:pt x="7012" y="5084"/>
                  </a:cubicBezTo>
                  <a:cubicBezTo>
                    <a:pt x="7218" y="5529"/>
                    <a:pt x="7409" y="5974"/>
                    <a:pt x="7600" y="6419"/>
                  </a:cubicBezTo>
                  <a:cubicBezTo>
                    <a:pt x="7648" y="6531"/>
                    <a:pt x="7679" y="6642"/>
                    <a:pt x="7727" y="6737"/>
                  </a:cubicBezTo>
                  <a:lnTo>
                    <a:pt x="7886" y="7182"/>
                  </a:lnTo>
                  <a:cubicBezTo>
                    <a:pt x="7966" y="7389"/>
                    <a:pt x="8029" y="7612"/>
                    <a:pt x="8093" y="7834"/>
                  </a:cubicBezTo>
                  <a:lnTo>
                    <a:pt x="8109" y="7866"/>
                  </a:lnTo>
                  <a:cubicBezTo>
                    <a:pt x="8156" y="8041"/>
                    <a:pt x="8204" y="8216"/>
                    <a:pt x="8252" y="8391"/>
                  </a:cubicBezTo>
                  <a:lnTo>
                    <a:pt x="8395" y="8900"/>
                  </a:lnTo>
                  <a:cubicBezTo>
                    <a:pt x="8474" y="9170"/>
                    <a:pt x="8538" y="9456"/>
                    <a:pt x="8602" y="9742"/>
                  </a:cubicBezTo>
                  <a:cubicBezTo>
                    <a:pt x="8761" y="10378"/>
                    <a:pt x="8904" y="11014"/>
                    <a:pt x="9047" y="11650"/>
                  </a:cubicBezTo>
                  <a:cubicBezTo>
                    <a:pt x="9190" y="12254"/>
                    <a:pt x="9365" y="12874"/>
                    <a:pt x="9540" y="13463"/>
                  </a:cubicBezTo>
                  <a:cubicBezTo>
                    <a:pt x="9587" y="13606"/>
                    <a:pt x="9619" y="13717"/>
                    <a:pt x="9667" y="13876"/>
                  </a:cubicBezTo>
                  <a:cubicBezTo>
                    <a:pt x="9714" y="14035"/>
                    <a:pt x="9762" y="14194"/>
                    <a:pt x="9810" y="14337"/>
                  </a:cubicBezTo>
                  <a:lnTo>
                    <a:pt x="10001" y="14846"/>
                  </a:lnTo>
                  <a:cubicBezTo>
                    <a:pt x="10017" y="14909"/>
                    <a:pt x="10048" y="14957"/>
                    <a:pt x="10064" y="15005"/>
                  </a:cubicBezTo>
                  <a:lnTo>
                    <a:pt x="10191" y="15291"/>
                  </a:lnTo>
                  <a:cubicBezTo>
                    <a:pt x="10255" y="15434"/>
                    <a:pt x="10319" y="15577"/>
                    <a:pt x="10382" y="15720"/>
                  </a:cubicBezTo>
                  <a:cubicBezTo>
                    <a:pt x="10414" y="15784"/>
                    <a:pt x="10430" y="15832"/>
                    <a:pt x="10462" y="15895"/>
                  </a:cubicBezTo>
                  <a:lnTo>
                    <a:pt x="10589" y="16118"/>
                  </a:lnTo>
                  <a:lnTo>
                    <a:pt x="10716" y="16340"/>
                  </a:lnTo>
                  <a:cubicBezTo>
                    <a:pt x="10748" y="16404"/>
                    <a:pt x="10796" y="16452"/>
                    <a:pt x="10827" y="16515"/>
                  </a:cubicBezTo>
                  <a:cubicBezTo>
                    <a:pt x="10891" y="16611"/>
                    <a:pt x="10939" y="16706"/>
                    <a:pt x="11002" y="16786"/>
                  </a:cubicBezTo>
                  <a:cubicBezTo>
                    <a:pt x="11098" y="16913"/>
                    <a:pt x="11177" y="17040"/>
                    <a:pt x="11288" y="17167"/>
                  </a:cubicBezTo>
                  <a:cubicBezTo>
                    <a:pt x="11559" y="17501"/>
                    <a:pt x="11861" y="17803"/>
                    <a:pt x="12195" y="18057"/>
                  </a:cubicBezTo>
                  <a:cubicBezTo>
                    <a:pt x="12847" y="18566"/>
                    <a:pt x="13642" y="18884"/>
                    <a:pt x="14468" y="18980"/>
                  </a:cubicBezTo>
                  <a:cubicBezTo>
                    <a:pt x="14595" y="19250"/>
                    <a:pt x="14770" y="19520"/>
                    <a:pt x="14977" y="19759"/>
                  </a:cubicBezTo>
                  <a:cubicBezTo>
                    <a:pt x="15200" y="20045"/>
                    <a:pt x="15486" y="20283"/>
                    <a:pt x="15788" y="20490"/>
                  </a:cubicBezTo>
                  <a:cubicBezTo>
                    <a:pt x="15931" y="20585"/>
                    <a:pt x="16058" y="20681"/>
                    <a:pt x="16201" y="20760"/>
                  </a:cubicBezTo>
                  <a:cubicBezTo>
                    <a:pt x="16344" y="20856"/>
                    <a:pt x="16487" y="20935"/>
                    <a:pt x="16631" y="21015"/>
                  </a:cubicBezTo>
                  <a:lnTo>
                    <a:pt x="17425" y="21492"/>
                  </a:lnTo>
                  <a:cubicBezTo>
                    <a:pt x="17680" y="21651"/>
                    <a:pt x="17934" y="21826"/>
                    <a:pt x="18173" y="21985"/>
                  </a:cubicBezTo>
                  <a:lnTo>
                    <a:pt x="18538" y="22255"/>
                  </a:lnTo>
                  <a:cubicBezTo>
                    <a:pt x="18666" y="22334"/>
                    <a:pt x="18777" y="22430"/>
                    <a:pt x="18904" y="22525"/>
                  </a:cubicBezTo>
                  <a:cubicBezTo>
                    <a:pt x="19127" y="22700"/>
                    <a:pt x="19349" y="22891"/>
                    <a:pt x="19556" y="23082"/>
                  </a:cubicBezTo>
                  <a:lnTo>
                    <a:pt x="19794" y="23304"/>
                  </a:lnTo>
                  <a:cubicBezTo>
                    <a:pt x="19858" y="23368"/>
                    <a:pt x="19906" y="23431"/>
                    <a:pt x="19985" y="23495"/>
                  </a:cubicBezTo>
                  <a:cubicBezTo>
                    <a:pt x="20065" y="23559"/>
                    <a:pt x="20112" y="23622"/>
                    <a:pt x="20192" y="23702"/>
                  </a:cubicBezTo>
                  <a:cubicBezTo>
                    <a:pt x="20256" y="23781"/>
                    <a:pt x="20319" y="23861"/>
                    <a:pt x="20383" y="23924"/>
                  </a:cubicBezTo>
                  <a:lnTo>
                    <a:pt x="20510" y="24099"/>
                  </a:lnTo>
                  <a:cubicBezTo>
                    <a:pt x="20542" y="24147"/>
                    <a:pt x="20589" y="24194"/>
                    <a:pt x="20621" y="24242"/>
                  </a:cubicBezTo>
                  <a:lnTo>
                    <a:pt x="20812" y="24528"/>
                  </a:lnTo>
                  <a:lnTo>
                    <a:pt x="20891" y="24656"/>
                  </a:lnTo>
                  <a:cubicBezTo>
                    <a:pt x="20923" y="24703"/>
                    <a:pt x="20955" y="24751"/>
                    <a:pt x="20971" y="24799"/>
                  </a:cubicBezTo>
                  <a:lnTo>
                    <a:pt x="21114" y="25069"/>
                  </a:lnTo>
                  <a:cubicBezTo>
                    <a:pt x="21146" y="25133"/>
                    <a:pt x="21178" y="25196"/>
                    <a:pt x="21194" y="25260"/>
                  </a:cubicBezTo>
                  <a:cubicBezTo>
                    <a:pt x="21241" y="25355"/>
                    <a:pt x="21273" y="25466"/>
                    <a:pt x="21321" y="25578"/>
                  </a:cubicBezTo>
                  <a:cubicBezTo>
                    <a:pt x="21353" y="25721"/>
                    <a:pt x="21400" y="25880"/>
                    <a:pt x="21416" y="26007"/>
                  </a:cubicBezTo>
                  <a:cubicBezTo>
                    <a:pt x="21432" y="26134"/>
                    <a:pt x="21448" y="26261"/>
                    <a:pt x="21448" y="26389"/>
                  </a:cubicBezTo>
                  <a:lnTo>
                    <a:pt x="21448" y="26484"/>
                  </a:lnTo>
                  <a:lnTo>
                    <a:pt x="21448" y="26643"/>
                  </a:lnTo>
                  <a:cubicBezTo>
                    <a:pt x="21448" y="26722"/>
                    <a:pt x="21448" y="26786"/>
                    <a:pt x="21448" y="26897"/>
                  </a:cubicBezTo>
                  <a:cubicBezTo>
                    <a:pt x="21432" y="26993"/>
                    <a:pt x="21416" y="27120"/>
                    <a:pt x="21384" y="27199"/>
                  </a:cubicBezTo>
                  <a:cubicBezTo>
                    <a:pt x="21368" y="27279"/>
                    <a:pt x="21353" y="27374"/>
                    <a:pt x="21321" y="27438"/>
                  </a:cubicBezTo>
                  <a:cubicBezTo>
                    <a:pt x="21289" y="27502"/>
                    <a:pt x="21273" y="27565"/>
                    <a:pt x="21241" y="27629"/>
                  </a:cubicBezTo>
                  <a:cubicBezTo>
                    <a:pt x="21209" y="27692"/>
                    <a:pt x="21178" y="27756"/>
                    <a:pt x="21130" y="27804"/>
                  </a:cubicBezTo>
                  <a:cubicBezTo>
                    <a:pt x="21098" y="27867"/>
                    <a:pt x="21050" y="27915"/>
                    <a:pt x="21003" y="27963"/>
                  </a:cubicBezTo>
                  <a:cubicBezTo>
                    <a:pt x="20939" y="28026"/>
                    <a:pt x="20876" y="28090"/>
                    <a:pt x="20812" y="28153"/>
                  </a:cubicBezTo>
                  <a:cubicBezTo>
                    <a:pt x="20717" y="28233"/>
                    <a:pt x="20637" y="28296"/>
                    <a:pt x="20542" y="28344"/>
                  </a:cubicBezTo>
                  <a:cubicBezTo>
                    <a:pt x="20430" y="28408"/>
                    <a:pt x="20335" y="28471"/>
                    <a:pt x="20240" y="28519"/>
                  </a:cubicBezTo>
                  <a:cubicBezTo>
                    <a:pt x="20144" y="28551"/>
                    <a:pt x="20049" y="28599"/>
                    <a:pt x="19969" y="28614"/>
                  </a:cubicBezTo>
                  <a:cubicBezTo>
                    <a:pt x="19906" y="28630"/>
                    <a:pt x="19826" y="28646"/>
                    <a:pt x="19747" y="28662"/>
                  </a:cubicBezTo>
                  <a:lnTo>
                    <a:pt x="19588" y="28678"/>
                  </a:lnTo>
                  <a:lnTo>
                    <a:pt x="19476" y="28678"/>
                  </a:lnTo>
                  <a:cubicBezTo>
                    <a:pt x="19461" y="28678"/>
                    <a:pt x="19429" y="28678"/>
                    <a:pt x="19397" y="28662"/>
                  </a:cubicBezTo>
                  <a:lnTo>
                    <a:pt x="19349" y="28662"/>
                  </a:lnTo>
                  <a:lnTo>
                    <a:pt x="19302" y="28630"/>
                  </a:lnTo>
                  <a:lnTo>
                    <a:pt x="19238" y="28599"/>
                  </a:lnTo>
                  <a:lnTo>
                    <a:pt x="19158" y="28535"/>
                  </a:lnTo>
                  <a:cubicBezTo>
                    <a:pt x="19095" y="28471"/>
                    <a:pt x="18999" y="28376"/>
                    <a:pt x="18968" y="28328"/>
                  </a:cubicBezTo>
                  <a:cubicBezTo>
                    <a:pt x="18920" y="28281"/>
                    <a:pt x="18872" y="28201"/>
                    <a:pt x="18856" y="28169"/>
                  </a:cubicBezTo>
                  <a:cubicBezTo>
                    <a:pt x="18840" y="28153"/>
                    <a:pt x="18840" y="28137"/>
                    <a:pt x="18825" y="28106"/>
                  </a:cubicBezTo>
                  <a:cubicBezTo>
                    <a:pt x="18793" y="28058"/>
                    <a:pt x="18777" y="28010"/>
                    <a:pt x="18777" y="27978"/>
                  </a:cubicBezTo>
                  <a:cubicBezTo>
                    <a:pt x="18761" y="27947"/>
                    <a:pt x="18761" y="27899"/>
                    <a:pt x="18745" y="27867"/>
                  </a:cubicBezTo>
                  <a:cubicBezTo>
                    <a:pt x="18729" y="27835"/>
                    <a:pt x="18729" y="27804"/>
                    <a:pt x="18729" y="27772"/>
                  </a:cubicBezTo>
                  <a:cubicBezTo>
                    <a:pt x="18714" y="27579"/>
                    <a:pt x="18575" y="27490"/>
                    <a:pt x="18434" y="27490"/>
                  </a:cubicBezTo>
                  <a:cubicBezTo>
                    <a:pt x="18272" y="27490"/>
                    <a:pt x="18108" y="27607"/>
                    <a:pt x="18125" y="27819"/>
                  </a:cubicBezTo>
                  <a:cubicBezTo>
                    <a:pt x="18141" y="27978"/>
                    <a:pt x="18157" y="28122"/>
                    <a:pt x="18205" y="28265"/>
                  </a:cubicBezTo>
                  <a:lnTo>
                    <a:pt x="18205" y="28249"/>
                  </a:lnTo>
                  <a:cubicBezTo>
                    <a:pt x="18220" y="28312"/>
                    <a:pt x="18236" y="28376"/>
                    <a:pt x="18268" y="28455"/>
                  </a:cubicBezTo>
                  <a:cubicBezTo>
                    <a:pt x="18300" y="28535"/>
                    <a:pt x="18348" y="28614"/>
                    <a:pt x="18379" y="28694"/>
                  </a:cubicBezTo>
                  <a:cubicBezTo>
                    <a:pt x="18411" y="28726"/>
                    <a:pt x="18411" y="28726"/>
                    <a:pt x="18443" y="28805"/>
                  </a:cubicBezTo>
                  <a:cubicBezTo>
                    <a:pt x="18491" y="28885"/>
                    <a:pt x="18538" y="28948"/>
                    <a:pt x="18586" y="28996"/>
                  </a:cubicBezTo>
                  <a:cubicBezTo>
                    <a:pt x="18697" y="29155"/>
                    <a:pt x="18840" y="29282"/>
                    <a:pt x="19015" y="29362"/>
                  </a:cubicBezTo>
                  <a:cubicBezTo>
                    <a:pt x="19206" y="29457"/>
                    <a:pt x="19397" y="29489"/>
                    <a:pt x="19604" y="29489"/>
                  </a:cubicBezTo>
                  <a:cubicBezTo>
                    <a:pt x="19826" y="29489"/>
                    <a:pt x="20033" y="29457"/>
                    <a:pt x="20240" y="29378"/>
                  </a:cubicBezTo>
                  <a:cubicBezTo>
                    <a:pt x="20637" y="29250"/>
                    <a:pt x="21019" y="29028"/>
                    <a:pt x="21337" y="28758"/>
                  </a:cubicBezTo>
                  <a:cubicBezTo>
                    <a:pt x="21655" y="28487"/>
                    <a:pt x="21893" y="28122"/>
                    <a:pt x="22036" y="27724"/>
                  </a:cubicBezTo>
                  <a:cubicBezTo>
                    <a:pt x="22116" y="27517"/>
                    <a:pt x="22163" y="27311"/>
                    <a:pt x="22179" y="27088"/>
                  </a:cubicBezTo>
                  <a:cubicBezTo>
                    <a:pt x="22195" y="26977"/>
                    <a:pt x="22211" y="26866"/>
                    <a:pt x="22211" y="26754"/>
                  </a:cubicBezTo>
                  <a:lnTo>
                    <a:pt x="22211" y="26548"/>
                  </a:lnTo>
                  <a:cubicBezTo>
                    <a:pt x="22211" y="26468"/>
                    <a:pt x="22211" y="26404"/>
                    <a:pt x="22211" y="26309"/>
                  </a:cubicBezTo>
                  <a:cubicBezTo>
                    <a:pt x="22211" y="26214"/>
                    <a:pt x="22195" y="26102"/>
                    <a:pt x="22195" y="26023"/>
                  </a:cubicBezTo>
                  <a:cubicBezTo>
                    <a:pt x="22179" y="25943"/>
                    <a:pt x="22179" y="25864"/>
                    <a:pt x="22163" y="25769"/>
                  </a:cubicBezTo>
                  <a:cubicBezTo>
                    <a:pt x="22132" y="25673"/>
                    <a:pt x="22116" y="25578"/>
                    <a:pt x="22100" y="25466"/>
                  </a:cubicBezTo>
                  <a:cubicBezTo>
                    <a:pt x="22052" y="25307"/>
                    <a:pt x="22004" y="25148"/>
                    <a:pt x="21941" y="24989"/>
                  </a:cubicBezTo>
                  <a:lnTo>
                    <a:pt x="21845" y="24735"/>
                  </a:lnTo>
                  <a:cubicBezTo>
                    <a:pt x="21798" y="24640"/>
                    <a:pt x="21750" y="24560"/>
                    <a:pt x="21718" y="24481"/>
                  </a:cubicBezTo>
                  <a:cubicBezTo>
                    <a:pt x="21686" y="24417"/>
                    <a:pt x="21655" y="24369"/>
                    <a:pt x="21623" y="24322"/>
                  </a:cubicBezTo>
                  <a:cubicBezTo>
                    <a:pt x="21575" y="24226"/>
                    <a:pt x="21527" y="24131"/>
                    <a:pt x="21480" y="24051"/>
                  </a:cubicBezTo>
                  <a:lnTo>
                    <a:pt x="21337" y="23845"/>
                  </a:lnTo>
                  <a:cubicBezTo>
                    <a:pt x="21257" y="23718"/>
                    <a:pt x="21162" y="23590"/>
                    <a:pt x="21050" y="23447"/>
                  </a:cubicBezTo>
                  <a:cubicBezTo>
                    <a:pt x="21019" y="23400"/>
                    <a:pt x="20971" y="23336"/>
                    <a:pt x="20923" y="23288"/>
                  </a:cubicBezTo>
                  <a:lnTo>
                    <a:pt x="20732" y="23066"/>
                  </a:lnTo>
                  <a:cubicBezTo>
                    <a:pt x="20701" y="23018"/>
                    <a:pt x="20653" y="22970"/>
                    <a:pt x="20589" y="22923"/>
                  </a:cubicBezTo>
                  <a:cubicBezTo>
                    <a:pt x="20542" y="22859"/>
                    <a:pt x="20494" y="22811"/>
                    <a:pt x="20430" y="22764"/>
                  </a:cubicBezTo>
                  <a:lnTo>
                    <a:pt x="20256" y="22589"/>
                  </a:lnTo>
                  <a:cubicBezTo>
                    <a:pt x="20192" y="22525"/>
                    <a:pt x="20144" y="22477"/>
                    <a:pt x="20081" y="22430"/>
                  </a:cubicBezTo>
                  <a:cubicBezTo>
                    <a:pt x="19858" y="22239"/>
                    <a:pt x="19620" y="22032"/>
                    <a:pt x="19381" y="21857"/>
                  </a:cubicBezTo>
                  <a:cubicBezTo>
                    <a:pt x="18856" y="21476"/>
                    <a:pt x="18332" y="21094"/>
                    <a:pt x="17791" y="20760"/>
                  </a:cubicBezTo>
                  <a:cubicBezTo>
                    <a:pt x="17505" y="20601"/>
                    <a:pt x="17219" y="20426"/>
                    <a:pt x="16917" y="20252"/>
                  </a:cubicBezTo>
                  <a:cubicBezTo>
                    <a:pt x="16790" y="20172"/>
                    <a:pt x="16631" y="20077"/>
                    <a:pt x="16503" y="20013"/>
                  </a:cubicBezTo>
                  <a:cubicBezTo>
                    <a:pt x="16392" y="19934"/>
                    <a:pt x="16313" y="19886"/>
                    <a:pt x="16169" y="19775"/>
                  </a:cubicBezTo>
                  <a:cubicBezTo>
                    <a:pt x="16042" y="19679"/>
                    <a:pt x="15899" y="19568"/>
                    <a:pt x="15772" y="19457"/>
                  </a:cubicBezTo>
                  <a:cubicBezTo>
                    <a:pt x="15677" y="19361"/>
                    <a:pt x="15597" y="19282"/>
                    <a:pt x="15518" y="19170"/>
                  </a:cubicBezTo>
                  <a:cubicBezTo>
                    <a:pt x="15438" y="19107"/>
                    <a:pt x="15390" y="19027"/>
                    <a:pt x="15327" y="18932"/>
                  </a:cubicBezTo>
                  <a:cubicBezTo>
                    <a:pt x="15502" y="18916"/>
                    <a:pt x="15661" y="18884"/>
                    <a:pt x="15820" y="18821"/>
                  </a:cubicBezTo>
                  <a:cubicBezTo>
                    <a:pt x="16217" y="18662"/>
                    <a:pt x="16551" y="18407"/>
                    <a:pt x="16821" y="18089"/>
                  </a:cubicBezTo>
                  <a:cubicBezTo>
                    <a:pt x="17076" y="17787"/>
                    <a:pt x="17266" y="17421"/>
                    <a:pt x="17362" y="17040"/>
                  </a:cubicBezTo>
                  <a:cubicBezTo>
                    <a:pt x="17394" y="16849"/>
                    <a:pt x="17410" y="16642"/>
                    <a:pt x="17394" y="16452"/>
                  </a:cubicBezTo>
                  <a:cubicBezTo>
                    <a:pt x="17362" y="16277"/>
                    <a:pt x="17298" y="16118"/>
                    <a:pt x="17219" y="15959"/>
                  </a:cubicBezTo>
                  <a:cubicBezTo>
                    <a:pt x="17108" y="15784"/>
                    <a:pt x="16980" y="15625"/>
                    <a:pt x="16821" y="15514"/>
                  </a:cubicBezTo>
                  <a:cubicBezTo>
                    <a:pt x="16678" y="15386"/>
                    <a:pt x="16503" y="15291"/>
                    <a:pt x="16328" y="15227"/>
                  </a:cubicBezTo>
                  <a:cubicBezTo>
                    <a:pt x="16205" y="15197"/>
                    <a:pt x="16082" y="15179"/>
                    <a:pt x="15959" y="15179"/>
                  </a:cubicBezTo>
                  <a:cubicBezTo>
                    <a:pt x="15891" y="15179"/>
                    <a:pt x="15824" y="15184"/>
                    <a:pt x="15756" y="15196"/>
                  </a:cubicBezTo>
                  <a:cubicBezTo>
                    <a:pt x="15565" y="15243"/>
                    <a:pt x="15390" y="15307"/>
                    <a:pt x="15231" y="15418"/>
                  </a:cubicBezTo>
                  <a:cubicBezTo>
                    <a:pt x="15057" y="15545"/>
                    <a:pt x="14898" y="15688"/>
                    <a:pt x="14754" y="15832"/>
                  </a:cubicBezTo>
                  <a:cubicBezTo>
                    <a:pt x="14627" y="15975"/>
                    <a:pt x="14516" y="16118"/>
                    <a:pt x="14436" y="16277"/>
                  </a:cubicBezTo>
                  <a:cubicBezTo>
                    <a:pt x="14341" y="16468"/>
                    <a:pt x="14262" y="16658"/>
                    <a:pt x="14214" y="16849"/>
                  </a:cubicBezTo>
                  <a:cubicBezTo>
                    <a:pt x="14166" y="17040"/>
                    <a:pt x="14134" y="17231"/>
                    <a:pt x="14118" y="17421"/>
                  </a:cubicBezTo>
                  <a:cubicBezTo>
                    <a:pt x="14103" y="17628"/>
                    <a:pt x="14118" y="17835"/>
                    <a:pt x="14150" y="18042"/>
                  </a:cubicBezTo>
                  <a:cubicBezTo>
                    <a:pt x="14166" y="18121"/>
                    <a:pt x="14182" y="18185"/>
                    <a:pt x="14198" y="18248"/>
                  </a:cubicBezTo>
                  <a:lnTo>
                    <a:pt x="14150" y="18248"/>
                  </a:lnTo>
                  <a:cubicBezTo>
                    <a:pt x="14007" y="18201"/>
                    <a:pt x="13848" y="18169"/>
                    <a:pt x="13689" y="18105"/>
                  </a:cubicBezTo>
                  <a:cubicBezTo>
                    <a:pt x="13371" y="17994"/>
                    <a:pt x="13085" y="17835"/>
                    <a:pt x="12799" y="17644"/>
                  </a:cubicBezTo>
                  <a:cubicBezTo>
                    <a:pt x="12656" y="17533"/>
                    <a:pt x="12497" y="17421"/>
                    <a:pt x="12354" y="17294"/>
                  </a:cubicBezTo>
                  <a:cubicBezTo>
                    <a:pt x="12195" y="17135"/>
                    <a:pt x="12036" y="16976"/>
                    <a:pt x="11893" y="16801"/>
                  </a:cubicBezTo>
                  <a:cubicBezTo>
                    <a:pt x="11750" y="16642"/>
                    <a:pt x="11622" y="16468"/>
                    <a:pt x="11511" y="16277"/>
                  </a:cubicBezTo>
                  <a:cubicBezTo>
                    <a:pt x="11447" y="16197"/>
                    <a:pt x="11384" y="16086"/>
                    <a:pt x="11336" y="15991"/>
                  </a:cubicBezTo>
                  <a:lnTo>
                    <a:pt x="11209" y="15768"/>
                  </a:lnTo>
                  <a:cubicBezTo>
                    <a:pt x="11161" y="15688"/>
                    <a:pt x="11114" y="15625"/>
                    <a:pt x="11082" y="15545"/>
                  </a:cubicBezTo>
                  <a:cubicBezTo>
                    <a:pt x="11018" y="15402"/>
                    <a:pt x="10955" y="15243"/>
                    <a:pt x="10891" y="15100"/>
                  </a:cubicBezTo>
                  <a:lnTo>
                    <a:pt x="10700" y="14655"/>
                  </a:lnTo>
                  <a:cubicBezTo>
                    <a:pt x="10652" y="14528"/>
                    <a:pt x="10621" y="14417"/>
                    <a:pt x="10573" y="14289"/>
                  </a:cubicBezTo>
                  <a:cubicBezTo>
                    <a:pt x="10478" y="14019"/>
                    <a:pt x="10398" y="13781"/>
                    <a:pt x="10319" y="13494"/>
                  </a:cubicBezTo>
                  <a:cubicBezTo>
                    <a:pt x="10223" y="13224"/>
                    <a:pt x="10144" y="12954"/>
                    <a:pt x="10064" y="12684"/>
                  </a:cubicBezTo>
                  <a:cubicBezTo>
                    <a:pt x="9985" y="12350"/>
                    <a:pt x="9905" y="12032"/>
                    <a:pt x="9810" y="11698"/>
                  </a:cubicBezTo>
                  <a:cubicBezTo>
                    <a:pt x="9667" y="11110"/>
                    <a:pt x="9555" y="10505"/>
                    <a:pt x="9396" y="9917"/>
                  </a:cubicBezTo>
                  <a:cubicBezTo>
                    <a:pt x="9253" y="9313"/>
                    <a:pt x="9110" y="8725"/>
                    <a:pt x="8935" y="8121"/>
                  </a:cubicBezTo>
                  <a:cubicBezTo>
                    <a:pt x="8888" y="7946"/>
                    <a:pt x="8824" y="7755"/>
                    <a:pt x="8776" y="7580"/>
                  </a:cubicBezTo>
                  <a:cubicBezTo>
                    <a:pt x="8713" y="7405"/>
                    <a:pt x="8649" y="7214"/>
                    <a:pt x="8602" y="7071"/>
                  </a:cubicBezTo>
                  <a:cubicBezTo>
                    <a:pt x="8554" y="6928"/>
                    <a:pt x="8506" y="6785"/>
                    <a:pt x="8443" y="6658"/>
                  </a:cubicBezTo>
                  <a:cubicBezTo>
                    <a:pt x="8395" y="6531"/>
                    <a:pt x="8347" y="6388"/>
                    <a:pt x="8284" y="6260"/>
                  </a:cubicBezTo>
                  <a:cubicBezTo>
                    <a:pt x="8029" y="5672"/>
                    <a:pt x="7775" y="5084"/>
                    <a:pt x="7473" y="4511"/>
                  </a:cubicBezTo>
                  <a:cubicBezTo>
                    <a:pt x="7409" y="4368"/>
                    <a:pt x="7345" y="4241"/>
                    <a:pt x="7282" y="4114"/>
                  </a:cubicBezTo>
                  <a:lnTo>
                    <a:pt x="6996" y="3605"/>
                  </a:lnTo>
                  <a:cubicBezTo>
                    <a:pt x="6932" y="3494"/>
                    <a:pt x="6853" y="3383"/>
                    <a:pt x="6789" y="3271"/>
                  </a:cubicBezTo>
                  <a:lnTo>
                    <a:pt x="6598" y="2985"/>
                  </a:lnTo>
                  <a:cubicBezTo>
                    <a:pt x="6566" y="2937"/>
                    <a:pt x="6551" y="2890"/>
                    <a:pt x="6519" y="2842"/>
                  </a:cubicBezTo>
                  <a:lnTo>
                    <a:pt x="6201" y="2413"/>
                  </a:lnTo>
                  <a:lnTo>
                    <a:pt x="6074" y="2238"/>
                  </a:lnTo>
                  <a:cubicBezTo>
                    <a:pt x="6026" y="2174"/>
                    <a:pt x="5978" y="2127"/>
                    <a:pt x="5915" y="2047"/>
                  </a:cubicBezTo>
                  <a:cubicBezTo>
                    <a:pt x="5851" y="1968"/>
                    <a:pt x="5787" y="1888"/>
                    <a:pt x="5708" y="1809"/>
                  </a:cubicBezTo>
                  <a:cubicBezTo>
                    <a:pt x="5151" y="1157"/>
                    <a:pt x="4452" y="616"/>
                    <a:pt x="3673" y="266"/>
                  </a:cubicBezTo>
                  <a:cubicBezTo>
                    <a:pt x="3466" y="187"/>
                    <a:pt x="3259" y="107"/>
                    <a:pt x="3053" y="60"/>
                  </a:cubicBezTo>
                  <a:cubicBezTo>
                    <a:pt x="2854" y="20"/>
                    <a:pt x="2647" y="0"/>
                    <a:pt x="2441" y="0"/>
                  </a:cubicBezTo>
                  <a:close/>
                </a:path>
              </a:pathLst>
            </a:custGeom>
            <a:solidFill>
              <a:srgbClr val="F7F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1936664" y="3215587"/>
              <a:ext cx="225885" cy="325356"/>
            </a:xfrm>
            <a:custGeom>
              <a:avLst/>
              <a:gdLst/>
              <a:ahLst/>
              <a:cxnLst/>
              <a:rect l="l" t="t" r="r" b="b"/>
              <a:pathLst>
                <a:path w="5550" h="7994" extrusionOk="0">
                  <a:moveTo>
                    <a:pt x="4482" y="0"/>
                  </a:moveTo>
                  <a:cubicBezTo>
                    <a:pt x="4440" y="0"/>
                    <a:pt x="4398" y="4"/>
                    <a:pt x="4357" y="12"/>
                  </a:cubicBezTo>
                  <a:cubicBezTo>
                    <a:pt x="4277" y="28"/>
                    <a:pt x="4198" y="60"/>
                    <a:pt x="4118" y="108"/>
                  </a:cubicBezTo>
                  <a:cubicBezTo>
                    <a:pt x="4055" y="155"/>
                    <a:pt x="3991" y="203"/>
                    <a:pt x="3943" y="251"/>
                  </a:cubicBezTo>
                  <a:cubicBezTo>
                    <a:pt x="3848" y="330"/>
                    <a:pt x="3753" y="441"/>
                    <a:pt x="3673" y="553"/>
                  </a:cubicBezTo>
                  <a:cubicBezTo>
                    <a:pt x="3657" y="585"/>
                    <a:pt x="3641" y="600"/>
                    <a:pt x="3625" y="632"/>
                  </a:cubicBezTo>
                  <a:lnTo>
                    <a:pt x="3562" y="728"/>
                  </a:lnTo>
                  <a:cubicBezTo>
                    <a:pt x="3530" y="775"/>
                    <a:pt x="3498" y="839"/>
                    <a:pt x="3466" y="903"/>
                  </a:cubicBezTo>
                  <a:cubicBezTo>
                    <a:pt x="3419" y="998"/>
                    <a:pt x="3355" y="1125"/>
                    <a:pt x="3323" y="1236"/>
                  </a:cubicBezTo>
                  <a:cubicBezTo>
                    <a:pt x="3292" y="1284"/>
                    <a:pt x="3276" y="1332"/>
                    <a:pt x="3244" y="1395"/>
                  </a:cubicBezTo>
                  <a:cubicBezTo>
                    <a:pt x="3228" y="1459"/>
                    <a:pt x="3196" y="1523"/>
                    <a:pt x="3180" y="1602"/>
                  </a:cubicBezTo>
                  <a:cubicBezTo>
                    <a:pt x="3148" y="1666"/>
                    <a:pt x="3117" y="1761"/>
                    <a:pt x="3101" y="1809"/>
                  </a:cubicBezTo>
                  <a:cubicBezTo>
                    <a:pt x="3085" y="1857"/>
                    <a:pt x="3085" y="1888"/>
                    <a:pt x="3069" y="1952"/>
                  </a:cubicBezTo>
                  <a:cubicBezTo>
                    <a:pt x="3053" y="2031"/>
                    <a:pt x="3021" y="2079"/>
                    <a:pt x="3021" y="2159"/>
                  </a:cubicBezTo>
                  <a:cubicBezTo>
                    <a:pt x="2989" y="2238"/>
                    <a:pt x="2974" y="2302"/>
                    <a:pt x="2958" y="2381"/>
                  </a:cubicBezTo>
                  <a:cubicBezTo>
                    <a:pt x="2942" y="2508"/>
                    <a:pt x="2926" y="2636"/>
                    <a:pt x="2894" y="2763"/>
                  </a:cubicBezTo>
                  <a:cubicBezTo>
                    <a:pt x="2878" y="2826"/>
                    <a:pt x="2894" y="2858"/>
                    <a:pt x="2878" y="2922"/>
                  </a:cubicBezTo>
                  <a:cubicBezTo>
                    <a:pt x="2878" y="2985"/>
                    <a:pt x="2862" y="3065"/>
                    <a:pt x="2862" y="3128"/>
                  </a:cubicBezTo>
                  <a:cubicBezTo>
                    <a:pt x="2846" y="3240"/>
                    <a:pt x="2830" y="3351"/>
                    <a:pt x="2830" y="3478"/>
                  </a:cubicBezTo>
                  <a:cubicBezTo>
                    <a:pt x="2815" y="3605"/>
                    <a:pt x="2815" y="3749"/>
                    <a:pt x="2815" y="3876"/>
                  </a:cubicBezTo>
                  <a:cubicBezTo>
                    <a:pt x="2799" y="4082"/>
                    <a:pt x="2799" y="4305"/>
                    <a:pt x="2783" y="4528"/>
                  </a:cubicBezTo>
                  <a:cubicBezTo>
                    <a:pt x="2751" y="4448"/>
                    <a:pt x="2719" y="4384"/>
                    <a:pt x="2703" y="4305"/>
                  </a:cubicBezTo>
                  <a:cubicBezTo>
                    <a:pt x="2640" y="4178"/>
                    <a:pt x="2576" y="4051"/>
                    <a:pt x="2528" y="3923"/>
                  </a:cubicBezTo>
                  <a:lnTo>
                    <a:pt x="2465" y="3812"/>
                  </a:lnTo>
                  <a:lnTo>
                    <a:pt x="2465" y="3796"/>
                  </a:lnTo>
                  <a:cubicBezTo>
                    <a:pt x="2433" y="3717"/>
                    <a:pt x="2401" y="3637"/>
                    <a:pt x="2369" y="3558"/>
                  </a:cubicBezTo>
                  <a:cubicBezTo>
                    <a:pt x="2306" y="3446"/>
                    <a:pt x="2258" y="3335"/>
                    <a:pt x="2210" y="3224"/>
                  </a:cubicBezTo>
                  <a:lnTo>
                    <a:pt x="2115" y="3065"/>
                  </a:lnTo>
                  <a:lnTo>
                    <a:pt x="2020" y="2874"/>
                  </a:lnTo>
                  <a:lnTo>
                    <a:pt x="1924" y="2683"/>
                  </a:lnTo>
                  <a:cubicBezTo>
                    <a:pt x="1892" y="2620"/>
                    <a:pt x="1845" y="2572"/>
                    <a:pt x="1813" y="2508"/>
                  </a:cubicBezTo>
                  <a:cubicBezTo>
                    <a:pt x="1781" y="2461"/>
                    <a:pt x="1749" y="2413"/>
                    <a:pt x="1718" y="2365"/>
                  </a:cubicBezTo>
                  <a:cubicBezTo>
                    <a:pt x="1654" y="2270"/>
                    <a:pt x="1590" y="2174"/>
                    <a:pt x="1511" y="2095"/>
                  </a:cubicBezTo>
                  <a:cubicBezTo>
                    <a:pt x="1400" y="1952"/>
                    <a:pt x="1256" y="1825"/>
                    <a:pt x="1113" y="1729"/>
                  </a:cubicBezTo>
                  <a:cubicBezTo>
                    <a:pt x="970" y="1634"/>
                    <a:pt x="811" y="1570"/>
                    <a:pt x="652" y="1554"/>
                  </a:cubicBezTo>
                  <a:cubicBezTo>
                    <a:pt x="635" y="1553"/>
                    <a:pt x="617" y="1552"/>
                    <a:pt x="599" y="1552"/>
                  </a:cubicBezTo>
                  <a:cubicBezTo>
                    <a:pt x="443" y="1552"/>
                    <a:pt x="291" y="1615"/>
                    <a:pt x="191" y="1729"/>
                  </a:cubicBezTo>
                  <a:cubicBezTo>
                    <a:pt x="80" y="1841"/>
                    <a:pt x="16" y="2000"/>
                    <a:pt x="0" y="2159"/>
                  </a:cubicBezTo>
                  <a:cubicBezTo>
                    <a:pt x="0" y="2254"/>
                    <a:pt x="0" y="2349"/>
                    <a:pt x="0" y="2429"/>
                  </a:cubicBezTo>
                  <a:cubicBezTo>
                    <a:pt x="16" y="2508"/>
                    <a:pt x="32" y="2588"/>
                    <a:pt x="48" y="2651"/>
                  </a:cubicBezTo>
                  <a:cubicBezTo>
                    <a:pt x="64" y="2715"/>
                    <a:pt x="80" y="2779"/>
                    <a:pt x="96" y="2842"/>
                  </a:cubicBezTo>
                  <a:cubicBezTo>
                    <a:pt x="128" y="2906"/>
                    <a:pt x="144" y="2954"/>
                    <a:pt x="159" y="3017"/>
                  </a:cubicBezTo>
                  <a:cubicBezTo>
                    <a:pt x="191" y="3097"/>
                    <a:pt x="191" y="3128"/>
                    <a:pt x="239" y="3224"/>
                  </a:cubicBezTo>
                  <a:cubicBezTo>
                    <a:pt x="271" y="3303"/>
                    <a:pt x="318" y="3399"/>
                    <a:pt x="366" y="3478"/>
                  </a:cubicBezTo>
                  <a:cubicBezTo>
                    <a:pt x="477" y="3717"/>
                    <a:pt x="605" y="3939"/>
                    <a:pt x="748" y="4162"/>
                  </a:cubicBezTo>
                  <a:cubicBezTo>
                    <a:pt x="811" y="4289"/>
                    <a:pt x="891" y="4400"/>
                    <a:pt x="970" y="4528"/>
                  </a:cubicBezTo>
                  <a:lnTo>
                    <a:pt x="1066" y="4655"/>
                  </a:lnTo>
                  <a:cubicBezTo>
                    <a:pt x="1097" y="4702"/>
                    <a:pt x="1129" y="4750"/>
                    <a:pt x="1177" y="4814"/>
                  </a:cubicBezTo>
                  <a:cubicBezTo>
                    <a:pt x="1320" y="5005"/>
                    <a:pt x="1447" y="5195"/>
                    <a:pt x="1622" y="5402"/>
                  </a:cubicBezTo>
                  <a:cubicBezTo>
                    <a:pt x="1781" y="5625"/>
                    <a:pt x="1940" y="5815"/>
                    <a:pt x="2115" y="6022"/>
                  </a:cubicBezTo>
                  <a:cubicBezTo>
                    <a:pt x="2274" y="6213"/>
                    <a:pt x="2465" y="6420"/>
                    <a:pt x="2624" y="6610"/>
                  </a:cubicBezTo>
                  <a:cubicBezTo>
                    <a:pt x="2799" y="6801"/>
                    <a:pt x="2974" y="6992"/>
                    <a:pt x="3148" y="7199"/>
                  </a:cubicBezTo>
                  <a:lnTo>
                    <a:pt x="3292" y="7373"/>
                  </a:lnTo>
                  <a:cubicBezTo>
                    <a:pt x="3339" y="7437"/>
                    <a:pt x="3387" y="7485"/>
                    <a:pt x="3435" y="7548"/>
                  </a:cubicBezTo>
                  <a:lnTo>
                    <a:pt x="3466" y="7596"/>
                  </a:lnTo>
                  <a:lnTo>
                    <a:pt x="3482" y="7596"/>
                  </a:lnTo>
                  <a:cubicBezTo>
                    <a:pt x="3514" y="7612"/>
                    <a:pt x="3546" y="7628"/>
                    <a:pt x="3562" y="7644"/>
                  </a:cubicBezTo>
                  <a:lnTo>
                    <a:pt x="3610" y="7691"/>
                  </a:lnTo>
                  <a:lnTo>
                    <a:pt x="3721" y="7787"/>
                  </a:lnTo>
                  <a:lnTo>
                    <a:pt x="3769" y="7819"/>
                  </a:lnTo>
                  <a:cubicBezTo>
                    <a:pt x="3769" y="7835"/>
                    <a:pt x="3769" y="7850"/>
                    <a:pt x="3784" y="7866"/>
                  </a:cubicBezTo>
                  <a:cubicBezTo>
                    <a:pt x="3784" y="7873"/>
                    <a:pt x="3784" y="7880"/>
                    <a:pt x="3783" y="7887"/>
                  </a:cubicBezTo>
                  <a:lnTo>
                    <a:pt x="3783" y="7887"/>
                  </a:lnTo>
                  <a:cubicBezTo>
                    <a:pt x="3783" y="7885"/>
                    <a:pt x="3784" y="7884"/>
                    <a:pt x="3784" y="7882"/>
                  </a:cubicBezTo>
                  <a:cubicBezTo>
                    <a:pt x="3816" y="7866"/>
                    <a:pt x="3832" y="7850"/>
                    <a:pt x="3848" y="7819"/>
                  </a:cubicBezTo>
                  <a:cubicBezTo>
                    <a:pt x="3864" y="7787"/>
                    <a:pt x="3864" y="7739"/>
                    <a:pt x="3832" y="7707"/>
                  </a:cubicBezTo>
                  <a:lnTo>
                    <a:pt x="3848" y="7644"/>
                  </a:lnTo>
                  <a:cubicBezTo>
                    <a:pt x="3991" y="7167"/>
                    <a:pt x="4150" y="6706"/>
                    <a:pt x="4309" y="6245"/>
                  </a:cubicBezTo>
                  <a:lnTo>
                    <a:pt x="4563" y="5497"/>
                  </a:lnTo>
                  <a:cubicBezTo>
                    <a:pt x="4643" y="5259"/>
                    <a:pt x="4722" y="5036"/>
                    <a:pt x="4802" y="4782"/>
                  </a:cubicBezTo>
                  <a:cubicBezTo>
                    <a:pt x="4897" y="4543"/>
                    <a:pt x="4977" y="4305"/>
                    <a:pt x="5040" y="4051"/>
                  </a:cubicBezTo>
                  <a:cubicBezTo>
                    <a:pt x="5120" y="3812"/>
                    <a:pt x="5199" y="3574"/>
                    <a:pt x="5263" y="3319"/>
                  </a:cubicBezTo>
                  <a:cubicBezTo>
                    <a:pt x="5295" y="3192"/>
                    <a:pt x="5327" y="3065"/>
                    <a:pt x="5358" y="2938"/>
                  </a:cubicBezTo>
                  <a:cubicBezTo>
                    <a:pt x="5374" y="2874"/>
                    <a:pt x="5390" y="2795"/>
                    <a:pt x="5406" y="2731"/>
                  </a:cubicBezTo>
                  <a:cubicBezTo>
                    <a:pt x="5422" y="2667"/>
                    <a:pt x="5438" y="2604"/>
                    <a:pt x="5454" y="2540"/>
                  </a:cubicBezTo>
                  <a:lnTo>
                    <a:pt x="5486" y="2381"/>
                  </a:lnTo>
                  <a:cubicBezTo>
                    <a:pt x="5502" y="2318"/>
                    <a:pt x="5502" y="2254"/>
                    <a:pt x="5517" y="2174"/>
                  </a:cubicBezTo>
                  <a:cubicBezTo>
                    <a:pt x="5533" y="2111"/>
                    <a:pt x="5533" y="2031"/>
                    <a:pt x="5549" y="1968"/>
                  </a:cubicBezTo>
                  <a:cubicBezTo>
                    <a:pt x="5549" y="1904"/>
                    <a:pt x="5549" y="1825"/>
                    <a:pt x="5549" y="1761"/>
                  </a:cubicBezTo>
                  <a:lnTo>
                    <a:pt x="5549" y="1586"/>
                  </a:lnTo>
                  <a:cubicBezTo>
                    <a:pt x="5549" y="1507"/>
                    <a:pt x="5549" y="1443"/>
                    <a:pt x="5549" y="1380"/>
                  </a:cubicBezTo>
                  <a:cubicBezTo>
                    <a:pt x="5533" y="1348"/>
                    <a:pt x="5533" y="1316"/>
                    <a:pt x="5533" y="1284"/>
                  </a:cubicBezTo>
                  <a:cubicBezTo>
                    <a:pt x="5517" y="1252"/>
                    <a:pt x="5502" y="1205"/>
                    <a:pt x="5502" y="1157"/>
                  </a:cubicBezTo>
                  <a:cubicBezTo>
                    <a:pt x="5470" y="1014"/>
                    <a:pt x="5422" y="871"/>
                    <a:pt x="5358" y="744"/>
                  </a:cubicBezTo>
                  <a:lnTo>
                    <a:pt x="5311" y="632"/>
                  </a:lnTo>
                  <a:cubicBezTo>
                    <a:pt x="5295" y="600"/>
                    <a:pt x="5279" y="585"/>
                    <a:pt x="5263" y="553"/>
                  </a:cubicBezTo>
                  <a:cubicBezTo>
                    <a:pt x="5231" y="489"/>
                    <a:pt x="5184" y="441"/>
                    <a:pt x="5152" y="394"/>
                  </a:cubicBezTo>
                  <a:cubicBezTo>
                    <a:pt x="5072" y="267"/>
                    <a:pt x="4961" y="155"/>
                    <a:pt x="4834" y="92"/>
                  </a:cubicBezTo>
                  <a:cubicBezTo>
                    <a:pt x="4728" y="33"/>
                    <a:pt x="4604" y="0"/>
                    <a:pt x="4482" y="0"/>
                  </a:cubicBezTo>
                  <a:close/>
                  <a:moveTo>
                    <a:pt x="3783" y="7887"/>
                  </a:moveTo>
                  <a:cubicBezTo>
                    <a:pt x="3765" y="7932"/>
                    <a:pt x="3719" y="7962"/>
                    <a:pt x="3673" y="7962"/>
                  </a:cubicBezTo>
                  <a:lnTo>
                    <a:pt x="3673" y="7994"/>
                  </a:lnTo>
                  <a:cubicBezTo>
                    <a:pt x="3730" y="7994"/>
                    <a:pt x="3774" y="7943"/>
                    <a:pt x="3783" y="7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1611837" y="1392959"/>
              <a:ext cx="854822" cy="70818"/>
            </a:xfrm>
            <a:custGeom>
              <a:avLst/>
              <a:gdLst/>
              <a:ahLst/>
              <a:cxnLst/>
              <a:rect l="l" t="t" r="r" b="b"/>
              <a:pathLst>
                <a:path w="21003" h="1740" extrusionOk="0">
                  <a:moveTo>
                    <a:pt x="20667" y="0"/>
                  </a:moveTo>
                  <a:cubicBezTo>
                    <a:pt x="20647" y="0"/>
                    <a:pt x="20626" y="2"/>
                    <a:pt x="20605" y="6"/>
                  </a:cubicBezTo>
                  <a:cubicBezTo>
                    <a:pt x="20478" y="22"/>
                    <a:pt x="20351" y="54"/>
                    <a:pt x="20224" y="102"/>
                  </a:cubicBezTo>
                  <a:cubicBezTo>
                    <a:pt x="20112" y="134"/>
                    <a:pt x="19985" y="181"/>
                    <a:pt x="19890" y="213"/>
                  </a:cubicBezTo>
                  <a:cubicBezTo>
                    <a:pt x="19794" y="229"/>
                    <a:pt x="19715" y="261"/>
                    <a:pt x="19620" y="277"/>
                  </a:cubicBezTo>
                  <a:cubicBezTo>
                    <a:pt x="19127" y="372"/>
                    <a:pt x="18634" y="483"/>
                    <a:pt x="18141" y="579"/>
                  </a:cubicBezTo>
                  <a:cubicBezTo>
                    <a:pt x="17648" y="658"/>
                    <a:pt x="17155" y="738"/>
                    <a:pt x="16678" y="817"/>
                  </a:cubicBezTo>
                  <a:cubicBezTo>
                    <a:pt x="16408" y="849"/>
                    <a:pt x="16122" y="881"/>
                    <a:pt x="15851" y="913"/>
                  </a:cubicBezTo>
                  <a:cubicBezTo>
                    <a:pt x="14866" y="1040"/>
                    <a:pt x="13880" y="1135"/>
                    <a:pt x="12894" y="1183"/>
                  </a:cubicBezTo>
                  <a:cubicBezTo>
                    <a:pt x="12385" y="1215"/>
                    <a:pt x="11877" y="1247"/>
                    <a:pt x="11384" y="1263"/>
                  </a:cubicBezTo>
                  <a:cubicBezTo>
                    <a:pt x="10843" y="1263"/>
                    <a:pt x="10303" y="1278"/>
                    <a:pt x="9762" y="1278"/>
                  </a:cubicBezTo>
                  <a:lnTo>
                    <a:pt x="9269" y="1278"/>
                  </a:lnTo>
                  <a:cubicBezTo>
                    <a:pt x="8268" y="1278"/>
                    <a:pt x="7282" y="1278"/>
                    <a:pt x="6280" y="1247"/>
                  </a:cubicBezTo>
                  <a:cubicBezTo>
                    <a:pt x="5756" y="1231"/>
                    <a:pt x="5215" y="1199"/>
                    <a:pt x="4659" y="1167"/>
                  </a:cubicBezTo>
                  <a:lnTo>
                    <a:pt x="3895" y="1119"/>
                  </a:lnTo>
                  <a:cubicBezTo>
                    <a:pt x="3673" y="1104"/>
                    <a:pt x="3450" y="1088"/>
                    <a:pt x="3196" y="1072"/>
                  </a:cubicBezTo>
                  <a:cubicBezTo>
                    <a:pt x="2957" y="1056"/>
                    <a:pt x="2719" y="1040"/>
                    <a:pt x="2464" y="1008"/>
                  </a:cubicBezTo>
                  <a:cubicBezTo>
                    <a:pt x="2194" y="976"/>
                    <a:pt x="1908" y="945"/>
                    <a:pt x="1622" y="913"/>
                  </a:cubicBezTo>
                  <a:lnTo>
                    <a:pt x="906" y="833"/>
                  </a:lnTo>
                  <a:lnTo>
                    <a:pt x="572" y="801"/>
                  </a:lnTo>
                  <a:cubicBezTo>
                    <a:pt x="445" y="801"/>
                    <a:pt x="318" y="770"/>
                    <a:pt x="191" y="770"/>
                  </a:cubicBezTo>
                  <a:lnTo>
                    <a:pt x="175" y="770"/>
                  </a:lnTo>
                  <a:cubicBezTo>
                    <a:pt x="64" y="786"/>
                    <a:pt x="0" y="897"/>
                    <a:pt x="48" y="992"/>
                  </a:cubicBezTo>
                  <a:cubicBezTo>
                    <a:pt x="74" y="1031"/>
                    <a:pt x="122" y="1060"/>
                    <a:pt x="173" y="1060"/>
                  </a:cubicBezTo>
                  <a:cubicBezTo>
                    <a:pt x="184" y="1060"/>
                    <a:pt x="196" y="1059"/>
                    <a:pt x="207" y="1056"/>
                  </a:cubicBezTo>
                  <a:lnTo>
                    <a:pt x="318" y="1056"/>
                  </a:lnTo>
                  <a:cubicBezTo>
                    <a:pt x="795" y="1119"/>
                    <a:pt x="1304" y="1199"/>
                    <a:pt x="1797" y="1263"/>
                  </a:cubicBezTo>
                  <a:cubicBezTo>
                    <a:pt x="2274" y="1326"/>
                    <a:pt x="2767" y="1390"/>
                    <a:pt x="3244" y="1422"/>
                  </a:cubicBezTo>
                  <a:cubicBezTo>
                    <a:pt x="3784" y="1469"/>
                    <a:pt x="4325" y="1517"/>
                    <a:pt x="4833" y="1565"/>
                  </a:cubicBezTo>
                  <a:cubicBezTo>
                    <a:pt x="5358" y="1596"/>
                    <a:pt x="5899" y="1628"/>
                    <a:pt x="6423" y="1660"/>
                  </a:cubicBezTo>
                  <a:cubicBezTo>
                    <a:pt x="6678" y="1676"/>
                    <a:pt x="6948" y="1676"/>
                    <a:pt x="7186" y="1692"/>
                  </a:cubicBezTo>
                  <a:cubicBezTo>
                    <a:pt x="7409" y="1708"/>
                    <a:pt x="7648" y="1724"/>
                    <a:pt x="7886" y="1724"/>
                  </a:cubicBezTo>
                  <a:lnTo>
                    <a:pt x="9428" y="1739"/>
                  </a:lnTo>
                  <a:lnTo>
                    <a:pt x="10955" y="1739"/>
                  </a:lnTo>
                  <a:cubicBezTo>
                    <a:pt x="11479" y="1739"/>
                    <a:pt x="12004" y="1724"/>
                    <a:pt x="12544" y="1708"/>
                  </a:cubicBezTo>
                  <a:cubicBezTo>
                    <a:pt x="13037" y="1676"/>
                    <a:pt x="13498" y="1644"/>
                    <a:pt x="14007" y="1612"/>
                  </a:cubicBezTo>
                  <a:cubicBezTo>
                    <a:pt x="14516" y="1565"/>
                    <a:pt x="14993" y="1517"/>
                    <a:pt x="15518" y="1453"/>
                  </a:cubicBezTo>
                  <a:cubicBezTo>
                    <a:pt x="16026" y="1406"/>
                    <a:pt x="16535" y="1342"/>
                    <a:pt x="17060" y="1263"/>
                  </a:cubicBezTo>
                  <a:cubicBezTo>
                    <a:pt x="17569" y="1183"/>
                    <a:pt x="18061" y="1104"/>
                    <a:pt x="18570" y="1008"/>
                  </a:cubicBezTo>
                  <a:cubicBezTo>
                    <a:pt x="18809" y="960"/>
                    <a:pt x="19063" y="913"/>
                    <a:pt x="19302" y="865"/>
                  </a:cubicBezTo>
                  <a:cubicBezTo>
                    <a:pt x="19540" y="817"/>
                    <a:pt x="19779" y="754"/>
                    <a:pt x="20017" y="722"/>
                  </a:cubicBezTo>
                  <a:lnTo>
                    <a:pt x="20351" y="690"/>
                  </a:lnTo>
                  <a:cubicBezTo>
                    <a:pt x="20478" y="674"/>
                    <a:pt x="20605" y="642"/>
                    <a:pt x="20732" y="611"/>
                  </a:cubicBezTo>
                  <a:cubicBezTo>
                    <a:pt x="20907" y="579"/>
                    <a:pt x="21003" y="404"/>
                    <a:pt x="20971" y="229"/>
                  </a:cubicBezTo>
                  <a:cubicBezTo>
                    <a:pt x="20943" y="91"/>
                    <a:pt x="20807" y="0"/>
                    <a:pt x="20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1711471" y="1485552"/>
              <a:ext cx="39520" cy="172365"/>
            </a:xfrm>
            <a:custGeom>
              <a:avLst/>
              <a:gdLst/>
              <a:ahLst/>
              <a:cxnLst/>
              <a:rect l="l" t="t" r="r" b="b"/>
              <a:pathLst>
                <a:path w="971" h="4235" extrusionOk="0">
                  <a:moveTo>
                    <a:pt x="137" y="1"/>
                  </a:moveTo>
                  <a:cubicBezTo>
                    <a:pt x="124" y="1"/>
                    <a:pt x="110" y="2"/>
                    <a:pt x="96" y="5"/>
                  </a:cubicBezTo>
                  <a:cubicBezTo>
                    <a:pt x="48" y="5"/>
                    <a:pt x="16" y="53"/>
                    <a:pt x="1" y="100"/>
                  </a:cubicBezTo>
                  <a:cubicBezTo>
                    <a:pt x="1" y="148"/>
                    <a:pt x="32" y="196"/>
                    <a:pt x="80" y="228"/>
                  </a:cubicBezTo>
                  <a:cubicBezTo>
                    <a:pt x="96" y="228"/>
                    <a:pt x="96" y="228"/>
                    <a:pt x="112" y="259"/>
                  </a:cubicBezTo>
                  <a:cubicBezTo>
                    <a:pt x="128" y="275"/>
                    <a:pt x="144" y="307"/>
                    <a:pt x="160" y="323"/>
                  </a:cubicBezTo>
                  <a:cubicBezTo>
                    <a:pt x="191" y="387"/>
                    <a:pt x="223" y="450"/>
                    <a:pt x="255" y="514"/>
                  </a:cubicBezTo>
                  <a:cubicBezTo>
                    <a:pt x="334" y="657"/>
                    <a:pt x="382" y="816"/>
                    <a:pt x="446" y="959"/>
                  </a:cubicBezTo>
                  <a:cubicBezTo>
                    <a:pt x="478" y="1086"/>
                    <a:pt x="493" y="1197"/>
                    <a:pt x="525" y="1325"/>
                  </a:cubicBezTo>
                  <a:cubicBezTo>
                    <a:pt x="525" y="1388"/>
                    <a:pt x="541" y="1452"/>
                    <a:pt x="557" y="1515"/>
                  </a:cubicBezTo>
                  <a:cubicBezTo>
                    <a:pt x="557" y="1579"/>
                    <a:pt x="573" y="1643"/>
                    <a:pt x="573" y="1706"/>
                  </a:cubicBezTo>
                  <a:cubicBezTo>
                    <a:pt x="589" y="1833"/>
                    <a:pt x="605" y="1961"/>
                    <a:pt x="605" y="2088"/>
                  </a:cubicBezTo>
                  <a:lnTo>
                    <a:pt x="605" y="2390"/>
                  </a:lnTo>
                  <a:cubicBezTo>
                    <a:pt x="605" y="2469"/>
                    <a:pt x="605" y="2597"/>
                    <a:pt x="589" y="2676"/>
                  </a:cubicBezTo>
                  <a:cubicBezTo>
                    <a:pt x="573" y="2740"/>
                    <a:pt x="573" y="2819"/>
                    <a:pt x="557" y="2899"/>
                  </a:cubicBezTo>
                  <a:cubicBezTo>
                    <a:pt x="541" y="2978"/>
                    <a:pt x="525" y="3058"/>
                    <a:pt x="509" y="3121"/>
                  </a:cubicBezTo>
                  <a:cubicBezTo>
                    <a:pt x="478" y="3328"/>
                    <a:pt x="430" y="3519"/>
                    <a:pt x="382" y="3725"/>
                  </a:cubicBezTo>
                  <a:cubicBezTo>
                    <a:pt x="366" y="3805"/>
                    <a:pt x="334" y="3900"/>
                    <a:pt x="303" y="3980"/>
                  </a:cubicBezTo>
                  <a:cubicBezTo>
                    <a:pt x="287" y="4091"/>
                    <a:pt x="334" y="4187"/>
                    <a:pt x="446" y="4234"/>
                  </a:cubicBezTo>
                  <a:lnTo>
                    <a:pt x="493" y="4234"/>
                  </a:lnTo>
                  <a:cubicBezTo>
                    <a:pt x="589" y="4218"/>
                    <a:pt x="652" y="4171"/>
                    <a:pt x="684" y="4091"/>
                  </a:cubicBezTo>
                  <a:cubicBezTo>
                    <a:pt x="732" y="3948"/>
                    <a:pt x="764" y="3821"/>
                    <a:pt x="811" y="3662"/>
                  </a:cubicBezTo>
                  <a:cubicBezTo>
                    <a:pt x="843" y="3519"/>
                    <a:pt x="875" y="3360"/>
                    <a:pt x="907" y="3201"/>
                  </a:cubicBezTo>
                  <a:cubicBezTo>
                    <a:pt x="955" y="2915"/>
                    <a:pt x="970" y="2628"/>
                    <a:pt x="970" y="2326"/>
                  </a:cubicBezTo>
                  <a:cubicBezTo>
                    <a:pt x="955" y="2167"/>
                    <a:pt x="955" y="1992"/>
                    <a:pt x="939" y="1833"/>
                  </a:cubicBezTo>
                  <a:cubicBezTo>
                    <a:pt x="939" y="1738"/>
                    <a:pt x="923" y="1643"/>
                    <a:pt x="907" y="1547"/>
                  </a:cubicBezTo>
                  <a:cubicBezTo>
                    <a:pt x="891" y="1468"/>
                    <a:pt x="875" y="1372"/>
                    <a:pt x="859" y="1277"/>
                  </a:cubicBezTo>
                  <a:cubicBezTo>
                    <a:pt x="859" y="1245"/>
                    <a:pt x="859" y="1229"/>
                    <a:pt x="843" y="1182"/>
                  </a:cubicBezTo>
                  <a:cubicBezTo>
                    <a:pt x="827" y="1134"/>
                    <a:pt x="827" y="1086"/>
                    <a:pt x="811" y="1054"/>
                  </a:cubicBezTo>
                  <a:cubicBezTo>
                    <a:pt x="780" y="927"/>
                    <a:pt x="748" y="816"/>
                    <a:pt x="700" y="705"/>
                  </a:cubicBezTo>
                  <a:cubicBezTo>
                    <a:pt x="668" y="657"/>
                    <a:pt x="652" y="609"/>
                    <a:pt x="621" y="562"/>
                  </a:cubicBezTo>
                  <a:cubicBezTo>
                    <a:pt x="589" y="482"/>
                    <a:pt x="541" y="403"/>
                    <a:pt x="493" y="323"/>
                  </a:cubicBezTo>
                  <a:cubicBezTo>
                    <a:pt x="446" y="228"/>
                    <a:pt x="366" y="148"/>
                    <a:pt x="287" y="69"/>
                  </a:cubicBezTo>
                  <a:cubicBezTo>
                    <a:pt x="247" y="29"/>
                    <a:pt x="197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813303" y="2171469"/>
              <a:ext cx="538542" cy="799226"/>
            </a:xfrm>
            <a:custGeom>
              <a:avLst/>
              <a:gdLst/>
              <a:ahLst/>
              <a:cxnLst/>
              <a:rect l="l" t="t" r="r" b="b"/>
              <a:pathLst>
                <a:path w="13232" h="19637" extrusionOk="0">
                  <a:moveTo>
                    <a:pt x="13021" y="1"/>
                  </a:moveTo>
                  <a:cubicBezTo>
                    <a:pt x="12991" y="1"/>
                    <a:pt x="12958" y="11"/>
                    <a:pt x="12927" y="37"/>
                  </a:cubicBezTo>
                  <a:cubicBezTo>
                    <a:pt x="12911" y="53"/>
                    <a:pt x="12879" y="69"/>
                    <a:pt x="12863" y="85"/>
                  </a:cubicBezTo>
                  <a:lnTo>
                    <a:pt x="12799" y="164"/>
                  </a:lnTo>
                  <a:cubicBezTo>
                    <a:pt x="12736" y="228"/>
                    <a:pt x="12688" y="275"/>
                    <a:pt x="12640" y="339"/>
                  </a:cubicBezTo>
                  <a:cubicBezTo>
                    <a:pt x="12036" y="943"/>
                    <a:pt x="11416" y="1531"/>
                    <a:pt x="10812" y="2136"/>
                  </a:cubicBezTo>
                  <a:lnTo>
                    <a:pt x="9874" y="3026"/>
                  </a:lnTo>
                  <a:cubicBezTo>
                    <a:pt x="9572" y="3328"/>
                    <a:pt x="9270" y="3630"/>
                    <a:pt x="8984" y="3932"/>
                  </a:cubicBezTo>
                  <a:cubicBezTo>
                    <a:pt x="8825" y="4091"/>
                    <a:pt x="8682" y="4234"/>
                    <a:pt x="8538" y="4393"/>
                  </a:cubicBezTo>
                  <a:cubicBezTo>
                    <a:pt x="8395" y="4552"/>
                    <a:pt x="8252" y="4727"/>
                    <a:pt x="8093" y="4886"/>
                  </a:cubicBezTo>
                  <a:cubicBezTo>
                    <a:pt x="7807" y="5204"/>
                    <a:pt x="7537" y="5522"/>
                    <a:pt x="7267" y="5840"/>
                  </a:cubicBezTo>
                  <a:cubicBezTo>
                    <a:pt x="6980" y="6158"/>
                    <a:pt x="6726" y="6492"/>
                    <a:pt x="6456" y="6826"/>
                  </a:cubicBezTo>
                  <a:lnTo>
                    <a:pt x="6329" y="7001"/>
                  </a:lnTo>
                  <a:cubicBezTo>
                    <a:pt x="6233" y="7112"/>
                    <a:pt x="6154" y="7223"/>
                    <a:pt x="6058" y="7335"/>
                  </a:cubicBezTo>
                  <a:cubicBezTo>
                    <a:pt x="5931" y="7509"/>
                    <a:pt x="5820" y="7684"/>
                    <a:pt x="5693" y="7859"/>
                  </a:cubicBezTo>
                  <a:cubicBezTo>
                    <a:pt x="5454" y="8193"/>
                    <a:pt x="5216" y="8543"/>
                    <a:pt x="4993" y="8877"/>
                  </a:cubicBezTo>
                  <a:cubicBezTo>
                    <a:pt x="4770" y="9211"/>
                    <a:pt x="4548" y="9545"/>
                    <a:pt x="4341" y="9894"/>
                  </a:cubicBezTo>
                  <a:cubicBezTo>
                    <a:pt x="4230" y="10069"/>
                    <a:pt x="4119" y="10244"/>
                    <a:pt x="4007" y="10419"/>
                  </a:cubicBezTo>
                  <a:lnTo>
                    <a:pt x="3642" y="11055"/>
                  </a:lnTo>
                  <a:cubicBezTo>
                    <a:pt x="3610" y="11134"/>
                    <a:pt x="3562" y="11214"/>
                    <a:pt x="3530" y="11278"/>
                  </a:cubicBezTo>
                  <a:lnTo>
                    <a:pt x="3308" y="11675"/>
                  </a:lnTo>
                  <a:cubicBezTo>
                    <a:pt x="3212" y="11850"/>
                    <a:pt x="3117" y="12041"/>
                    <a:pt x="3037" y="12216"/>
                  </a:cubicBezTo>
                  <a:cubicBezTo>
                    <a:pt x="2958" y="12375"/>
                    <a:pt x="2878" y="12534"/>
                    <a:pt x="2799" y="12708"/>
                  </a:cubicBezTo>
                  <a:cubicBezTo>
                    <a:pt x="2704" y="12899"/>
                    <a:pt x="2592" y="13106"/>
                    <a:pt x="2497" y="13297"/>
                  </a:cubicBezTo>
                  <a:cubicBezTo>
                    <a:pt x="2386" y="13535"/>
                    <a:pt x="2290" y="13774"/>
                    <a:pt x="2179" y="13996"/>
                  </a:cubicBezTo>
                  <a:cubicBezTo>
                    <a:pt x="2083" y="14187"/>
                    <a:pt x="2004" y="14378"/>
                    <a:pt x="1924" y="14553"/>
                  </a:cubicBezTo>
                  <a:cubicBezTo>
                    <a:pt x="1845" y="14728"/>
                    <a:pt x="1781" y="14887"/>
                    <a:pt x="1702" y="15062"/>
                  </a:cubicBezTo>
                  <a:cubicBezTo>
                    <a:pt x="1622" y="15252"/>
                    <a:pt x="1543" y="15427"/>
                    <a:pt x="1463" y="15634"/>
                  </a:cubicBezTo>
                  <a:cubicBezTo>
                    <a:pt x="1384" y="15825"/>
                    <a:pt x="1304" y="16031"/>
                    <a:pt x="1225" y="16222"/>
                  </a:cubicBezTo>
                  <a:cubicBezTo>
                    <a:pt x="1161" y="16429"/>
                    <a:pt x="1082" y="16620"/>
                    <a:pt x="1002" y="16826"/>
                  </a:cubicBezTo>
                  <a:cubicBezTo>
                    <a:pt x="684" y="17685"/>
                    <a:pt x="350" y="18559"/>
                    <a:pt x="32" y="19434"/>
                  </a:cubicBezTo>
                  <a:cubicBezTo>
                    <a:pt x="1" y="19497"/>
                    <a:pt x="32" y="19593"/>
                    <a:pt x="112" y="19625"/>
                  </a:cubicBezTo>
                  <a:cubicBezTo>
                    <a:pt x="120" y="19633"/>
                    <a:pt x="132" y="19636"/>
                    <a:pt x="144" y="19636"/>
                  </a:cubicBezTo>
                  <a:cubicBezTo>
                    <a:pt x="156" y="19636"/>
                    <a:pt x="168" y="19633"/>
                    <a:pt x="176" y="19625"/>
                  </a:cubicBezTo>
                  <a:cubicBezTo>
                    <a:pt x="184" y="19627"/>
                    <a:pt x="192" y="19628"/>
                    <a:pt x="200" y="19628"/>
                  </a:cubicBezTo>
                  <a:cubicBezTo>
                    <a:pt x="252" y="19628"/>
                    <a:pt x="291" y="19586"/>
                    <a:pt x="319" y="19545"/>
                  </a:cubicBezTo>
                  <a:cubicBezTo>
                    <a:pt x="589" y="18830"/>
                    <a:pt x="859" y="18114"/>
                    <a:pt x="1145" y="17399"/>
                  </a:cubicBezTo>
                  <a:cubicBezTo>
                    <a:pt x="1304" y="17001"/>
                    <a:pt x="1448" y="16620"/>
                    <a:pt x="1607" y="16222"/>
                  </a:cubicBezTo>
                  <a:cubicBezTo>
                    <a:pt x="1686" y="16031"/>
                    <a:pt x="1765" y="15856"/>
                    <a:pt x="1861" y="15634"/>
                  </a:cubicBezTo>
                  <a:cubicBezTo>
                    <a:pt x="1956" y="15411"/>
                    <a:pt x="2068" y="15173"/>
                    <a:pt x="2147" y="14950"/>
                  </a:cubicBezTo>
                  <a:cubicBezTo>
                    <a:pt x="2227" y="14744"/>
                    <a:pt x="2338" y="14537"/>
                    <a:pt x="2433" y="14330"/>
                  </a:cubicBezTo>
                  <a:cubicBezTo>
                    <a:pt x="2513" y="14155"/>
                    <a:pt x="2592" y="13996"/>
                    <a:pt x="2672" y="13821"/>
                  </a:cubicBezTo>
                  <a:cubicBezTo>
                    <a:pt x="2751" y="13647"/>
                    <a:pt x="2831" y="13488"/>
                    <a:pt x="2926" y="13313"/>
                  </a:cubicBezTo>
                  <a:cubicBezTo>
                    <a:pt x="3022" y="13090"/>
                    <a:pt x="3133" y="12883"/>
                    <a:pt x="3244" y="12661"/>
                  </a:cubicBezTo>
                  <a:lnTo>
                    <a:pt x="3324" y="12470"/>
                  </a:lnTo>
                  <a:lnTo>
                    <a:pt x="3324" y="12502"/>
                  </a:lnTo>
                  <a:cubicBezTo>
                    <a:pt x="3403" y="12311"/>
                    <a:pt x="3514" y="12136"/>
                    <a:pt x="3610" y="11945"/>
                  </a:cubicBezTo>
                  <a:cubicBezTo>
                    <a:pt x="3673" y="11786"/>
                    <a:pt x="3769" y="11643"/>
                    <a:pt x="3848" y="11500"/>
                  </a:cubicBezTo>
                  <a:cubicBezTo>
                    <a:pt x="3896" y="11389"/>
                    <a:pt x="3960" y="11278"/>
                    <a:pt x="4023" y="11182"/>
                  </a:cubicBezTo>
                  <a:lnTo>
                    <a:pt x="4341" y="10642"/>
                  </a:lnTo>
                  <a:cubicBezTo>
                    <a:pt x="4389" y="10530"/>
                    <a:pt x="4452" y="10435"/>
                    <a:pt x="4516" y="10324"/>
                  </a:cubicBezTo>
                  <a:cubicBezTo>
                    <a:pt x="4627" y="10165"/>
                    <a:pt x="4723" y="9990"/>
                    <a:pt x="4850" y="9815"/>
                  </a:cubicBezTo>
                  <a:cubicBezTo>
                    <a:pt x="4961" y="9640"/>
                    <a:pt x="5072" y="9465"/>
                    <a:pt x="5184" y="9274"/>
                  </a:cubicBezTo>
                  <a:cubicBezTo>
                    <a:pt x="5311" y="9099"/>
                    <a:pt x="5438" y="8909"/>
                    <a:pt x="5549" y="8734"/>
                  </a:cubicBezTo>
                  <a:lnTo>
                    <a:pt x="5931" y="8177"/>
                  </a:lnTo>
                  <a:lnTo>
                    <a:pt x="6281" y="7732"/>
                  </a:lnTo>
                  <a:cubicBezTo>
                    <a:pt x="6360" y="7621"/>
                    <a:pt x="6440" y="7525"/>
                    <a:pt x="6519" y="7398"/>
                  </a:cubicBezTo>
                  <a:cubicBezTo>
                    <a:pt x="6615" y="7271"/>
                    <a:pt x="6710" y="7160"/>
                    <a:pt x="6790" y="7032"/>
                  </a:cubicBezTo>
                  <a:lnTo>
                    <a:pt x="7155" y="6587"/>
                  </a:lnTo>
                  <a:cubicBezTo>
                    <a:pt x="7203" y="6524"/>
                    <a:pt x="7267" y="6460"/>
                    <a:pt x="7330" y="6365"/>
                  </a:cubicBezTo>
                  <a:cubicBezTo>
                    <a:pt x="7394" y="6285"/>
                    <a:pt x="7457" y="6206"/>
                    <a:pt x="7537" y="6126"/>
                  </a:cubicBezTo>
                  <a:cubicBezTo>
                    <a:pt x="7664" y="5967"/>
                    <a:pt x="7807" y="5808"/>
                    <a:pt x="7934" y="5649"/>
                  </a:cubicBezTo>
                  <a:cubicBezTo>
                    <a:pt x="8077" y="5474"/>
                    <a:pt x="8221" y="5315"/>
                    <a:pt x="8364" y="5156"/>
                  </a:cubicBezTo>
                  <a:lnTo>
                    <a:pt x="8793" y="4679"/>
                  </a:lnTo>
                  <a:lnTo>
                    <a:pt x="9190" y="4250"/>
                  </a:lnTo>
                  <a:cubicBezTo>
                    <a:pt x="9318" y="4091"/>
                    <a:pt x="9461" y="3964"/>
                    <a:pt x="9604" y="3805"/>
                  </a:cubicBezTo>
                  <a:cubicBezTo>
                    <a:pt x="9747" y="3662"/>
                    <a:pt x="9906" y="3503"/>
                    <a:pt x="10049" y="3360"/>
                  </a:cubicBezTo>
                  <a:cubicBezTo>
                    <a:pt x="10192" y="3217"/>
                    <a:pt x="10351" y="3074"/>
                    <a:pt x="10494" y="2915"/>
                  </a:cubicBezTo>
                  <a:lnTo>
                    <a:pt x="11353" y="2072"/>
                  </a:lnTo>
                  <a:cubicBezTo>
                    <a:pt x="11671" y="1754"/>
                    <a:pt x="11989" y="1452"/>
                    <a:pt x="12291" y="1134"/>
                  </a:cubicBezTo>
                  <a:cubicBezTo>
                    <a:pt x="12434" y="991"/>
                    <a:pt x="12577" y="848"/>
                    <a:pt x="12720" y="689"/>
                  </a:cubicBezTo>
                  <a:lnTo>
                    <a:pt x="12927" y="466"/>
                  </a:lnTo>
                  <a:cubicBezTo>
                    <a:pt x="12974" y="418"/>
                    <a:pt x="13006" y="371"/>
                    <a:pt x="13038" y="355"/>
                  </a:cubicBezTo>
                  <a:cubicBezTo>
                    <a:pt x="13054" y="323"/>
                    <a:pt x="13086" y="291"/>
                    <a:pt x="13117" y="275"/>
                  </a:cubicBezTo>
                  <a:cubicBezTo>
                    <a:pt x="13232" y="174"/>
                    <a:pt x="13143" y="1"/>
                    <a:pt x="13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878667" y="2727472"/>
              <a:ext cx="78185" cy="173504"/>
            </a:xfrm>
            <a:custGeom>
              <a:avLst/>
              <a:gdLst/>
              <a:ahLst/>
              <a:cxnLst/>
              <a:rect l="l" t="t" r="r" b="b"/>
              <a:pathLst>
                <a:path w="1921" h="4263" extrusionOk="0">
                  <a:moveTo>
                    <a:pt x="1750" y="0"/>
                  </a:moveTo>
                  <a:cubicBezTo>
                    <a:pt x="1744" y="0"/>
                    <a:pt x="1739" y="1"/>
                    <a:pt x="1733" y="1"/>
                  </a:cubicBezTo>
                  <a:cubicBezTo>
                    <a:pt x="1702" y="1"/>
                    <a:pt x="1670" y="17"/>
                    <a:pt x="1654" y="49"/>
                  </a:cubicBezTo>
                  <a:cubicBezTo>
                    <a:pt x="1622" y="65"/>
                    <a:pt x="1590" y="97"/>
                    <a:pt x="1575" y="144"/>
                  </a:cubicBezTo>
                  <a:lnTo>
                    <a:pt x="1543" y="208"/>
                  </a:lnTo>
                  <a:cubicBezTo>
                    <a:pt x="1527" y="240"/>
                    <a:pt x="1495" y="288"/>
                    <a:pt x="1495" y="319"/>
                  </a:cubicBezTo>
                  <a:cubicBezTo>
                    <a:pt x="1447" y="399"/>
                    <a:pt x="1416" y="478"/>
                    <a:pt x="1384" y="558"/>
                  </a:cubicBezTo>
                  <a:cubicBezTo>
                    <a:pt x="1304" y="701"/>
                    <a:pt x="1241" y="860"/>
                    <a:pt x="1177" y="1003"/>
                  </a:cubicBezTo>
                  <a:cubicBezTo>
                    <a:pt x="1113" y="1146"/>
                    <a:pt x="1066" y="1289"/>
                    <a:pt x="1002" y="1448"/>
                  </a:cubicBezTo>
                  <a:cubicBezTo>
                    <a:pt x="907" y="1703"/>
                    <a:pt x="811" y="1973"/>
                    <a:pt x="716" y="2243"/>
                  </a:cubicBezTo>
                  <a:lnTo>
                    <a:pt x="716" y="2227"/>
                  </a:lnTo>
                  <a:lnTo>
                    <a:pt x="700" y="2259"/>
                  </a:lnTo>
                  <a:cubicBezTo>
                    <a:pt x="684" y="2275"/>
                    <a:pt x="684" y="2291"/>
                    <a:pt x="668" y="2307"/>
                  </a:cubicBezTo>
                  <a:lnTo>
                    <a:pt x="668" y="2291"/>
                  </a:lnTo>
                  <a:lnTo>
                    <a:pt x="652" y="2323"/>
                  </a:lnTo>
                  <a:lnTo>
                    <a:pt x="652" y="2339"/>
                  </a:lnTo>
                  <a:cubicBezTo>
                    <a:pt x="652" y="2370"/>
                    <a:pt x="636" y="2386"/>
                    <a:pt x="636" y="2418"/>
                  </a:cubicBezTo>
                  <a:lnTo>
                    <a:pt x="636" y="2434"/>
                  </a:lnTo>
                  <a:lnTo>
                    <a:pt x="621" y="2498"/>
                  </a:lnTo>
                  <a:lnTo>
                    <a:pt x="621" y="2482"/>
                  </a:lnTo>
                  <a:lnTo>
                    <a:pt x="589" y="2529"/>
                  </a:lnTo>
                  <a:lnTo>
                    <a:pt x="589" y="2513"/>
                  </a:lnTo>
                  <a:cubicBezTo>
                    <a:pt x="557" y="2593"/>
                    <a:pt x="525" y="2704"/>
                    <a:pt x="493" y="2800"/>
                  </a:cubicBezTo>
                  <a:lnTo>
                    <a:pt x="493" y="2784"/>
                  </a:lnTo>
                  <a:cubicBezTo>
                    <a:pt x="334" y="3213"/>
                    <a:pt x="175" y="3658"/>
                    <a:pt x="32" y="4087"/>
                  </a:cubicBezTo>
                  <a:cubicBezTo>
                    <a:pt x="1" y="4167"/>
                    <a:pt x="48" y="4246"/>
                    <a:pt x="112" y="4262"/>
                  </a:cubicBezTo>
                  <a:lnTo>
                    <a:pt x="175" y="4262"/>
                  </a:lnTo>
                  <a:cubicBezTo>
                    <a:pt x="239" y="4262"/>
                    <a:pt x="287" y="4231"/>
                    <a:pt x="303" y="4167"/>
                  </a:cubicBezTo>
                  <a:cubicBezTo>
                    <a:pt x="382" y="3960"/>
                    <a:pt x="462" y="3738"/>
                    <a:pt x="525" y="3515"/>
                  </a:cubicBezTo>
                  <a:lnTo>
                    <a:pt x="589" y="3340"/>
                  </a:lnTo>
                  <a:lnTo>
                    <a:pt x="589" y="3324"/>
                  </a:lnTo>
                  <a:cubicBezTo>
                    <a:pt x="621" y="3261"/>
                    <a:pt x="636" y="3197"/>
                    <a:pt x="668" y="3134"/>
                  </a:cubicBezTo>
                  <a:lnTo>
                    <a:pt x="668" y="3149"/>
                  </a:lnTo>
                  <a:lnTo>
                    <a:pt x="684" y="3118"/>
                  </a:lnTo>
                  <a:lnTo>
                    <a:pt x="684" y="3134"/>
                  </a:lnTo>
                  <a:lnTo>
                    <a:pt x="764" y="2879"/>
                  </a:lnTo>
                  <a:lnTo>
                    <a:pt x="764" y="2895"/>
                  </a:lnTo>
                  <a:cubicBezTo>
                    <a:pt x="891" y="2577"/>
                    <a:pt x="1002" y="2259"/>
                    <a:pt x="1113" y="1941"/>
                  </a:cubicBezTo>
                  <a:cubicBezTo>
                    <a:pt x="1225" y="1655"/>
                    <a:pt x="1336" y="1353"/>
                    <a:pt x="1447" y="1083"/>
                  </a:cubicBezTo>
                  <a:cubicBezTo>
                    <a:pt x="1559" y="812"/>
                    <a:pt x="1670" y="526"/>
                    <a:pt x="1813" y="272"/>
                  </a:cubicBezTo>
                  <a:cubicBezTo>
                    <a:pt x="1813" y="256"/>
                    <a:pt x="1813" y="256"/>
                    <a:pt x="1829" y="240"/>
                  </a:cubicBezTo>
                  <a:cubicBezTo>
                    <a:pt x="1920" y="164"/>
                    <a:pt x="1866" y="0"/>
                    <a:pt x="1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3017941" y="2824948"/>
              <a:ext cx="229100" cy="565323"/>
            </a:xfrm>
            <a:custGeom>
              <a:avLst/>
              <a:gdLst/>
              <a:ahLst/>
              <a:cxnLst/>
              <a:rect l="l" t="t" r="r" b="b"/>
              <a:pathLst>
                <a:path w="5629" h="13890" extrusionOk="0">
                  <a:moveTo>
                    <a:pt x="168" y="1"/>
                  </a:moveTo>
                  <a:cubicBezTo>
                    <a:pt x="133" y="1"/>
                    <a:pt x="98" y="12"/>
                    <a:pt x="64" y="39"/>
                  </a:cubicBezTo>
                  <a:cubicBezTo>
                    <a:pt x="17" y="87"/>
                    <a:pt x="1" y="166"/>
                    <a:pt x="33" y="230"/>
                  </a:cubicBezTo>
                  <a:cubicBezTo>
                    <a:pt x="64" y="262"/>
                    <a:pt x="80" y="277"/>
                    <a:pt x="112" y="309"/>
                  </a:cubicBezTo>
                  <a:lnTo>
                    <a:pt x="128" y="309"/>
                  </a:lnTo>
                  <a:lnTo>
                    <a:pt x="176" y="357"/>
                  </a:lnTo>
                  <a:cubicBezTo>
                    <a:pt x="255" y="452"/>
                    <a:pt x="319" y="564"/>
                    <a:pt x="382" y="659"/>
                  </a:cubicBezTo>
                  <a:cubicBezTo>
                    <a:pt x="525" y="898"/>
                    <a:pt x="668" y="1136"/>
                    <a:pt x="812" y="1374"/>
                  </a:cubicBezTo>
                  <a:cubicBezTo>
                    <a:pt x="875" y="1470"/>
                    <a:pt x="939" y="1581"/>
                    <a:pt x="986" y="1692"/>
                  </a:cubicBezTo>
                  <a:lnTo>
                    <a:pt x="1177" y="2010"/>
                  </a:lnTo>
                  <a:cubicBezTo>
                    <a:pt x="1273" y="2201"/>
                    <a:pt x="1368" y="2408"/>
                    <a:pt x="1479" y="2599"/>
                  </a:cubicBezTo>
                  <a:cubicBezTo>
                    <a:pt x="1511" y="2678"/>
                    <a:pt x="1543" y="2742"/>
                    <a:pt x="1591" y="2853"/>
                  </a:cubicBezTo>
                  <a:cubicBezTo>
                    <a:pt x="1638" y="2964"/>
                    <a:pt x="1686" y="3060"/>
                    <a:pt x="1734" y="3155"/>
                  </a:cubicBezTo>
                  <a:cubicBezTo>
                    <a:pt x="1829" y="3346"/>
                    <a:pt x="1925" y="3553"/>
                    <a:pt x="2020" y="3743"/>
                  </a:cubicBezTo>
                  <a:cubicBezTo>
                    <a:pt x="2052" y="3823"/>
                    <a:pt x="2083" y="3902"/>
                    <a:pt x="2115" y="3982"/>
                  </a:cubicBezTo>
                  <a:cubicBezTo>
                    <a:pt x="2290" y="4379"/>
                    <a:pt x="2465" y="4793"/>
                    <a:pt x="2640" y="5190"/>
                  </a:cubicBezTo>
                  <a:cubicBezTo>
                    <a:pt x="2735" y="5429"/>
                    <a:pt x="2831" y="5683"/>
                    <a:pt x="2926" y="5922"/>
                  </a:cubicBezTo>
                  <a:cubicBezTo>
                    <a:pt x="3006" y="6112"/>
                    <a:pt x="3085" y="6319"/>
                    <a:pt x="3149" y="6510"/>
                  </a:cubicBezTo>
                  <a:cubicBezTo>
                    <a:pt x="3228" y="6685"/>
                    <a:pt x="3276" y="6828"/>
                    <a:pt x="3355" y="7035"/>
                  </a:cubicBezTo>
                  <a:cubicBezTo>
                    <a:pt x="3419" y="7241"/>
                    <a:pt x="3499" y="7448"/>
                    <a:pt x="3562" y="7639"/>
                  </a:cubicBezTo>
                  <a:lnTo>
                    <a:pt x="3705" y="8068"/>
                  </a:lnTo>
                  <a:cubicBezTo>
                    <a:pt x="3737" y="8148"/>
                    <a:pt x="3769" y="8227"/>
                    <a:pt x="3801" y="8306"/>
                  </a:cubicBezTo>
                  <a:lnTo>
                    <a:pt x="3991" y="8974"/>
                  </a:lnTo>
                  <a:cubicBezTo>
                    <a:pt x="4039" y="9165"/>
                    <a:pt x="4103" y="9372"/>
                    <a:pt x="4166" y="9547"/>
                  </a:cubicBezTo>
                  <a:cubicBezTo>
                    <a:pt x="4214" y="9722"/>
                    <a:pt x="4246" y="9896"/>
                    <a:pt x="4293" y="10071"/>
                  </a:cubicBezTo>
                  <a:cubicBezTo>
                    <a:pt x="4389" y="10421"/>
                    <a:pt x="4468" y="10787"/>
                    <a:pt x="4564" y="11137"/>
                  </a:cubicBezTo>
                  <a:cubicBezTo>
                    <a:pt x="4770" y="11995"/>
                    <a:pt x="4977" y="12854"/>
                    <a:pt x="5136" y="13712"/>
                  </a:cubicBezTo>
                  <a:cubicBezTo>
                    <a:pt x="5165" y="13827"/>
                    <a:pt x="5245" y="13889"/>
                    <a:pt x="5353" y="13889"/>
                  </a:cubicBezTo>
                  <a:cubicBezTo>
                    <a:pt x="5365" y="13889"/>
                    <a:pt x="5378" y="13889"/>
                    <a:pt x="5390" y="13887"/>
                  </a:cubicBezTo>
                  <a:lnTo>
                    <a:pt x="5438" y="13887"/>
                  </a:lnTo>
                  <a:cubicBezTo>
                    <a:pt x="5549" y="13871"/>
                    <a:pt x="5629" y="13744"/>
                    <a:pt x="5597" y="13633"/>
                  </a:cubicBezTo>
                  <a:cubicBezTo>
                    <a:pt x="5486" y="13013"/>
                    <a:pt x="5359" y="12424"/>
                    <a:pt x="5232" y="11820"/>
                  </a:cubicBezTo>
                  <a:cubicBezTo>
                    <a:pt x="5041" y="10962"/>
                    <a:pt x="4850" y="10087"/>
                    <a:pt x="4611" y="9245"/>
                  </a:cubicBezTo>
                  <a:cubicBezTo>
                    <a:pt x="4548" y="9022"/>
                    <a:pt x="4468" y="8799"/>
                    <a:pt x="4405" y="8593"/>
                  </a:cubicBezTo>
                  <a:cubicBezTo>
                    <a:pt x="4341" y="8386"/>
                    <a:pt x="4278" y="8195"/>
                    <a:pt x="4214" y="7989"/>
                  </a:cubicBezTo>
                  <a:cubicBezTo>
                    <a:pt x="4134" y="7782"/>
                    <a:pt x="4071" y="7575"/>
                    <a:pt x="3991" y="7368"/>
                  </a:cubicBezTo>
                  <a:lnTo>
                    <a:pt x="3737" y="6637"/>
                  </a:lnTo>
                  <a:cubicBezTo>
                    <a:pt x="3658" y="6430"/>
                    <a:pt x="3562" y="6208"/>
                    <a:pt x="3467" y="5985"/>
                  </a:cubicBezTo>
                  <a:cubicBezTo>
                    <a:pt x="3403" y="5810"/>
                    <a:pt x="3324" y="5635"/>
                    <a:pt x="3260" y="5445"/>
                  </a:cubicBezTo>
                  <a:cubicBezTo>
                    <a:pt x="3181" y="5270"/>
                    <a:pt x="3101" y="5079"/>
                    <a:pt x="3022" y="4904"/>
                  </a:cubicBezTo>
                  <a:cubicBezTo>
                    <a:pt x="2926" y="4682"/>
                    <a:pt x="2847" y="4475"/>
                    <a:pt x="2751" y="4268"/>
                  </a:cubicBezTo>
                  <a:cubicBezTo>
                    <a:pt x="2735" y="4236"/>
                    <a:pt x="2719" y="4205"/>
                    <a:pt x="2704" y="4189"/>
                  </a:cubicBezTo>
                  <a:cubicBezTo>
                    <a:pt x="2624" y="3982"/>
                    <a:pt x="2529" y="3775"/>
                    <a:pt x="2433" y="3569"/>
                  </a:cubicBezTo>
                  <a:lnTo>
                    <a:pt x="2433" y="3584"/>
                  </a:lnTo>
                  <a:cubicBezTo>
                    <a:pt x="2433" y="3569"/>
                    <a:pt x="2417" y="3553"/>
                    <a:pt x="2417" y="3537"/>
                  </a:cubicBezTo>
                  <a:cubicBezTo>
                    <a:pt x="2322" y="3346"/>
                    <a:pt x="2227" y="3139"/>
                    <a:pt x="2131" y="2949"/>
                  </a:cubicBezTo>
                  <a:cubicBezTo>
                    <a:pt x="2036" y="2742"/>
                    <a:pt x="1940" y="2567"/>
                    <a:pt x="1829" y="2360"/>
                  </a:cubicBezTo>
                  <a:lnTo>
                    <a:pt x="1638" y="1979"/>
                  </a:lnTo>
                  <a:cubicBezTo>
                    <a:pt x="1591" y="1899"/>
                    <a:pt x="1559" y="1836"/>
                    <a:pt x="1495" y="1740"/>
                  </a:cubicBezTo>
                  <a:cubicBezTo>
                    <a:pt x="1448" y="1661"/>
                    <a:pt x="1400" y="1565"/>
                    <a:pt x="1336" y="1470"/>
                  </a:cubicBezTo>
                  <a:cubicBezTo>
                    <a:pt x="1273" y="1359"/>
                    <a:pt x="1209" y="1263"/>
                    <a:pt x="1130" y="1168"/>
                  </a:cubicBezTo>
                  <a:cubicBezTo>
                    <a:pt x="1034" y="993"/>
                    <a:pt x="907" y="818"/>
                    <a:pt x="796" y="643"/>
                  </a:cubicBezTo>
                  <a:cubicBezTo>
                    <a:pt x="716" y="500"/>
                    <a:pt x="605" y="357"/>
                    <a:pt x="509" y="246"/>
                  </a:cubicBezTo>
                  <a:cubicBezTo>
                    <a:pt x="434" y="158"/>
                    <a:pt x="30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3114359" y="3113837"/>
              <a:ext cx="68010" cy="216158"/>
            </a:xfrm>
            <a:custGeom>
              <a:avLst/>
              <a:gdLst/>
              <a:ahLst/>
              <a:cxnLst/>
              <a:rect l="l" t="t" r="r" b="b"/>
              <a:pathLst>
                <a:path w="1671" h="5311" extrusionOk="0">
                  <a:moveTo>
                    <a:pt x="144" y="0"/>
                  </a:moveTo>
                  <a:cubicBezTo>
                    <a:pt x="96" y="0"/>
                    <a:pt x="48" y="32"/>
                    <a:pt x="17" y="80"/>
                  </a:cubicBezTo>
                  <a:cubicBezTo>
                    <a:pt x="1" y="127"/>
                    <a:pt x="17" y="175"/>
                    <a:pt x="48" y="223"/>
                  </a:cubicBezTo>
                  <a:cubicBezTo>
                    <a:pt x="64" y="223"/>
                    <a:pt x="64" y="239"/>
                    <a:pt x="80" y="239"/>
                  </a:cubicBezTo>
                  <a:cubicBezTo>
                    <a:pt x="112" y="286"/>
                    <a:pt x="128" y="318"/>
                    <a:pt x="160" y="366"/>
                  </a:cubicBezTo>
                  <a:lnTo>
                    <a:pt x="255" y="509"/>
                  </a:lnTo>
                  <a:cubicBezTo>
                    <a:pt x="287" y="573"/>
                    <a:pt x="319" y="636"/>
                    <a:pt x="350" y="684"/>
                  </a:cubicBezTo>
                  <a:cubicBezTo>
                    <a:pt x="398" y="795"/>
                    <a:pt x="462" y="906"/>
                    <a:pt x="494" y="986"/>
                  </a:cubicBezTo>
                  <a:cubicBezTo>
                    <a:pt x="525" y="1065"/>
                    <a:pt x="573" y="1161"/>
                    <a:pt x="605" y="1240"/>
                  </a:cubicBezTo>
                  <a:cubicBezTo>
                    <a:pt x="621" y="1304"/>
                    <a:pt x="653" y="1367"/>
                    <a:pt x="668" y="1447"/>
                  </a:cubicBezTo>
                  <a:cubicBezTo>
                    <a:pt x="700" y="1511"/>
                    <a:pt x="716" y="1558"/>
                    <a:pt x="748" y="1638"/>
                  </a:cubicBezTo>
                  <a:cubicBezTo>
                    <a:pt x="764" y="1717"/>
                    <a:pt x="780" y="1781"/>
                    <a:pt x="812" y="1876"/>
                  </a:cubicBezTo>
                  <a:cubicBezTo>
                    <a:pt x="843" y="1988"/>
                    <a:pt x="875" y="2099"/>
                    <a:pt x="907" y="2210"/>
                  </a:cubicBezTo>
                  <a:cubicBezTo>
                    <a:pt x="923" y="2306"/>
                    <a:pt x="955" y="2417"/>
                    <a:pt x="971" y="2528"/>
                  </a:cubicBezTo>
                  <a:cubicBezTo>
                    <a:pt x="1018" y="2703"/>
                    <a:pt x="1050" y="2910"/>
                    <a:pt x="1082" y="3100"/>
                  </a:cubicBezTo>
                  <a:cubicBezTo>
                    <a:pt x="1082" y="3196"/>
                    <a:pt x="1098" y="3275"/>
                    <a:pt x="1114" y="3371"/>
                  </a:cubicBezTo>
                  <a:cubicBezTo>
                    <a:pt x="1209" y="3975"/>
                    <a:pt x="1304" y="4579"/>
                    <a:pt x="1368" y="5183"/>
                  </a:cubicBezTo>
                  <a:cubicBezTo>
                    <a:pt x="1384" y="5263"/>
                    <a:pt x="1447" y="5310"/>
                    <a:pt x="1511" y="5310"/>
                  </a:cubicBezTo>
                  <a:lnTo>
                    <a:pt x="1527" y="5310"/>
                  </a:lnTo>
                  <a:cubicBezTo>
                    <a:pt x="1606" y="5295"/>
                    <a:pt x="1670" y="5231"/>
                    <a:pt x="1654" y="5151"/>
                  </a:cubicBezTo>
                  <a:cubicBezTo>
                    <a:pt x="1638" y="4897"/>
                    <a:pt x="1606" y="4659"/>
                    <a:pt x="1575" y="4388"/>
                  </a:cubicBezTo>
                  <a:cubicBezTo>
                    <a:pt x="1543" y="4118"/>
                    <a:pt x="1511" y="3848"/>
                    <a:pt x="1479" y="3593"/>
                  </a:cubicBezTo>
                  <a:cubicBezTo>
                    <a:pt x="1463" y="3434"/>
                    <a:pt x="1432" y="3275"/>
                    <a:pt x="1416" y="3132"/>
                  </a:cubicBezTo>
                  <a:cubicBezTo>
                    <a:pt x="1384" y="2989"/>
                    <a:pt x="1368" y="2846"/>
                    <a:pt x="1336" y="2703"/>
                  </a:cubicBezTo>
                  <a:lnTo>
                    <a:pt x="1289" y="2449"/>
                  </a:lnTo>
                  <a:cubicBezTo>
                    <a:pt x="1273" y="2353"/>
                    <a:pt x="1241" y="2258"/>
                    <a:pt x="1225" y="2194"/>
                  </a:cubicBezTo>
                  <a:cubicBezTo>
                    <a:pt x="1209" y="2131"/>
                    <a:pt x="1193" y="2099"/>
                    <a:pt x="1177" y="2019"/>
                  </a:cubicBezTo>
                  <a:cubicBezTo>
                    <a:pt x="1161" y="1940"/>
                    <a:pt x="1145" y="1860"/>
                    <a:pt x="1114" y="1765"/>
                  </a:cubicBezTo>
                  <a:cubicBezTo>
                    <a:pt x="1082" y="1685"/>
                    <a:pt x="1050" y="1574"/>
                    <a:pt x="1018" y="1511"/>
                  </a:cubicBezTo>
                  <a:cubicBezTo>
                    <a:pt x="1002" y="1447"/>
                    <a:pt x="986" y="1399"/>
                    <a:pt x="955" y="1336"/>
                  </a:cubicBezTo>
                  <a:cubicBezTo>
                    <a:pt x="923" y="1256"/>
                    <a:pt x="907" y="1208"/>
                    <a:pt x="875" y="1129"/>
                  </a:cubicBezTo>
                  <a:cubicBezTo>
                    <a:pt x="827" y="1034"/>
                    <a:pt x="780" y="938"/>
                    <a:pt x="748" y="875"/>
                  </a:cubicBezTo>
                  <a:cubicBezTo>
                    <a:pt x="716" y="811"/>
                    <a:pt x="668" y="747"/>
                    <a:pt x="637" y="668"/>
                  </a:cubicBezTo>
                  <a:cubicBezTo>
                    <a:pt x="605" y="604"/>
                    <a:pt x="573" y="541"/>
                    <a:pt x="525" y="477"/>
                  </a:cubicBezTo>
                  <a:cubicBezTo>
                    <a:pt x="494" y="414"/>
                    <a:pt x="446" y="334"/>
                    <a:pt x="398" y="270"/>
                  </a:cubicBezTo>
                  <a:cubicBezTo>
                    <a:pt x="350" y="207"/>
                    <a:pt x="303" y="143"/>
                    <a:pt x="255" y="80"/>
                  </a:cubicBezTo>
                  <a:cubicBezTo>
                    <a:pt x="239" y="32"/>
                    <a:pt x="191" y="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1668776" y="1870289"/>
              <a:ext cx="332641" cy="180382"/>
            </a:xfrm>
            <a:custGeom>
              <a:avLst/>
              <a:gdLst/>
              <a:ahLst/>
              <a:cxnLst/>
              <a:rect l="l" t="t" r="r" b="b"/>
              <a:pathLst>
                <a:path w="8173" h="4432" extrusionOk="0">
                  <a:moveTo>
                    <a:pt x="8061" y="0"/>
                  </a:moveTo>
                  <a:cubicBezTo>
                    <a:pt x="8049" y="0"/>
                    <a:pt x="8037" y="4"/>
                    <a:pt x="8029" y="12"/>
                  </a:cubicBezTo>
                  <a:cubicBezTo>
                    <a:pt x="7982" y="28"/>
                    <a:pt x="7934" y="60"/>
                    <a:pt x="7886" y="92"/>
                  </a:cubicBezTo>
                  <a:lnTo>
                    <a:pt x="7791" y="155"/>
                  </a:lnTo>
                  <a:cubicBezTo>
                    <a:pt x="7727" y="187"/>
                    <a:pt x="7664" y="219"/>
                    <a:pt x="7600" y="250"/>
                  </a:cubicBezTo>
                  <a:lnTo>
                    <a:pt x="7441" y="346"/>
                  </a:lnTo>
                  <a:cubicBezTo>
                    <a:pt x="7330" y="394"/>
                    <a:pt x="7218" y="457"/>
                    <a:pt x="7107" y="489"/>
                  </a:cubicBezTo>
                  <a:lnTo>
                    <a:pt x="7091" y="489"/>
                  </a:lnTo>
                  <a:cubicBezTo>
                    <a:pt x="6964" y="553"/>
                    <a:pt x="6821" y="584"/>
                    <a:pt x="6678" y="616"/>
                  </a:cubicBezTo>
                  <a:cubicBezTo>
                    <a:pt x="6567" y="648"/>
                    <a:pt x="6455" y="664"/>
                    <a:pt x="6344" y="680"/>
                  </a:cubicBezTo>
                  <a:cubicBezTo>
                    <a:pt x="6185" y="696"/>
                    <a:pt x="6010" y="696"/>
                    <a:pt x="5851" y="696"/>
                  </a:cubicBezTo>
                  <a:cubicBezTo>
                    <a:pt x="5724" y="680"/>
                    <a:pt x="5628" y="680"/>
                    <a:pt x="5501" y="664"/>
                  </a:cubicBezTo>
                  <a:cubicBezTo>
                    <a:pt x="5358" y="664"/>
                    <a:pt x="5215" y="648"/>
                    <a:pt x="5088" y="632"/>
                  </a:cubicBezTo>
                  <a:lnTo>
                    <a:pt x="4690" y="584"/>
                  </a:lnTo>
                  <a:cubicBezTo>
                    <a:pt x="4404" y="553"/>
                    <a:pt x="4134" y="537"/>
                    <a:pt x="3848" y="521"/>
                  </a:cubicBezTo>
                  <a:cubicBezTo>
                    <a:pt x="3769" y="517"/>
                    <a:pt x="3689" y="515"/>
                    <a:pt x="3609" y="515"/>
                  </a:cubicBezTo>
                  <a:cubicBezTo>
                    <a:pt x="3350" y="515"/>
                    <a:pt x="3085" y="536"/>
                    <a:pt x="2830" y="584"/>
                  </a:cubicBezTo>
                  <a:cubicBezTo>
                    <a:pt x="2449" y="664"/>
                    <a:pt x="2083" y="791"/>
                    <a:pt x="1733" y="982"/>
                  </a:cubicBezTo>
                  <a:cubicBezTo>
                    <a:pt x="1399" y="1157"/>
                    <a:pt x="1097" y="1411"/>
                    <a:pt x="843" y="1697"/>
                  </a:cubicBezTo>
                  <a:cubicBezTo>
                    <a:pt x="763" y="1793"/>
                    <a:pt x="684" y="1888"/>
                    <a:pt x="620" y="1999"/>
                  </a:cubicBezTo>
                  <a:lnTo>
                    <a:pt x="461" y="2222"/>
                  </a:lnTo>
                  <a:cubicBezTo>
                    <a:pt x="382" y="2349"/>
                    <a:pt x="302" y="2476"/>
                    <a:pt x="239" y="2619"/>
                  </a:cubicBezTo>
                  <a:cubicBezTo>
                    <a:pt x="175" y="2763"/>
                    <a:pt x="127" y="2906"/>
                    <a:pt x="112" y="3049"/>
                  </a:cubicBezTo>
                  <a:cubicBezTo>
                    <a:pt x="80" y="3208"/>
                    <a:pt x="48" y="3351"/>
                    <a:pt x="32" y="3494"/>
                  </a:cubicBezTo>
                  <a:cubicBezTo>
                    <a:pt x="16" y="3637"/>
                    <a:pt x="0" y="3780"/>
                    <a:pt x="0" y="3923"/>
                  </a:cubicBezTo>
                  <a:cubicBezTo>
                    <a:pt x="0" y="4066"/>
                    <a:pt x="16" y="4209"/>
                    <a:pt x="48" y="4337"/>
                  </a:cubicBezTo>
                  <a:cubicBezTo>
                    <a:pt x="64" y="4384"/>
                    <a:pt x="112" y="4432"/>
                    <a:pt x="159" y="4432"/>
                  </a:cubicBezTo>
                  <a:lnTo>
                    <a:pt x="207" y="4432"/>
                  </a:lnTo>
                  <a:cubicBezTo>
                    <a:pt x="271" y="4416"/>
                    <a:pt x="318" y="4337"/>
                    <a:pt x="286" y="4273"/>
                  </a:cubicBezTo>
                  <a:cubicBezTo>
                    <a:pt x="286" y="4257"/>
                    <a:pt x="286" y="4241"/>
                    <a:pt x="286" y="4225"/>
                  </a:cubicBezTo>
                  <a:cubicBezTo>
                    <a:pt x="271" y="4193"/>
                    <a:pt x="271" y="4162"/>
                    <a:pt x="271" y="4130"/>
                  </a:cubicBezTo>
                  <a:lnTo>
                    <a:pt x="271" y="4114"/>
                  </a:lnTo>
                  <a:cubicBezTo>
                    <a:pt x="271" y="4050"/>
                    <a:pt x="271" y="3987"/>
                    <a:pt x="271" y="3923"/>
                  </a:cubicBezTo>
                  <a:cubicBezTo>
                    <a:pt x="271" y="3844"/>
                    <a:pt x="271" y="3780"/>
                    <a:pt x="286" y="3701"/>
                  </a:cubicBezTo>
                  <a:cubicBezTo>
                    <a:pt x="286" y="3605"/>
                    <a:pt x="302" y="3526"/>
                    <a:pt x="318" y="3446"/>
                  </a:cubicBezTo>
                  <a:cubicBezTo>
                    <a:pt x="334" y="3255"/>
                    <a:pt x="366" y="3081"/>
                    <a:pt x="414" y="2922"/>
                  </a:cubicBezTo>
                  <a:cubicBezTo>
                    <a:pt x="430" y="2842"/>
                    <a:pt x="461" y="2778"/>
                    <a:pt x="493" y="2715"/>
                  </a:cubicBezTo>
                  <a:cubicBezTo>
                    <a:pt x="525" y="2651"/>
                    <a:pt x="557" y="2588"/>
                    <a:pt x="588" y="2524"/>
                  </a:cubicBezTo>
                  <a:cubicBezTo>
                    <a:pt x="652" y="2445"/>
                    <a:pt x="716" y="2333"/>
                    <a:pt x="779" y="2238"/>
                  </a:cubicBezTo>
                  <a:lnTo>
                    <a:pt x="859" y="2127"/>
                  </a:lnTo>
                  <a:cubicBezTo>
                    <a:pt x="906" y="2047"/>
                    <a:pt x="954" y="1983"/>
                    <a:pt x="1018" y="1920"/>
                  </a:cubicBezTo>
                  <a:cubicBezTo>
                    <a:pt x="1077" y="1845"/>
                    <a:pt x="1151" y="1757"/>
                    <a:pt x="1226" y="1681"/>
                  </a:cubicBezTo>
                  <a:lnTo>
                    <a:pt x="1226" y="1681"/>
                  </a:lnTo>
                  <a:cubicBezTo>
                    <a:pt x="1321" y="1601"/>
                    <a:pt x="1416" y="1522"/>
                    <a:pt x="1511" y="1443"/>
                  </a:cubicBezTo>
                  <a:cubicBezTo>
                    <a:pt x="1622" y="1363"/>
                    <a:pt x="1749" y="1284"/>
                    <a:pt x="1892" y="1204"/>
                  </a:cubicBezTo>
                  <a:lnTo>
                    <a:pt x="1876" y="1204"/>
                  </a:lnTo>
                  <a:cubicBezTo>
                    <a:pt x="2019" y="1125"/>
                    <a:pt x="2162" y="1061"/>
                    <a:pt x="2306" y="1014"/>
                  </a:cubicBezTo>
                  <a:cubicBezTo>
                    <a:pt x="2449" y="950"/>
                    <a:pt x="2592" y="902"/>
                    <a:pt x="2735" y="871"/>
                  </a:cubicBezTo>
                  <a:cubicBezTo>
                    <a:pt x="2878" y="839"/>
                    <a:pt x="3037" y="807"/>
                    <a:pt x="3196" y="791"/>
                  </a:cubicBezTo>
                  <a:cubicBezTo>
                    <a:pt x="3291" y="783"/>
                    <a:pt x="3387" y="779"/>
                    <a:pt x="3484" y="779"/>
                  </a:cubicBezTo>
                  <a:cubicBezTo>
                    <a:pt x="3581" y="779"/>
                    <a:pt x="3681" y="783"/>
                    <a:pt x="3784" y="791"/>
                  </a:cubicBezTo>
                  <a:cubicBezTo>
                    <a:pt x="4039" y="791"/>
                    <a:pt x="4309" y="807"/>
                    <a:pt x="4579" y="839"/>
                  </a:cubicBezTo>
                  <a:lnTo>
                    <a:pt x="4977" y="871"/>
                  </a:lnTo>
                  <a:lnTo>
                    <a:pt x="5247" y="902"/>
                  </a:lnTo>
                  <a:cubicBezTo>
                    <a:pt x="5311" y="918"/>
                    <a:pt x="5358" y="918"/>
                    <a:pt x="5406" y="918"/>
                  </a:cubicBezTo>
                  <a:cubicBezTo>
                    <a:pt x="5581" y="934"/>
                    <a:pt x="5772" y="950"/>
                    <a:pt x="5946" y="950"/>
                  </a:cubicBezTo>
                  <a:cubicBezTo>
                    <a:pt x="6153" y="950"/>
                    <a:pt x="6344" y="934"/>
                    <a:pt x="6551" y="902"/>
                  </a:cubicBezTo>
                  <a:cubicBezTo>
                    <a:pt x="6741" y="871"/>
                    <a:pt x="6916" y="807"/>
                    <a:pt x="7107" y="743"/>
                  </a:cubicBezTo>
                  <a:cubicBezTo>
                    <a:pt x="7250" y="696"/>
                    <a:pt x="7393" y="616"/>
                    <a:pt x="7536" y="553"/>
                  </a:cubicBezTo>
                  <a:cubicBezTo>
                    <a:pt x="7600" y="505"/>
                    <a:pt x="7648" y="473"/>
                    <a:pt x="7711" y="441"/>
                  </a:cubicBezTo>
                  <a:cubicBezTo>
                    <a:pt x="7775" y="409"/>
                    <a:pt x="7838" y="378"/>
                    <a:pt x="7902" y="346"/>
                  </a:cubicBezTo>
                  <a:lnTo>
                    <a:pt x="8093" y="219"/>
                  </a:lnTo>
                  <a:cubicBezTo>
                    <a:pt x="8141" y="203"/>
                    <a:pt x="8172" y="171"/>
                    <a:pt x="8172" y="123"/>
                  </a:cubicBezTo>
                  <a:cubicBezTo>
                    <a:pt x="8172" y="76"/>
                    <a:pt x="8141" y="28"/>
                    <a:pt x="8093" y="12"/>
                  </a:cubicBezTo>
                  <a:cubicBezTo>
                    <a:pt x="8085" y="4"/>
                    <a:pt x="8073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1738007" y="1923809"/>
              <a:ext cx="228449" cy="497680"/>
            </a:xfrm>
            <a:custGeom>
              <a:avLst/>
              <a:gdLst/>
              <a:ahLst/>
              <a:cxnLst/>
              <a:rect l="l" t="t" r="r" b="b"/>
              <a:pathLst>
                <a:path w="5613" h="12228" extrusionOk="0">
                  <a:moveTo>
                    <a:pt x="5470" y="1"/>
                  </a:moveTo>
                  <a:cubicBezTo>
                    <a:pt x="5422" y="17"/>
                    <a:pt x="5390" y="17"/>
                    <a:pt x="5358" y="17"/>
                  </a:cubicBezTo>
                  <a:cubicBezTo>
                    <a:pt x="5327" y="33"/>
                    <a:pt x="5279" y="48"/>
                    <a:pt x="5247" y="64"/>
                  </a:cubicBezTo>
                  <a:cubicBezTo>
                    <a:pt x="5152" y="96"/>
                    <a:pt x="5072" y="128"/>
                    <a:pt x="4993" y="176"/>
                  </a:cubicBezTo>
                  <a:lnTo>
                    <a:pt x="4802" y="287"/>
                  </a:lnTo>
                  <a:cubicBezTo>
                    <a:pt x="4675" y="366"/>
                    <a:pt x="4548" y="446"/>
                    <a:pt x="4436" y="510"/>
                  </a:cubicBezTo>
                  <a:cubicBezTo>
                    <a:pt x="4325" y="589"/>
                    <a:pt x="4230" y="668"/>
                    <a:pt x="4118" y="732"/>
                  </a:cubicBezTo>
                  <a:lnTo>
                    <a:pt x="3943" y="859"/>
                  </a:lnTo>
                  <a:cubicBezTo>
                    <a:pt x="3896" y="891"/>
                    <a:pt x="3864" y="923"/>
                    <a:pt x="3832" y="955"/>
                  </a:cubicBezTo>
                  <a:lnTo>
                    <a:pt x="3578" y="1145"/>
                  </a:lnTo>
                  <a:lnTo>
                    <a:pt x="3482" y="1225"/>
                  </a:lnTo>
                  <a:lnTo>
                    <a:pt x="3451" y="1257"/>
                  </a:lnTo>
                  <a:lnTo>
                    <a:pt x="3069" y="1607"/>
                  </a:lnTo>
                  <a:lnTo>
                    <a:pt x="2974" y="1686"/>
                  </a:lnTo>
                  <a:cubicBezTo>
                    <a:pt x="2958" y="1702"/>
                    <a:pt x="2958" y="1718"/>
                    <a:pt x="2942" y="1718"/>
                  </a:cubicBezTo>
                  <a:lnTo>
                    <a:pt x="2815" y="1845"/>
                  </a:lnTo>
                  <a:lnTo>
                    <a:pt x="2465" y="2227"/>
                  </a:lnTo>
                  <a:cubicBezTo>
                    <a:pt x="2385" y="2290"/>
                    <a:pt x="2338" y="2370"/>
                    <a:pt x="2274" y="2433"/>
                  </a:cubicBezTo>
                  <a:cubicBezTo>
                    <a:pt x="2210" y="2513"/>
                    <a:pt x="2131" y="2592"/>
                    <a:pt x="2067" y="2672"/>
                  </a:cubicBezTo>
                  <a:cubicBezTo>
                    <a:pt x="1940" y="2831"/>
                    <a:pt x="1813" y="3006"/>
                    <a:pt x="1686" y="3181"/>
                  </a:cubicBezTo>
                  <a:cubicBezTo>
                    <a:pt x="1447" y="3530"/>
                    <a:pt x="1225" y="3912"/>
                    <a:pt x="1034" y="4278"/>
                  </a:cubicBezTo>
                  <a:cubicBezTo>
                    <a:pt x="636" y="5057"/>
                    <a:pt x="350" y="5868"/>
                    <a:pt x="175" y="6726"/>
                  </a:cubicBezTo>
                  <a:cubicBezTo>
                    <a:pt x="80" y="7155"/>
                    <a:pt x="32" y="7585"/>
                    <a:pt x="16" y="8030"/>
                  </a:cubicBezTo>
                  <a:cubicBezTo>
                    <a:pt x="0" y="8459"/>
                    <a:pt x="32" y="8904"/>
                    <a:pt x="96" y="9334"/>
                  </a:cubicBezTo>
                  <a:cubicBezTo>
                    <a:pt x="159" y="9747"/>
                    <a:pt x="271" y="10160"/>
                    <a:pt x="430" y="10558"/>
                  </a:cubicBezTo>
                  <a:cubicBezTo>
                    <a:pt x="509" y="10749"/>
                    <a:pt x="605" y="10939"/>
                    <a:pt x="700" y="11114"/>
                  </a:cubicBezTo>
                  <a:cubicBezTo>
                    <a:pt x="811" y="11289"/>
                    <a:pt x="923" y="11464"/>
                    <a:pt x="1066" y="11607"/>
                  </a:cubicBezTo>
                  <a:cubicBezTo>
                    <a:pt x="1193" y="11750"/>
                    <a:pt x="1352" y="11877"/>
                    <a:pt x="1527" y="11973"/>
                  </a:cubicBezTo>
                  <a:cubicBezTo>
                    <a:pt x="1622" y="12020"/>
                    <a:pt x="1718" y="12052"/>
                    <a:pt x="1813" y="12084"/>
                  </a:cubicBezTo>
                  <a:cubicBezTo>
                    <a:pt x="1908" y="12116"/>
                    <a:pt x="2004" y="12132"/>
                    <a:pt x="2099" y="12148"/>
                  </a:cubicBezTo>
                  <a:cubicBezTo>
                    <a:pt x="2194" y="12179"/>
                    <a:pt x="2306" y="12195"/>
                    <a:pt x="2417" y="12195"/>
                  </a:cubicBezTo>
                  <a:lnTo>
                    <a:pt x="2449" y="12227"/>
                  </a:lnTo>
                  <a:cubicBezTo>
                    <a:pt x="2528" y="12227"/>
                    <a:pt x="2624" y="12211"/>
                    <a:pt x="2703" y="12195"/>
                  </a:cubicBezTo>
                  <a:cubicBezTo>
                    <a:pt x="2894" y="12148"/>
                    <a:pt x="3069" y="12068"/>
                    <a:pt x="3228" y="11957"/>
                  </a:cubicBezTo>
                  <a:cubicBezTo>
                    <a:pt x="3292" y="11893"/>
                    <a:pt x="3355" y="11846"/>
                    <a:pt x="3419" y="11798"/>
                  </a:cubicBezTo>
                  <a:cubicBezTo>
                    <a:pt x="3482" y="11734"/>
                    <a:pt x="3530" y="11687"/>
                    <a:pt x="3578" y="11623"/>
                  </a:cubicBezTo>
                  <a:cubicBezTo>
                    <a:pt x="3625" y="11575"/>
                    <a:pt x="3657" y="11528"/>
                    <a:pt x="3689" y="11464"/>
                  </a:cubicBezTo>
                  <a:cubicBezTo>
                    <a:pt x="3753" y="11337"/>
                    <a:pt x="3816" y="11194"/>
                    <a:pt x="3848" y="11035"/>
                  </a:cubicBezTo>
                  <a:cubicBezTo>
                    <a:pt x="3866" y="10952"/>
                    <a:pt x="3799" y="10901"/>
                    <a:pt x="3733" y="10901"/>
                  </a:cubicBezTo>
                  <a:cubicBezTo>
                    <a:pt x="3686" y="10901"/>
                    <a:pt x="3639" y="10927"/>
                    <a:pt x="3625" y="10987"/>
                  </a:cubicBezTo>
                  <a:cubicBezTo>
                    <a:pt x="3610" y="11019"/>
                    <a:pt x="3610" y="11035"/>
                    <a:pt x="3594" y="11082"/>
                  </a:cubicBezTo>
                  <a:cubicBezTo>
                    <a:pt x="3578" y="11130"/>
                    <a:pt x="3562" y="11178"/>
                    <a:pt x="3546" y="11225"/>
                  </a:cubicBezTo>
                  <a:lnTo>
                    <a:pt x="3482" y="11337"/>
                  </a:lnTo>
                  <a:cubicBezTo>
                    <a:pt x="3466" y="11384"/>
                    <a:pt x="3435" y="11432"/>
                    <a:pt x="3403" y="11464"/>
                  </a:cubicBezTo>
                  <a:cubicBezTo>
                    <a:pt x="3371" y="11496"/>
                    <a:pt x="3339" y="11528"/>
                    <a:pt x="3323" y="11559"/>
                  </a:cubicBezTo>
                  <a:cubicBezTo>
                    <a:pt x="3260" y="11623"/>
                    <a:pt x="3180" y="11687"/>
                    <a:pt x="3117" y="11734"/>
                  </a:cubicBezTo>
                  <a:cubicBezTo>
                    <a:pt x="3069" y="11766"/>
                    <a:pt x="3037" y="11798"/>
                    <a:pt x="2989" y="11814"/>
                  </a:cubicBezTo>
                  <a:cubicBezTo>
                    <a:pt x="2942" y="11846"/>
                    <a:pt x="2894" y="11861"/>
                    <a:pt x="2846" y="11877"/>
                  </a:cubicBezTo>
                  <a:cubicBezTo>
                    <a:pt x="2783" y="11893"/>
                    <a:pt x="2735" y="11909"/>
                    <a:pt x="2687" y="11925"/>
                  </a:cubicBezTo>
                  <a:lnTo>
                    <a:pt x="2576" y="11957"/>
                  </a:lnTo>
                  <a:lnTo>
                    <a:pt x="2465" y="11957"/>
                  </a:lnTo>
                  <a:cubicBezTo>
                    <a:pt x="2417" y="11941"/>
                    <a:pt x="2369" y="11941"/>
                    <a:pt x="2338" y="11941"/>
                  </a:cubicBezTo>
                  <a:cubicBezTo>
                    <a:pt x="2194" y="11909"/>
                    <a:pt x="2067" y="11877"/>
                    <a:pt x="1940" y="11846"/>
                  </a:cubicBezTo>
                  <a:cubicBezTo>
                    <a:pt x="1877" y="11830"/>
                    <a:pt x="1829" y="11814"/>
                    <a:pt x="1765" y="11782"/>
                  </a:cubicBezTo>
                  <a:cubicBezTo>
                    <a:pt x="1718" y="11766"/>
                    <a:pt x="1654" y="11734"/>
                    <a:pt x="1606" y="11702"/>
                  </a:cubicBezTo>
                  <a:cubicBezTo>
                    <a:pt x="1559" y="11671"/>
                    <a:pt x="1543" y="11655"/>
                    <a:pt x="1479" y="11607"/>
                  </a:cubicBezTo>
                  <a:cubicBezTo>
                    <a:pt x="1415" y="11559"/>
                    <a:pt x="1368" y="11512"/>
                    <a:pt x="1320" y="11464"/>
                  </a:cubicBezTo>
                  <a:cubicBezTo>
                    <a:pt x="1256" y="11400"/>
                    <a:pt x="1193" y="11337"/>
                    <a:pt x="1145" y="11257"/>
                  </a:cubicBezTo>
                  <a:cubicBezTo>
                    <a:pt x="1082" y="11162"/>
                    <a:pt x="1002" y="11051"/>
                    <a:pt x="954" y="10939"/>
                  </a:cubicBezTo>
                  <a:lnTo>
                    <a:pt x="954" y="10923"/>
                  </a:lnTo>
                  <a:cubicBezTo>
                    <a:pt x="859" y="10749"/>
                    <a:pt x="764" y="10542"/>
                    <a:pt x="684" y="10351"/>
                  </a:cubicBezTo>
                  <a:cubicBezTo>
                    <a:pt x="605" y="10128"/>
                    <a:pt x="541" y="9906"/>
                    <a:pt x="493" y="9667"/>
                  </a:cubicBezTo>
                  <a:lnTo>
                    <a:pt x="493" y="9683"/>
                  </a:lnTo>
                  <a:cubicBezTo>
                    <a:pt x="430" y="9445"/>
                    <a:pt x="398" y="9190"/>
                    <a:pt x="366" y="8952"/>
                  </a:cubicBezTo>
                  <a:lnTo>
                    <a:pt x="366" y="8968"/>
                  </a:lnTo>
                  <a:cubicBezTo>
                    <a:pt x="334" y="8650"/>
                    <a:pt x="334" y="8348"/>
                    <a:pt x="334" y="8030"/>
                  </a:cubicBezTo>
                  <a:cubicBezTo>
                    <a:pt x="350" y="7696"/>
                    <a:pt x="382" y="7362"/>
                    <a:pt x="446" y="7044"/>
                  </a:cubicBezTo>
                  <a:cubicBezTo>
                    <a:pt x="509" y="6678"/>
                    <a:pt x="589" y="6329"/>
                    <a:pt x="684" y="5963"/>
                  </a:cubicBezTo>
                  <a:lnTo>
                    <a:pt x="684" y="5995"/>
                  </a:lnTo>
                  <a:cubicBezTo>
                    <a:pt x="795" y="5613"/>
                    <a:pt x="938" y="5247"/>
                    <a:pt x="1082" y="4898"/>
                  </a:cubicBezTo>
                  <a:cubicBezTo>
                    <a:pt x="1241" y="4532"/>
                    <a:pt x="1431" y="4182"/>
                    <a:pt x="1638" y="3832"/>
                  </a:cubicBezTo>
                  <a:lnTo>
                    <a:pt x="1638" y="3817"/>
                  </a:lnTo>
                  <a:cubicBezTo>
                    <a:pt x="1845" y="3467"/>
                    <a:pt x="2083" y="3133"/>
                    <a:pt x="2338" y="2799"/>
                  </a:cubicBezTo>
                  <a:cubicBezTo>
                    <a:pt x="2401" y="2719"/>
                    <a:pt x="2481" y="2640"/>
                    <a:pt x="2544" y="2560"/>
                  </a:cubicBezTo>
                  <a:cubicBezTo>
                    <a:pt x="2576" y="2513"/>
                    <a:pt x="2624" y="2465"/>
                    <a:pt x="2671" y="2417"/>
                  </a:cubicBezTo>
                  <a:lnTo>
                    <a:pt x="2815" y="2258"/>
                  </a:lnTo>
                  <a:cubicBezTo>
                    <a:pt x="2926" y="2147"/>
                    <a:pt x="3021" y="2036"/>
                    <a:pt x="3133" y="1925"/>
                  </a:cubicBezTo>
                  <a:lnTo>
                    <a:pt x="3610" y="1479"/>
                  </a:lnTo>
                  <a:cubicBezTo>
                    <a:pt x="3625" y="1463"/>
                    <a:pt x="3657" y="1448"/>
                    <a:pt x="3673" y="1432"/>
                  </a:cubicBezTo>
                  <a:lnTo>
                    <a:pt x="3848" y="1289"/>
                  </a:lnTo>
                  <a:lnTo>
                    <a:pt x="4086" y="1082"/>
                  </a:lnTo>
                  <a:lnTo>
                    <a:pt x="4357" y="891"/>
                  </a:lnTo>
                  <a:cubicBezTo>
                    <a:pt x="4420" y="843"/>
                    <a:pt x="4500" y="796"/>
                    <a:pt x="4563" y="748"/>
                  </a:cubicBezTo>
                  <a:lnTo>
                    <a:pt x="4754" y="621"/>
                  </a:lnTo>
                  <a:cubicBezTo>
                    <a:pt x="4802" y="605"/>
                    <a:pt x="4834" y="573"/>
                    <a:pt x="4881" y="557"/>
                  </a:cubicBezTo>
                  <a:lnTo>
                    <a:pt x="5136" y="398"/>
                  </a:lnTo>
                  <a:cubicBezTo>
                    <a:pt x="5215" y="351"/>
                    <a:pt x="5295" y="319"/>
                    <a:pt x="5358" y="287"/>
                  </a:cubicBezTo>
                  <a:lnTo>
                    <a:pt x="5422" y="271"/>
                  </a:lnTo>
                  <a:lnTo>
                    <a:pt x="5454" y="271"/>
                  </a:lnTo>
                  <a:cubicBezTo>
                    <a:pt x="5462" y="273"/>
                    <a:pt x="5471" y="274"/>
                    <a:pt x="5479" y="274"/>
                  </a:cubicBezTo>
                  <a:cubicBezTo>
                    <a:pt x="5533" y="274"/>
                    <a:pt x="5583" y="231"/>
                    <a:pt x="5597" y="176"/>
                  </a:cubicBezTo>
                  <a:cubicBezTo>
                    <a:pt x="5613" y="80"/>
                    <a:pt x="5549" y="1"/>
                    <a:pt x="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1885545" y="1585755"/>
              <a:ext cx="909197" cy="807895"/>
            </a:xfrm>
            <a:custGeom>
              <a:avLst/>
              <a:gdLst/>
              <a:ahLst/>
              <a:cxnLst/>
              <a:rect l="l" t="t" r="r" b="b"/>
              <a:pathLst>
                <a:path w="22339" h="19850" extrusionOk="0">
                  <a:moveTo>
                    <a:pt x="11764" y="5646"/>
                  </a:moveTo>
                  <a:cubicBezTo>
                    <a:pt x="11876" y="5646"/>
                    <a:pt x="11992" y="5664"/>
                    <a:pt x="12100" y="5699"/>
                  </a:cubicBezTo>
                  <a:cubicBezTo>
                    <a:pt x="12195" y="5731"/>
                    <a:pt x="12274" y="5763"/>
                    <a:pt x="12354" y="5811"/>
                  </a:cubicBezTo>
                  <a:cubicBezTo>
                    <a:pt x="12418" y="5842"/>
                    <a:pt x="12465" y="5874"/>
                    <a:pt x="12513" y="5906"/>
                  </a:cubicBezTo>
                  <a:cubicBezTo>
                    <a:pt x="12577" y="5954"/>
                    <a:pt x="12640" y="6017"/>
                    <a:pt x="12688" y="6081"/>
                  </a:cubicBezTo>
                  <a:cubicBezTo>
                    <a:pt x="12751" y="6176"/>
                    <a:pt x="12815" y="6272"/>
                    <a:pt x="12847" y="6383"/>
                  </a:cubicBezTo>
                  <a:cubicBezTo>
                    <a:pt x="12879" y="6447"/>
                    <a:pt x="12879" y="6510"/>
                    <a:pt x="12895" y="6574"/>
                  </a:cubicBezTo>
                  <a:cubicBezTo>
                    <a:pt x="12910" y="6637"/>
                    <a:pt x="12910" y="6717"/>
                    <a:pt x="12895" y="6796"/>
                  </a:cubicBezTo>
                  <a:cubicBezTo>
                    <a:pt x="12863" y="6908"/>
                    <a:pt x="12799" y="7019"/>
                    <a:pt x="12736" y="7114"/>
                  </a:cubicBezTo>
                  <a:lnTo>
                    <a:pt x="12672" y="7178"/>
                  </a:lnTo>
                  <a:cubicBezTo>
                    <a:pt x="12624" y="7305"/>
                    <a:pt x="12513" y="7400"/>
                    <a:pt x="12386" y="7432"/>
                  </a:cubicBezTo>
                  <a:cubicBezTo>
                    <a:pt x="12354" y="7448"/>
                    <a:pt x="12322" y="7448"/>
                    <a:pt x="12290" y="7464"/>
                  </a:cubicBezTo>
                  <a:lnTo>
                    <a:pt x="12179" y="7496"/>
                  </a:lnTo>
                  <a:cubicBezTo>
                    <a:pt x="12084" y="7528"/>
                    <a:pt x="11972" y="7544"/>
                    <a:pt x="11877" y="7544"/>
                  </a:cubicBezTo>
                  <a:cubicBezTo>
                    <a:pt x="11813" y="7544"/>
                    <a:pt x="11766" y="7544"/>
                    <a:pt x="11702" y="7528"/>
                  </a:cubicBezTo>
                  <a:cubicBezTo>
                    <a:pt x="11607" y="7496"/>
                    <a:pt x="11511" y="7464"/>
                    <a:pt x="11432" y="7416"/>
                  </a:cubicBezTo>
                  <a:cubicBezTo>
                    <a:pt x="11384" y="7385"/>
                    <a:pt x="11336" y="7337"/>
                    <a:pt x="11289" y="7305"/>
                  </a:cubicBezTo>
                  <a:cubicBezTo>
                    <a:pt x="11257" y="7273"/>
                    <a:pt x="11225" y="7241"/>
                    <a:pt x="11193" y="7194"/>
                  </a:cubicBezTo>
                  <a:cubicBezTo>
                    <a:pt x="11146" y="7130"/>
                    <a:pt x="11098" y="7067"/>
                    <a:pt x="11066" y="7003"/>
                  </a:cubicBezTo>
                  <a:cubicBezTo>
                    <a:pt x="11018" y="6908"/>
                    <a:pt x="10987" y="6828"/>
                    <a:pt x="10987" y="6733"/>
                  </a:cubicBezTo>
                  <a:cubicBezTo>
                    <a:pt x="10971" y="6701"/>
                    <a:pt x="10955" y="6669"/>
                    <a:pt x="10939" y="6637"/>
                  </a:cubicBezTo>
                  <a:cubicBezTo>
                    <a:pt x="10939" y="6606"/>
                    <a:pt x="10923" y="6558"/>
                    <a:pt x="10923" y="6526"/>
                  </a:cubicBezTo>
                  <a:cubicBezTo>
                    <a:pt x="10923" y="6494"/>
                    <a:pt x="10923" y="6462"/>
                    <a:pt x="10939" y="6431"/>
                  </a:cubicBezTo>
                  <a:cubicBezTo>
                    <a:pt x="10923" y="6351"/>
                    <a:pt x="10939" y="6256"/>
                    <a:pt x="10955" y="6176"/>
                  </a:cubicBezTo>
                  <a:cubicBezTo>
                    <a:pt x="10987" y="6113"/>
                    <a:pt x="11018" y="6049"/>
                    <a:pt x="11050" y="6001"/>
                  </a:cubicBezTo>
                  <a:cubicBezTo>
                    <a:pt x="11082" y="5954"/>
                    <a:pt x="11130" y="5906"/>
                    <a:pt x="11177" y="5874"/>
                  </a:cubicBezTo>
                  <a:cubicBezTo>
                    <a:pt x="11257" y="5811"/>
                    <a:pt x="11336" y="5747"/>
                    <a:pt x="11432" y="5715"/>
                  </a:cubicBezTo>
                  <a:cubicBezTo>
                    <a:pt x="11495" y="5699"/>
                    <a:pt x="11575" y="5667"/>
                    <a:pt x="11654" y="5652"/>
                  </a:cubicBezTo>
                  <a:cubicBezTo>
                    <a:pt x="11690" y="5648"/>
                    <a:pt x="11727" y="5646"/>
                    <a:pt x="11764" y="5646"/>
                  </a:cubicBezTo>
                  <a:close/>
                  <a:moveTo>
                    <a:pt x="14309" y="0"/>
                  </a:moveTo>
                  <a:cubicBezTo>
                    <a:pt x="14234" y="0"/>
                    <a:pt x="14156" y="7"/>
                    <a:pt x="14071" y="7"/>
                  </a:cubicBezTo>
                  <a:cubicBezTo>
                    <a:pt x="13737" y="39"/>
                    <a:pt x="13403" y="119"/>
                    <a:pt x="13085" y="246"/>
                  </a:cubicBezTo>
                  <a:cubicBezTo>
                    <a:pt x="12990" y="278"/>
                    <a:pt x="12895" y="309"/>
                    <a:pt x="12799" y="357"/>
                  </a:cubicBezTo>
                  <a:cubicBezTo>
                    <a:pt x="12640" y="437"/>
                    <a:pt x="12465" y="548"/>
                    <a:pt x="12322" y="659"/>
                  </a:cubicBezTo>
                  <a:cubicBezTo>
                    <a:pt x="12084" y="850"/>
                    <a:pt x="11861" y="1073"/>
                    <a:pt x="11670" y="1311"/>
                  </a:cubicBezTo>
                  <a:cubicBezTo>
                    <a:pt x="11575" y="1438"/>
                    <a:pt x="11495" y="1550"/>
                    <a:pt x="11416" y="1677"/>
                  </a:cubicBezTo>
                  <a:cubicBezTo>
                    <a:pt x="11257" y="1931"/>
                    <a:pt x="11114" y="2201"/>
                    <a:pt x="10987" y="2472"/>
                  </a:cubicBezTo>
                  <a:cubicBezTo>
                    <a:pt x="10939" y="2599"/>
                    <a:pt x="10891" y="2726"/>
                    <a:pt x="10844" y="2869"/>
                  </a:cubicBezTo>
                  <a:cubicBezTo>
                    <a:pt x="10796" y="3012"/>
                    <a:pt x="10748" y="3155"/>
                    <a:pt x="10716" y="3314"/>
                  </a:cubicBezTo>
                  <a:cubicBezTo>
                    <a:pt x="10653" y="3585"/>
                    <a:pt x="10605" y="3871"/>
                    <a:pt x="10573" y="4141"/>
                  </a:cubicBezTo>
                  <a:cubicBezTo>
                    <a:pt x="10541" y="4427"/>
                    <a:pt x="10541" y="4714"/>
                    <a:pt x="10557" y="4984"/>
                  </a:cubicBezTo>
                  <a:cubicBezTo>
                    <a:pt x="10557" y="5127"/>
                    <a:pt x="10573" y="5254"/>
                    <a:pt x="10589" y="5381"/>
                  </a:cubicBezTo>
                  <a:cubicBezTo>
                    <a:pt x="10605" y="5397"/>
                    <a:pt x="10605" y="5429"/>
                    <a:pt x="10605" y="5445"/>
                  </a:cubicBezTo>
                  <a:cubicBezTo>
                    <a:pt x="10557" y="5429"/>
                    <a:pt x="10510" y="5429"/>
                    <a:pt x="10478" y="5429"/>
                  </a:cubicBezTo>
                  <a:lnTo>
                    <a:pt x="10303" y="5397"/>
                  </a:lnTo>
                  <a:cubicBezTo>
                    <a:pt x="10223" y="5381"/>
                    <a:pt x="10112" y="5365"/>
                    <a:pt x="10017" y="5350"/>
                  </a:cubicBezTo>
                  <a:cubicBezTo>
                    <a:pt x="9810" y="5318"/>
                    <a:pt x="9588" y="5302"/>
                    <a:pt x="9381" y="5270"/>
                  </a:cubicBezTo>
                  <a:cubicBezTo>
                    <a:pt x="9063" y="5238"/>
                    <a:pt x="8713" y="5206"/>
                    <a:pt x="8427" y="5191"/>
                  </a:cubicBezTo>
                  <a:cubicBezTo>
                    <a:pt x="8141" y="5175"/>
                    <a:pt x="7823" y="5159"/>
                    <a:pt x="7552" y="5143"/>
                  </a:cubicBezTo>
                  <a:cubicBezTo>
                    <a:pt x="7266" y="5143"/>
                    <a:pt x="6980" y="5143"/>
                    <a:pt x="6710" y="5159"/>
                  </a:cubicBezTo>
                  <a:cubicBezTo>
                    <a:pt x="6567" y="5175"/>
                    <a:pt x="6440" y="5175"/>
                    <a:pt x="6281" y="5191"/>
                  </a:cubicBezTo>
                  <a:cubicBezTo>
                    <a:pt x="6137" y="5222"/>
                    <a:pt x="5978" y="5222"/>
                    <a:pt x="5835" y="5254"/>
                  </a:cubicBezTo>
                  <a:lnTo>
                    <a:pt x="5342" y="5350"/>
                  </a:lnTo>
                  <a:cubicBezTo>
                    <a:pt x="5279" y="5365"/>
                    <a:pt x="5215" y="5381"/>
                    <a:pt x="5152" y="5397"/>
                  </a:cubicBezTo>
                  <a:lnTo>
                    <a:pt x="4866" y="5461"/>
                  </a:lnTo>
                  <a:cubicBezTo>
                    <a:pt x="4722" y="5508"/>
                    <a:pt x="4579" y="5556"/>
                    <a:pt x="4452" y="5604"/>
                  </a:cubicBezTo>
                  <a:cubicBezTo>
                    <a:pt x="4245" y="5667"/>
                    <a:pt x="4071" y="5747"/>
                    <a:pt x="3880" y="5826"/>
                  </a:cubicBezTo>
                  <a:cubicBezTo>
                    <a:pt x="3498" y="6001"/>
                    <a:pt x="3133" y="6208"/>
                    <a:pt x="2799" y="6447"/>
                  </a:cubicBezTo>
                  <a:cubicBezTo>
                    <a:pt x="2131" y="6908"/>
                    <a:pt x="1543" y="7496"/>
                    <a:pt x="1082" y="8164"/>
                  </a:cubicBezTo>
                  <a:cubicBezTo>
                    <a:pt x="636" y="8847"/>
                    <a:pt x="318" y="9610"/>
                    <a:pt x="159" y="10405"/>
                  </a:cubicBezTo>
                  <a:cubicBezTo>
                    <a:pt x="96" y="10707"/>
                    <a:pt x="64" y="11025"/>
                    <a:pt x="48" y="11328"/>
                  </a:cubicBezTo>
                  <a:cubicBezTo>
                    <a:pt x="32" y="11471"/>
                    <a:pt x="32" y="11614"/>
                    <a:pt x="16" y="11773"/>
                  </a:cubicBezTo>
                  <a:cubicBezTo>
                    <a:pt x="0" y="11916"/>
                    <a:pt x="0" y="12059"/>
                    <a:pt x="0" y="12218"/>
                  </a:cubicBezTo>
                  <a:cubicBezTo>
                    <a:pt x="0" y="12456"/>
                    <a:pt x="0" y="12711"/>
                    <a:pt x="16" y="12949"/>
                  </a:cubicBezTo>
                  <a:cubicBezTo>
                    <a:pt x="32" y="13140"/>
                    <a:pt x="80" y="13347"/>
                    <a:pt x="143" y="13522"/>
                  </a:cubicBezTo>
                  <a:cubicBezTo>
                    <a:pt x="191" y="13712"/>
                    <a:pt x="271" y="13903"/>
                    <a:pt x="366" y="14078"/>
                  </a:cubicBezTo>
                  <a:cubicBezTo>
                    <a:pt x="557" y="14428"/>
                    <a:pt x="779" y="14746"/>
                    <a:pt x="1034" y="15032"/>
                  </a:cubicBezTo>
                  <a:cubicBezTo>
                    <a:pt x="1113" y="15127"/>
                    <a:pt x="1209" y="15223"/>
                    <a:pt x="1288" y="15302"/>
                  </a:cubicBezTo>
                  <a:lnTo>
                    <a:pt x="1511" y="15509"/>
                  </a:lnTo>
                  <a:cubicBezTo>
                    <a:pt x="1543" y="15541"/>
                    <a:pt x="1590" y="15589"/>
                    <a:pt x="1638" y="15636"/>
                  </a:cubicBezTo>
                  <a:lnTo>
                    <a:pt x="1829" y="15795"/>
                  </a:lnTo>
                  <a:lnTo>
                    <a:pt x="2020" y="15954"/>
                  </a:lnTo>
                  <a:cubicBezTo>
                    <a:pt x="2067" y="15986"/>
                    <a:pt x="2115" y="16018"/>
                    <a:pt x="2163" y="16050"/>
                  </a:cubicBezTo>
                  <a:cubicBezTo>
                    <a:pt x="2290" y="16145"/>
                    <a:pt x="2401" y="16240"/>
                    <a:pt x="2528" y="16304"/>
                  </a:cubicBezTo>
                  <a:lnTo>
                    <a:pt x="2799" y="16479"/>
                  </a:lnTo>
                  <a:cubicBezTo>
                    <a:pt x="2830" y="16511"/>
                    <a:pt x="2862" y="16527"/>
                    <a:pt x="2910" y="16542"/>
                  </a:cubicBezTo>
                  <a:lnTo>
                    <a:pt x="3180" y="16686"/>
                  </a:lnTo>
                  <a:cubicBezTo>
                    <a:pt x="3228" y="16717"/>
                    <a:pt x="3292" y="16749"/>
                    <a:pt x="3355" y="16781"/>
                  </a:cubicBezTo>
                  <a:lnTo>
                    <a:pt x="3784" y="16988"/>
                  </a:lnTo>
                  <a:cubicBezTo>
                    <a:pt x="3848" y="17004"/>
                    <a:pt x="3896" y="17035"/>
                    <a:pt x="3959" y="17051"/>
                  </a:cubicBezTo>
                  <a:lnTo>
                    <a:pt x="4214" y="17147"/>
                  </a:lnTo>
                  <a:cubicBezTo>
                    <a:pt x="4357" y="17210"/>
                    <a:pt x="4516" y="17242"/>
                    <a:pt x="4643" y="17290"/>
                  </a:cubicBezTo>
                  <a:cubicBezTo>
                    <a:pt x="4786" y="17337"/>
                    <a:pt x="4913" y="17369"/>
                    <a:pt x="5056" y="17401"/>
                  </a:cubicBezTo>
                  <a:cubicBezTo>
                    <a:pt x="6201" y="17687"/>
                    <a:pt x="7378" y="17846"/>
                    <a:pt x="8554" y="17878"/>
                  </a:cubicBezTo>
                  <a:cubicBezTo>
                    <a:pt x="9731" y="17926"/>
                    <a:pt x="10891" y="17942"/>
                    <a:pt x="12068" y="17973"/>
                  </a:cubicBezTo>
                  <a:cubicBezTo>
                    <a:pt x="12656" y="17989"/>
                    <a:pt x="13276" y="17989"/>
                    <a:pt x="13864" y="18021"/>
                  </a:cubicBezTo>
                  <a:cubicBezTo>
                    <a:pt x="14151" y="18037"/>
                    <a:pt x="14437" y="18053"/>
                    <a:pt x="14755" y="18069"/>
                  </a:cubicBezTo>
                  <a:cubicBezTo>
                    <a:pt x="15057" y="18085"/>
                    <a:pt x="15359" y="18101"/>
                    <a:pt x="15661" y="18132"/>
                  </a:cubicBezTo>
                  <a:lnTo>
                    <a:pt x="15899" y="18148"/>
                  </a:lnTo>
                  <a:lnTo>
                    <a:pt x="16106" y="18164"/>
                  </a:lnTo>
                  <a:cubicBezTo>
                    <a:pt x="16281" y="18196"/>
                    <a:pt x="16456" y="18212"/>
                    <a:pt x="16631" y="18244"/>
                  </a:cubicBezTo>
                  <a:cubicBezTo>
                    <a:pt x="16806" y="18260"/>
                    <a:pt x="16981" y="18291"/>
                    <a:pt x="17155" y="18323"/>
                  </a:cubicBezTo>
                  <a:lnTo>
                    <a:pt x="17648" y="18419"/>
                  </a:lnTo>
                  <a:cubicBezTo>
                    <a:pt x="17823" y="18450"/>
                    <a:pt x="17998" y="18498"/>
                    <a:pt x="18157" y="18530"/>
                  </a:cubicBezTo>
                  <a:cubicBezTo>
                    <a:pt x="18380" y="18593"/>
                    <a:pt x="18586" y="18641"/>
                    <a:pt x="18809" y="18705"/>
                  </a:cubicBezTo>
                  <a:cubicBezTo>
                    <a:pt x="19159" y="18800"/>
                    <a:pt x="19509" y="18927"/>
                    <a:pt x="19858" y="19055"/>
                  </a:cubicBezTo>
                  <a:cubicBezTo>
                    <a:pt x="20272" y="19198"/>
                    <a:pt x="20669" y="19357"/>
                    <a:pt x="21083" y="19531"/>
                  </a:cubicBezTo>
                  <a:lnTo>
                    <a:pt x="21671" y="19770"/>
                  </a:lnTo>
                  <a:cubicBezTo>
                    <a:pt x="21782" y="19818"/>
                    <a:pt x="21877" y="19849"/>
                    <a:pt x="21989" y="19849"/>
                  </a:cubicBezTo>
                  <a:lnTo>
                    <a:pt x="22021" y="19849"/>
                  </a:lnTo>
                  <a:cubicBezTo>
                    <a:pt x="22116" y="19849"/>
                    <a:pt x="22227" y="19786"/>
                    <a:pt x="22275" y="19690"/>
                  </a:cubicBezTo>
                  <a:cubicBezTo>
                    <a:pt x="22291" y="19675"/>
                    <a:pt x="22307" y="19643"/>
                    <a:pt x="22323" y="19611"/>
                  </a:cubicBezTo>
                  <a:lnTo>
                    <a:pt x="22339" y="19547"/>
                  </a:lnTo>
                  <a:cubicBezTo>
                    <a:pt x="22339" y="19500"/>
                    <a:pt x="22339" y="19436"/>
                    <a:pt x="22323" y="19373"/>
                  </a:cubicBezTo>
                  <a:cubicBezTo>
                    <a:pt x="22307" y="19293"/>
                    <a:pt x="22275" y="19229"/>
                    <a:pt x="22259" y="19150"/>
                  </a:cubicBezTo>
                  <a:lnTo>
                    <a:pt x="22259" y="19150"/>
                  </a:lnTo>
                  <a:lnTo>
                    <a:pt x="22275" y="19182"/>
                  </a:lnTo>
                  <a:cubicBezTo>
                    <a:pt x="22211" y="19007"/>
                    <a:pt x="22164" y="18832"/>
                    <a:pt x="22100" y="18657"/>
                  </a:cubicBezTo>
                  <a:cubicBezTo>
                    <a:pt x="22036" y="18482"/>
                    <a:pt x="21989" y="18323"/>
                    <a:pt x="21925" y="18132"/>
                  </a:cubicBezTo>
                  <a:cubicBezTo>
                    <a:pt x="21877" y="17926"/>
                    <a:pt x="21814" y="17719"/>
                    <a:pt x="21766" y="17528"/>
                  </a:cubicBezTo>
                  <a:cubicBezTo>
                    <a:pt x="21718" y="17337"/>
                    <a:pt x="21687" y="17163"/>
                    <a:pt x="21639" y="16956"/>
                  </a:cubicBezTo>
                  <a:cubicBezTo>
                    <a:pt x="21623" y="16797"/>
                    <a:pt x="21591" y="16654"/>
                    <a:pt x="21575" y="16495"/>
                  </a:cubicBezTo>
                  <a:cubicBezTo>
                    <a:pt x="21544" y="16288"/>
                    <a:pt x="21512" y="16113"/>
                    <a:pt x="21496" y="15907"/>
                  </a:cubicBezTo>
                  <a:cubicBezTo>
                    <a:pt x="21480" y="15716"/>
                    <a:pt x="21464" y="15509"/>
                    <a:pt x="21448" y="15318"/>
                  </a:cubicBezTo>
                  <a:cubicBezTo>
                    <a:pt x="21432" y="15159"/>
                    <a:pt x="21416" y="14984"/>
                    <a:pt x="21416" y="14825"/>
                  </a:cubicBezTo>
                  <a:cubicBezTo>
                    <a:pt x="21416" y="14555"/>
                    <a:pt x="21401" y="14269"/>
                    <a:pt x="21416" y="13983"/>
                  </a:cubicBezTo>
                  <a:cubicBezTo>
                    <a:pt x="21432" y="13697"/>
                    <a:pt x="21448" y="13410"/>
                    <a:pt x="21464" y="13124"/>
                  </a:cubicBezTo>
                  <a:cubicBezTo>
                    <a:pt x="21512" y="12552"/>
                    <a:pt x="21575" y="11964"/>
                    <a:pt x="21591" y="11391"/>
                  </a:cubicBezTo>
                  <a:cubicBezTo>
                    <a:pt x="21591" y="11248"/>
                    <a:pt x="21607" y="11105"/>
                    <a:pt x="21607" y="10946"/>
                  </a:cubicBezTo>
                  <a:lnTo>
                    <a:pt x="21607" y="10501"/>
                  </a:lnTo>
                  <a:lnTo>
                    <a:pt x="21607" y="10024"/>
                  </a:lnTo>
                  <a:cubicBezTo>
                    <a:pt x="21607" y="9865"/>
                    <a:pt x="21591" y="9674"/>
                    <a:pt x="21591" y="9531"/>
                  </a:cubicBezTo>
                  <a:cubicBezTo>
                    <a:pt x="21575" y="9388"/>
                    <a:pt x="21560" y="9229"/>
                    <a:pt x="21544" y="9086"/>
                  </a:cubicBezTo>
                  <a:cubicBezTo>
                    <a:pt x="21544" y="8943"/>
                    <a:pt x="21528" y="8800"/>
                    <a:pt x="21512" y="8641"/>
                  </a:cubicBezTo>
                  <a:cubicBezTo>
                    <a:pt x="21480" y="8370"/>
                    <a:pt x="21432" y="8100"/>
                    <a:pt x="21385" y="7814"/>
                  </a:cubicBezTo>
                  <a:cubicBezTo>
                    <a:pt x="21337" y="7528"/>
                    <a:pt x="21289" y="7257"/>
                    <a:pt x="21226" y="6971"/>
                  </a:cubicBezTo>
                  <a:cubicBezTo>
                    <a:pt x="21194" y="6828"/>
                    <a:pt x="21162" y="6685"/>
                    <a:pt x="21130" y="6542"/>
                  </a:cubicBezTo>
                  <a:cubicBezTo>
                    <a:pt x="21083" y="6383"/>
                    <a:pt x="21051" y="6240"/>
                    <a:pt x="21003" y="6081"/>
                  </a:cubicBezTo>
                  <a:cubicBezTo>
                    <a:pt x="20860" y="5508"/>
                    <a:pt x="20669" y="4952"/>
                    <a:pt x="20447" y="4396"/>
                  </a:cubicBezTo>
                  <a:cubicBezTo>
                    <a:pt x="20383" y="4252"/>
                    <a:pt x="20319" y="4109"/>
                    <a:pt x="20256" y="3966"/>
                  </a:cubicBezTo>
                  <a:cubicBezTo>
                    <a:pt x="20208" y="3903"/>
                    <a:pt x="20160" y="3791"/>
                    <a:pt x="20129" y="3744"/>
                  </a:cubicBezTo>
                  <a:cubicBezTo>
                    <a:pt x="20113" y="3680"/>
                    <a:pt x="20081" y="3648"/>
                    <a:pt x="20049" y="3585"/>
                  </a:cubicBezTo>
                  <a:cubicBezTo>
                    <a:pt x="20001" y="3521"/>
                    <a:pt x="19970" y="3442"/>
                    <a:pt x="19922" y="3378"/>
                  </a:cubicBezTo>
                  <a:cubicBezTo>
                    <a:pt x="19890" y="3314"/>
                    <a:pt x="19858" y="3267"/>
                    <a:pt x="19811" y="3203"/>
                  </a:cubicBezTo>
                  <a:cubicBezTo>
                    <a:pt x="19763" y="3124"/>
                    <a:pt x="19731" y="3060"/>
                    <a:pt x="19683" y="2996"/>
                  </a:cubicBezTo>
                  <a:lnTo>
                    <a:pt x="19556" y="2837"/>
                  </a:lnTo>
                  <a:cubicBezTo>
                    <a:pt x="19524" y="2774"/>
                    <a:pt x="19493" y="2710"/>
                    <a:pt x="19445" y="2663"/>
                  </a:cubicBezTo>
                  <a:lnTo>
                    <a:pt x="19286" y="2472"/>
                  </a:lnTo>
                  <a:cubicBezTo>
                    <a:pt x="19238" y="2424"/>
                    <a:pt x="19191" y="2360"/>
                    <a:pt x="19143" y="2297"/>
                  </a:cubicBezTo>
                  <a:lnTo>
                    <a:pt x="18984" y="2138"/>
                  </a:lnTo>
                  <a:cubicBezTo>
                    <a:pt x="18936" y="2090"/>
                    <a:pt x="18888" y="2027"/>
                    <a:pt x="18841" y="1995"/>
                  </a:cubicBezTo>
                  <a:lnTo>
                    <a:pt x="18666" y="1804"/>
                  </a:lnTo>
                  <a:cubicBezTo>
                    <a:pt x="18618" y="1756"/>
                    <a:pt x="18570" y="1709"/>
                    <a:pt x="18507" y="1677"/>
                  </a:cubicBezTo>
                  <a:lnTo>
                    <a:pt x="18316" y="1502"/>
                  </a:lnTo>
                  <a:cubicBezTo>
                    <a:pt x="18268" y="1470"/>
                    <a:pt x="18221" y="1422"/>
                    <a:pt x="18173" y="1391"/>
                  </a:cubicBezTo>
                  <a:lnTo>
                    <a:pt x="17966" y="1232"/>
                  </a:lnTo>
                  <a:cubicBezTo>
                    <a:pt x="17839" y="1136"/>
                    <a:pt x="17712" y="1057"/>
                    <a:pt x="17585" y="977"/>
                  </a:cubicBezTo>
                  <a:cubicBezTo>
                    <a:pt x="17537" y="945"/>
                    <a:pt x="17489" y="914"/>
                    <a:pt x="17442" y="882"/>
                  </a:cubicBezTo>
                  <a:lnTo>
                    <a:pt x="17187" y="739"/>
                  </a:lnTo>
                  <a:cubicBezTo>
                    <a:pt x="17060" y="675"/>
                    <a:pt x="16917" y="612"/>
                    <a:pt x="16774" y="548"/>
                  </a:cubicBezTo>
                  <a:cubicBezTo>
                    <a:pt x="16647" y="484"/>
                    <a:pt x="16520" y="437"/>
                    <a:pt x="16376" y="389"/>
                  </a:cubicBezTo>
                  <a:cubicBezTo>
                    <a:pt x="16313" y="357"/>
                    <a:pt x="16249" y="341"/>
                    <a:pt x="16202" y="325"/>
                  </a:cubicBezTo>
                  <a:cubicBezTo>
                    <a:pt x="16138" y="294"/>
                    <a:pt x="16058" y="262"/>
                    <a:pt x="15995" y="246"/>
                  </a:cubicBezTo>
                  <a:cubicBezTo>
                    <a:pt x="15852" y="214"/>
                    <a:pt x="15725" y="166"/>
                    <a:pt x="15597" y="135"/>
                  </a:cubicBezTo>
                  <a:lnTo>
                    <a:pt x="15327" y="87"/>
                  </a:lnTo>
                  <a:cubicBezTo>
                    <a:pt x="15263" y="71"/>
                    <a:pt x="15184" y="55"/>
                    <a:pt x="15120" y="55"/>
                  </a:cubicBezTo>
                  <a:cubicBezTo>
                    <a:pt x="15041" y="39"/>
                    <a:pt x="14977" y="23"/>
                    <a:pt x="14898" y="23"/>
                  </a:cubicBezTo>
                  <a:lnTo>
                    <a:pt x="14628" y="7"/>
                  </a:lnTo>
                  <a:lnTo>
                    <a:pt x="14421" y="7"/>
                  </a:lnTo>
                  <a:cubicBezTo>
                    <a:pt x="14384" y="2"/>
                    <a:pt x="14347" y="0"/>
                    <a:pt x="14309" y="0"/>
                  </a:cubicBezTo>
                  <a:close/>
                </a:path>
              </a:pathLst>
            </a:custGeom>
            <a:solidFill>
              <a:srgbClr val="F246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2295149" y="1802605"/>
              <a:ext cx="80260" cy="90598"/>
            </a:xfrm>
            <a:custGeom>
              <a:avLst/>
              <a:gdLst/>
              <a:ahLst/>
              <a:cxnLst/>
              <a:rect l="l" t="t" r="r" b="b"/>
              <a:pathLst>
                <a:path w="1972" h="2226" extrusionOk="0">
                  <a:moveTo>
                    <a:pt x="178" y="1"/>
                  </a:moveTo>
                  <a:cubicBezTo>
                    <a:pt x="137" y="1"/>
                    <a:pt x="98" y="11"/>
                    <a:pt x="64" y="37"/>
                  </a:cubicBezTo>
                  <a:cubicBezTo>
                    <a:pt x="32" y="53"/>
                    <a:pt x="0" y="85"/>
                    <a:pt x="0" y="117"/>
                  </a:cubicBezTo>
                  <a:cubicBezTo>
                    <a:pt x="0" y="180"/>
                    <a:pt x="32" y="244"/>
                    <a:pt x="96" y="260"/>
                  </a:cubicBezTo>
                  <a:lnTo>
                    <a:pt x="191" y="260"/>
                  </a:lnTo>
                  <a:cubicBezTo>
                    <a:pt x="255" y="276"/>
                    <a:pt x="303" y="292"/>
                    <a:pt x="366" y="308"/>
                  </a:cubicBezTo>
                  <a:lnTo>
                    <a:pt x="525" y="403"/>
                  </a:lnTo>
                  <a:lnTo>
                    <a:pt x="668" y="498"/>
                  </a:lnTo>
                  <a:cubicBezTo>
                    <a:pt x="716" y="530"/>
                    <a:pt x="748" y="562"/>
                    <a:pt x="795" y="594"/>
                  </a:cubicBezTo>
                  <a:cubicBezTo>
                    <a:pt x="907" y="673"/>
                    <a:pt x="1002" y="769"/>
                    <a:pt x="1098" y="864"/>
                  </a:cubicBezTo>
                  <a:cubicBezTo>
                    <a:pt x="1209" y="975"/>
                    <a:pt x="1320" y="1087"/>
                    <a:pt x="1416" y="1214"/>
                  </a:cubicBezTo>
                  <a:cubicBezTo>
                    <a:pt x="1463" y="1278"/>
                    <a:pt x="1511" y="1357"/>
                    <a:pt x="1543" y="1421"/>
                  </a:cubicBezTo>
                  <a:lnTo>
                    <a:pt x="1590" y="1516"/>
                  </a:lnTo>
                  <a:lnTo>
                    <a:pt x="1606" y="1580"/>
                  </a:lnTo>
                  <a:lnTo>
                    <a:pt x="1606" y="1643"/>
                  </a:lnTo>
                  <a:lnTo>
                    <a:pt x="1606" y="1739"/>
                  </a:lnTo>
                  <a:lnTo>
                    <a:pt x="1606" y="1818"/>
                  </a:lnTo>
                  <a:cubicBezTo>
                    <a:pt x="1606" y="1850"/>
                    <a:pt x="1590" y="1882"/>
                    <a:pt x="1590" y="1913"/>
                  </a:cubicBezTo>
                  <a:cubicBezTo>
                    <a:pt x="1575" y="1945"/>
                    <a:pt x="1575" y="1977"/>
                    <a:pt x="1559" y="1993"/>
                  </a:cubicBezTo>
                  <a:cubicBezTo>
                    <a:pt x="1527" y="2088"/>
                    <a:pt x="1575" y="2184"/>
                    <a:pt x="1670" y="2216"/>
                  </a:cubicBezTo>
                  <a:cubicBezTo>
                    <a:pt x="1687" y="2222"/>
                    <a:pt x="1705" y="2226"/>
                    <a:pt x="1722" y="2226"/>
                  </a:cubicBezTo>
                  <a:cubicBezTo>
                    <a:pt x="1787" y="2226"/>
                    <a:pt x="1852" y="2183"/>
                    <a:pt x="1877" y="2120"/>
                  </a:cubicBezTo>
                  <a:cubicBezTo>
                    <a:pt x="1972" y="1882"/>
                    <a:pt x="1972" y="1611"/>
                    <a:pt x="1877" y="1373"/>
                  </a:cubicBezTo>
                  <a:cubicBezTo>
                    <a:pt x="1765" y="1150"/>
                    <a:pt x="1622" y="944"/>
                    <a:pt x="1447" y="769"/>
                  </a:cubicBezTo>
                  <a:cubicBezTo>
                    <a:pt x="1352" y="673"/>
                    <a:pt x="1257" y="578"/>
                    <a:pt x="1161" y="498"/>
                  </a:cubicBezTo>
                  <a:cubicBezTo>
                    <a:pt x="1066" y="419"/>
                    <a:pt x="970" y="339"/>
                    <a:pt x="875" y="276"/>
                  </a:cubicBezTo>
                  <a:cubicBezTo>
                    <a:pt x="764" y="196"/>
                    <a:pt x="652" y="133"/>
                    <a:pt x="525" y="85"/>
                  </a:cubicBezTo>
                  <a:cubicBezTo>
                    <a:pt x="462" y="69"/>
                    <a:pt x="430" y="53"/>
                    <a:pt x="350" y="37"/>
                  </a:cubicBezTo>
                  <a:cubicBezTo>
                    <a:pt x="295" y="19"/>
                    <a:pt x="235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2290998" y="1786162"/>
              <a:ext cx="111599" cy="109239"/>
            </a:xfrm>
            <a:custGeom>
              <a:avLst/>
              <a:gdLst/>
              <a:ahLst/>
              <a:cxnLst/>
              <a:rect l="l" t="t" r="r" b="b"/>
              <a:pathLst>
                <a:path w="2742" h="2684" extrusionOk="0">
                  <a:moveTo>
                    <a:pt x="373" y="0"/>
                  </a:moveTo>
                  <a:cubicBezTo>
                    <a:pt x="325" y="0"/>
                    <a:pt x="277" y="4"/>
                    <a:pt x="230" y="12"/>
                  </a:cubicBezTo>
                  <a:cubicBezTo>
                    <a:pt x="150" y="12"/>
                    <a:pt x="71" y="60"/>
                    <a:pt x="23" y="123"/>
                  </a:cubicBezTo>
                  <a:cubicBezTo>
                    <a:pt x="1" y="191"/>
                    <a:pt x="58" y="258"/>
                    <a:pt x="121" y="258"/>
                  </a:cubicBezTo>
                  <a:cubicBezTo>
                    <a:pt x="147" y="258"/>
                    <a:pt x="175" y="247"/>
                    <a:pt x="198" y="219"/>
                  </a:cubicBezTo>
                  <a:lnTo>
                    <a:pt x="548" y="219"/>
                  </a:lnTo>
                  <a:lnTo>
                    <a:pt x="659" y="235"/>
                  </a:lnTo>
                  <a:cubicBezTo>
                    <a:pt x="707" y="251"/>
                    <a:pt x="754" y="251"/>
                    <a:pt x="802" y="267"/>
                  </a:cubicBezTo>
                  <a:lnTo>
                    <a:pt x="913" y="298"/>
                  </a:lnTo>
                  <a:cubicBezTo>
                    <a:pt x="961" y="314"/>
                    <a:pt x="1009" y="330"/>
                    <a:pt x="1041" y="346"/>
                  </a:cubicBezTo>
                  <a:lnTo>
                    <a:pt x="1136" y="394"/>
                  </a:lnTo>
                  <a:lnTo>
                    <a:pt x="1120" y="394"/>
                  </a:lnTo>
                  <a:lnTo>
                    <a:pt x="1168" y="410"/>
                  </a:lnTo>
                  <a:lnTo>
                    <a:pt x="1231" y="441"/>
                  </a:lnTo>
                  <a:lnTo>
                    <a:pt x="1311" y="473"/>
                  </a:lnTo>
                  <a:lnTo>
                    <a:pt x="1422" y="553"/>
                  </a:lnTo>
                  <a:cubicBezTo>
                    <a:pt x="1454" y="569"/>
                    <a:pt x="1502" y="600"/>
                    <a:pt x="1533" y="632"/>
                  </a:cubicBezTo>
                  <a:lnTo>
                    <a:pt x="1629" y="696"/>
                  </a:lnTo>
                  <a:lnTo>
                    <a:pt x="1772" y="823"/>
                  </a:lnTo>
                  <a:cubicBezTo>
                    <a:pt x="1820" y="871"/>
                    <a:pt x="1851" y="902"/>
                    <a:pt x="1899" y="950"/>
                  </a:cubicBezTo>
                  <a:cubicBezTo>
                    <a:pt x="1915" y="982"/>
                    <a:pt x="1947" y="998"/>
                    <a:pt x="1963" y="1030"/>
                  </a:cubicBezTo>
                  <a:lnTo>
                    <a:pt x="2026" y="1109"/>
                  </a:lnTo>
                  <a:cubicBezTo>
                    <a:pt x="2090" y="1189"/>
                    <a:pt x="2138" y="1268"/>
                    <a:pt x="2185" y="1364"/>
                  </a:cubicBezTo>
                  <a:cubicBezTo>
                    <a:pt x="2233" y="1443"/>
                    <a:pt x="2265" y="1523"/>
                    <a:pt x="2312" y="1618"/>
                  </a:cubicBezTo>
                  <a:cubicBezTo>
                    <a:pt x="2328" y="1666"/>
                    <a:pt x="2344" y="1729"/>
                    <a:pt x="2360" y="1777"/>
                  </a:cubicBezTo>
                  <a:cubicBezTo>
                    <a:pt x="2376" y="1856"/>
                    <a:pt x="2392" y="1952"/>
                    <a:pt x="2392" y="2031"/>
                  </a:cubicBezTo>
                  <a:cubicBezTo>
                    <a:pt x="2408" y="2111"/>
                    <a:pt x="2408" y="2174"/>
                    <a:pt x="2392" y="2254"/>
                  </a:cubicBezTo>
                  <a:cubicBezTo>
                    <a:pt x="2392" y="2317"/>
                    <a:pt x="2392" y="2381"/>
                    <a:pt x="2376" y="2429"/>
                  </a:cubicBezTo>
                  <a:cubicBezTo>
                    <a:pt x="2376" y="2445"/>
                    <a:pt x="2376" y="2476"/>
                    <a:pt x="2376" y="2492"/>
                  </a:cubicBezTo>
                  <a:cubicBezTo>
                    <a:pt x="2344" y="2572"/>
                    <a:pt x="2408" y="2667"/>
                    <a:pt x="2503" y="2683"/>
                  </a:cubicBezTo>
                  <a:lnTo>
                    <a:pt x="2535" y="2683"/>
                  </a:lnTo>
                  <a:cubicBezTo>
                    <a:pt x="2615" y="2683"/>
                    <a:pt x="2678" y="2620"/>
                    <a:pt x="2694" y="2556"/>
                  </a:cubicBezTo>
                  <a:cubicBezTo>
                    <a:pt x="2726" y="2413"/>
                    <a:pt x="2742" y="2270"/>
                    <a:pt x="2726" y="2127"/>
                  </a:cubicBezTo>
                  <a:cubicBezTo>
                    <a:pt x="2726" y="1984"/>
                    <a:pt x="2710" y="1841"/>
                    <a:pt x="2662" y="1697"/>
                  </a:cubicBezTo>
                  <a:cubicBezTo>
                    <a:pt x="2630" y="1570"/>
                    <a:pt x="2583" y="1443"/>
                    <a:pt x="2519" y="1316"/>
                  </a:cubicBezTo>
                  <a:cubicBezTo>
                    <a:pt x="2456" y="1189"/>
                    <a:pt x="2376" y="1061"/>
                    <a:pt x="2281" y="950"/>
                  </a:cubicBezTo>
                  <a:cubicBezTo>
                    <a:pt x="2249" y="902"/>
                    <a:pt x="2201" y="839"/>
                    <a:pt x="2153" y="791"/>
                  </a:cubicBezTo>
                  <a:cubicBezTo>
                    <a:pt x="2106" y="743"/>
                    <a:pt x="2058" y="696"/>
                    <a:pt x="1994" y="648"/>
                  </a:cubicBezTo>
                  <a:cubicBezTo>
                    <a:pt x="1883" y="553"/>
                    <a:pt x="1772" y="457"/>
                    <a:pt x="1645" y="378"/>
                  </a:cubicBezTo>
                  <a:cubicBezTo>
                    <a:pt x="1613" y="362"/>
                    <a:pt x="1581" y="330"/>
                    <a:pt x="1549" y="314"/>
                  </a:cubicBezTo>
                  <a:lnTo>
                    <a:pt x="1438" y="251"/>
                  </a:lnTo>
                  <a:lnTo>
                    <a:pt x="1343" y="219"/>
                  </a:lnTo>
                  <a:lnTo>
                    <a:pt x="1263" y="171"/>
                  </a:lnTo>
                  <a:lnTo>
                    <a:pt x="1136" y="123"/>
                  </a:lnTo>
                  <a:cubicBezTo>
                    <a:pt x="1104" y="108"/>
                    <a:pt x="1072" y="108"/>
                    <a:pt x="1041" y="92"/>
                  </a:cubicBezTo>
                  <a:cubicBezTo>
                    <a:pt x="977" y="76"/>
                    <a:pt x="897" y="60"/>
                    <a:pt x="834" y="44"/>
                  </a:cubicBezTo>
                  <a:cubicBezTo>
                    <a:pt x="738" y="28"/>
                    <a:pt x="627" y="12"/>
                    <a:pt x="516" y="12"/>
                  </a:cubicBezTo>
                  <a:cubicBezTo>
                    <a:pt x="468" y="4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1930192" y="1850916"/>
              <a:ext cx="815384" cy="505860"/>
            </a:xfrm>
            <a:custGeom>
              <a:avLst/>
              <a:gdLst/>
              <a:ahLst/>
              <a:cxnLst/>
              <a:rect l="l" t="t" r="r" b="b"/>
              <a:pathLst>
                <a:path w="20034" h="12429" extrusionOk="0">
                  <a:moveTo>
                    <a:pt x="2870" y="1"/>
                  </a:moveTo>
                  <a:cubicBezTo>
                    <a:pt x="2830" y="1"/>
                    <a:pt x="2790" y="4"/>
                    <a:pt x="2751" y="11"/>
                  </a:cubicBezTo>
                  <a:cubicBezTo>
                    <a:pt x="2687" y="27"/>
                    <a:pt x="2624" y="43"/>
                    <a:pt x="2576" y="75"/>
                  </a:cubicBezTo>
                  <a:cubicBezTo>
                    <a:pt x="2512" y="106"/>
                    <a:pt x="2481" y="138"/>
                    <a:pt x="2449" y="186"/>
                  </a:cubicBezTo>
                  <a:cubicBezTo>
                    <a:pt x="2401" y="250"/>
                    <a:pt x="2353" y="329"/>
                    <a:pt x="2322" y="393"/>
                  </a:cubicBezTo>
                  <a:cubicBezTo>
                    <a:pt x="2274" y="440"/>
                    <a:pt x="2226" y="504"/>
                    <a:pt x="2195" y="568"/>
                  </a:cubicBezTo>
                  <a:lnTo>
                    <a:pt x="2020" y="679"/>
                  </a:lnTo>
                  <a:lnTo>
                    <a:pt x="1892" y="742"/>
                  </a:lnTo>
                  <a:cubicBezTo>
                    <a:pt x="1845" y="774"/>
                    <a:pt x="1797" y="790"/>
                    <a:pt x="1749" y="822"/>
                  </a:cubicBezTo>
                  <a:cubicBezTo>
                    <a:pt x="1702" y="870"/>
                    <a:pt x="1670" y="917"/>
                    <a:pt x="1638" y="965"/>
                  </a:cubicBezTo>
                  <a:lnTo>
                    <a:pt x="1559" y="1124"/>
                  </a:lnTo>
                  <a:lnTo>
                    <a:pt x="1384" y="1267"/>
                  </a:lnTo>
                  <a:lnTo>
                    <a:pt x="1241" y="1331"/>
                  </a:lnTo>
                  <a:cubicBezTo>
                    <a:pt x="1193" y="1362"/>
                    <a:pt x="1145" y="1394"/>
                    <a:pt x="1097" y="1426"/>
                  </a:cubicBezTo>
                  <a:cubicBezTo>
                    <a:pt x="1066" y="1474"/>
                    <a:pt x="1018" y="1537"/>
                    <a:pt x="986" y="1585"/>
                  </a:cubicBezTo>
                  <a:cubicBezTo>
                    <a:pt x="970" y="1633"/>
                    <a:pt x="938" y="1665"/>
                    <a:pt x="907" y="1712"/>
                  </a:cubicBezTo>
                  <a:cubicBezTo>
                    <a:pt x="875" y="1776"/>
                    <a:pt x="843" y="1824"/>
                    <a:pt x="811" y="1871"/>
                  </a:cubicBezTo>
                  <a:cubicBezTo>
                    <a:pt x="779" y="1935"/>
                    <a:pt x="748" y="1983"/>
                    <a:pt x="732" y="2046"/>
                  </a:cubicBezTo>
                  <a:cubicBezTo>
                    <a:pt x="700" y="2142"/>
                    <a:pt x="668" y="2253"/>
                    <a:pt x="636" y="2348"/>
                  </a:cubicBezTo>
                  <a:lnTo>
                    <a:pt x="509" y="2603"/>
                  </a:lnTo>
                  <a:lnTo>
                    <a:pt x="414" y="2762"/>
                  </a:lnTo>
                  <a:cubicBezTo>
                    <a:pt x="398" y="2793"/>
                    <a:pt x="366" y="2841"/>
                    <a:pt x="350" y="2889"/>
                  </a:cubicBezTo>
                  <a:cubicBezTo>
                    <a:pt x="350" y="2921"/>
                    <a:pt x="334" y="2952"/>
                    <a:pt x="334" y="2984"/>
                  </a:cubicBezTo>
                  <a:cubicBezTo>
                    <a:pt x="303" y="3127"/>
                    <a:pt x="271" y="3270"/>
                    <a:pt x="255" y="3398"/>
                  </a:cubicBezTo>
                  <a:cubicBezTo>
                    <a:pt x="223" y="3461"/>
                    <a:pt x="191" y="3525"/>
                    <a:pt x="175" y="3588"/>
                  </a:cubicBezTo>
                  <a:cubicBezTo>
                    <a:pt x="159" y="3636"/>
                    <a:pt x="144" y="3684"/>
                    <a:pt x="144" y="3731"/>
                  </a:cubicBezTo>
                  <a:cubicBezTo>
                    <a:pt x="128" y="3763"/>
                    <a:pt x="128" y="3795"/>
                    <a:pt x="128" y="3827"/>
                  </a:cubicBezTo>
                  <a:cubicBezTo>
                    <a:pt x="96" y="3970"/>
                    <a:pt x="96" y="4113"/>
                    <a:pt x="64" y="4256"/>
                  </a:cubicBezTo>
                  <a:lnTo>
                    <a:pt x="16" y="4495"/>
                  </a:lnTo>
                  <a:cubicBezTo>
                    <a:pt x="0" y="4590"/>
                    <a:pt x="0" y="4685"/>
                    <a:pt x="32" y="4765"/>
                  </a:cubicBezTo>
                  <a:cubicBezTo>
                    <a:pt x="64" y="4908"/>
                    <a:pt x="96" y="5051"/>
                    <a:pt x="128" y="5178"/>
                  </a:cubicBezTo>
                  <a:lnTo>
                    <a:pt x="128" y="5449"/>
                  </a:lnTo>
                  <a:lnTo>
                    <a:pt x="128" y="5671"/>
                  </a:lnTo>
                  <a:cubicBezTo>
                    <a:pt x="128" y="5735"/>
                    <a:pt x="159" y="5798"/>
                    <a:pt x="191" y="5862"/>
                  </a:cubicBezTo>
                  <a:lnTo>
                    <a:pt x="271" y="6021"/>
                  </a:lnTo>
                  <a:lnTo>
                    <a:pt x="271" y="6212"/>
                  </a:lnTo>
                  <a:cubicBezTo>
                    <a:pt x="255" y="6307"/>
                    <a:pt x="255" y="6387"/>
                    <a:pt x="255" y="6482"/>
                  </a:cubicBezTo>
                  <a:cubicBezTo>
                    <a:pt x="255" y="6577"/>
                    <a:pt x="271" y="6673"/>
                    <a:pt x="303" y="6768"/>
                  </a:cubicBezTo>
                  <a:cubicBezTo>
                    <a:pt x="334" y="6848"/>
                    <a:pt x="366" y="6927"/>
                    <a:pt x="414" y="7007"/>
                  </a:cubicBezTo>
                  <a:cubicBezTo>
                    <a:pt x="462" y="7086"/>
                    <a:pt x="509" y="7150"/>
                    <a:pt x="541" y="7213"/>
                  </a:cubicBezTo>
                  <a:cubicBezTo>
                    <a:pt x="573" y="7277"/>
                    <a:pt x="605" y="7341"/>
                    <a:pt x="652" y="7404"/>
                  </a:cubicBezTo>
                  <a:cubicBezTo>
                    <a:pt x="668" y="7436"/>
                    <a:pt x="700" y="7468"/>
                    <a:pt x="716" y="7500"/>
                  </a:cubicBezTo>
                  <a:lnTo>
                    <a:pt x="795" y="7579"/>
                  </a:lnTo>
                  <a:cubicBezTo>
                    <a:pt x="811" y="7627"/>
                    <a:pt x="859" y="7674"/>
                    <a:pt x="875" y="7722"/>
                  </a:cubicBezTo>
                  <a:cubicBezTo>
                    <a:pt x="891" y="7754"/>
                    <a:pt x="907" y="7802"/>
                    <a:pt x="923" y="7849"/>
                  </a:cubicBezTo>
                  <a:cubicBezTo>
                    <a:pt x="923" y="7897"/>
                    <a:pt x="954" y="7945"/>
                    <a:pt x="970" y="7992"/>
                  </a:cubicBezTo>
                  <a:cubicBezTo>
                    <a:pt x="1002" y="8056"/>
                    <a:pt x="1066" y="8135"/>
                    <a:pt x="1113" y="8183"/>
                  </a:cubicBezTo>
                  <a:cubicBezTo>
                    <a:pt x="1161" y="8247"/>
                    <a:pt x="1209" y="8310"/>
                    <a:pt x="1272" y="8358"/>
                  </a:cubicBezTo>
                  <a:lnTo>
                    <a:pt x="1415" y="8485"/>
                  </a:lnTo>
                  <a:lnTo>
                    <a:pt x="1590" y="8740"/>
                  </a:lnTo>
                  <a:cubicBezTo>
                    <a:pt x="1622" y="8835"/>
                    <a:pt x="1670" y="8915"/>
                    <a:pt x="1749" y="8978"/>
                  </a:cubicBezTo>
                  <a:cubicBezTo>
                    <a:pt x="1813" y="9058"/>
                    <a:pt x="1892" y="9121"/>
                    <a:pt x="1988" y="9169"/>
                  </a:cubicBezTo>
                  <a:lnTo>
                    <a:pt x="2115" y="9217"/>
                  </a:lnTo>
                  <a:cubicBezTo>
                    <a:pt x="2131" y="9248"/>
                    <a:pt x="2163" y="9280"/>
                    <a:pt x="2210" y="9296"/>
                  </a:cubicBezTo>
                  <a:cubicBezTo>
                    <a:pt x="2226" y="9312"/>
                    <a:pt x="2258" y="9328"/>
                    <a:pt x="2290" y="9344"/>
                  </a:cubicBezTo>
                  <a:cubicBezTo>
                    <a:pt x="2401" y="9407"/>
                    <a:pt x="2544" y="9455"/>
                    <a:pt x="2687" y="9471"/>
                  </a:cubicBezTo>
                  <a:lnTo>
                    <a:pt x="2703" y="9487"/>
                  </a:lnTo>
                  <a:lnTo>
                    <a:pt x="2719" y="9487"/>
                  </a:lnTo>
                  <a:cubicBezTo>
                    <a:pt x="2783" y="9519"/>
                    <a:pt x="2830" y="9550"/>
                    <a:pt x="2894" y="9566"/>
                  </a:cubicBezTo>
                  <a:cubicBezTo>
                    <a:pt x="2926" y="9582"/>
                    <a:pt x="2974" y="9598"/>
                    <a:pt x="3021" y="9614"/>
                  </a:cubicBezTo>
                  <a:lnTo>
                    <a:pt x="3101" y="9614"/>
                  </a:lnTo>
                  <a:lnTo>
                    <a:pt x="3276" y="9630"/>
                  </a:lnTo>
                  <a:cubicBezTo>
                    <a:pt x="3339" y="9630"/>
                    <a:pt x="3387" y="9630"/>
                    <a:pt x="3451" y="9646"/>
                  </a:cubicBezTo>
                  <a:lnTo>
                    <a:pt x="3562" y="9678"/>
                  </a:lnTo>
                  <a:lnTo>
                    <a:pt x="3673" y="9725"/>
                  </a:lnTo>
                  <a:lnTo>
                    <a:pt x="3784" y="9789"/>
                  </a:lnTo>
                  <a:cubicBezTo>
                    <a:pt x="3816" y="9805"/>
                    <a:pt x="3832" y="9821"/>
                    <a:pt x="3864" y="9837"/>
                  </a:cubicBezTo>
                  <a:cubicBezTo>
                    <a:pt x="3928" y="9853"/>
                    <a:pt x="3975" y="9853"/>
                    <a:pt x="4039" y="9853"/>
                  </a:cubicBezTo>
                  <a:lnTo>
                    <a:pt x="4404" y="9853"/>
                  </a:lnTo>
                  <a:lnTo>
                    <a:pt x="4595" y="9916"/>
                  </a:lnTo>
                  <a:lnTo>
                    <a:pt x="4834" y="9996"/>
                  </a:lnTo>
                  <a:cubicBezTo>
                    <a:pt x="4871" y="10014"/>
                    <a:pt x="4908" y="10022"/>
                    <a:pt x="4946" y="10022"/>
                  </a:cubicBezTo>
                  <a:cubicBezTo>
                    <a:pt x="4972" y="10022"/>
                    <a:pt x="4998" y="10018"/>
                    <a:pt x="5025" y="10012"/>
                  </a:cubicBezTo>
                  <a:cubicBezTo>
                    <a:pt x="5120" y="10012"/>
                    <a:pt x="5199" y="9996"/>
                    <a:pt x="5279" y="9996"/>
                  </a:cubicBezTo>
                  <a:lnTo>
                    <a:pt x="5406" y="9980"/>
                  </a:lnTo>
                  <a:cubicBezTo>
                    <a:pt x="5470" y="9980"/>
                    <a:pt x="5533" y="10012"/>
                    <a:pt x="5597" y="10012"/>
                  </a:cubicBezTo>
                  <a:lnTo>
                    <a:pt x="5772" y="10027"/>
                  </a:lnTo>
                  <a:lnTo>
                    <a:pt x="5867" y="10027"/>
                  </a:lnTo>
                  <a:cubicBezTo>
                    <a:pt x="5883" y="10027"/>
                    <a:pt x="5915" y="10012"/>
                    <a:pt x="5947" y="10012"/>
                  </a:cubicBezTo>
                  <a:lnTo>
                    <a:pt x="6122" y="9980"/>
                  </a:lnTo>
                  <a:lnTo>
                    <a:pt x="6296" y="9980"/>
                  </a:lnTo>
                  <a:cubicBezTo>
                    <a:pt x="6376" y="10012"/>
                    <a:pt x="6455" y="10059"/>
                    <a:pt x="6551" y="10091"/>
                  </a:cubicBezTo>
                  <a:lnTo>
                    <a:pt x="6710" y="10171"/>
                  </a:lnTo>
                  <a:cubicBezTo>
                    <a:pt x="6758" y="10202"/>
                    <a:pt x="6821" y="10218"/>
                    <a:pt x="6885" y="10218"/>
                  </a:cubicBezTo>
                  <a:cubicBezTo>
                    <a:pt x="6948" y="10202"/>
                    <a:pt x="7028" y="10186"/>
                    <a:pt x="7091" y="10171"/>
                  </a:cubicBezTo>
                  <a:cubicBezTo>
                    <a:pt x="7139" y="10155"/>
                    <a:pt x="7203" y="10139"/>
                    <a:pt x="7250" y="10123"/>
                  </a:cubicBezTo>
                  <a:cubicBezTo>
                    <a:pt x="7314" y="10091"/>
                    <a:pt x="7378" y="10043"/>
                    <a:pt x="7425" y="9996"/>
                  </a:cubicBezTo>
                  <a:lnTo>
                    <a:pt x="7473" y="9964"/>
                  </a:lnTo>
                  <a:lnTo>
                    <a:pt x="7632" y="9964"/>
                  </a:lnTo>
                  <a:lnTo>
                    <a:pt x="7839" y="10012"/>
                  </a:lnTo>
                  <a:cubicBezTo>
                    <a:pt x="7863" y="10020"/>
                    <a:pt x="7890" y="10023"/>
                    <a:pt x="7918" y="10023"/>
                  </a:cubicBezTo>
                  <a:cubicBezTo>
                    <a:pt x="7946" y="10023"/>
                    <a:pt x="7974" y="10020"/>
                    <a:pt x="7998" y="10012"/>
                  </a:cubicBezTo>
                  <a:lnTo>
                    <a:pt x="8093" y="9996"/>
                  </a:lnTo>
                  <a:cubicBezTo>
                    <a:pt x="8141" y="9996"/>
                    <a:pt x="8204" y="9996"/>
                    <a:pt x="8252" y="9980"/>
                  </a:cubicBezTo>
                  <a:lnTo>
                    <a:pt x="8332" y="9932"/>
                  </a:lnTo>
                  <a:lnTo>
                    <a:pt x="8459" y="9884"/>
                  </a:lnTo>
                  <a:lnTo>
                    <a:pt x="8713" y="9916"/>
                  </a:lnTo>
                  <a:lnTo>
                    <a:pt x="8872" y="9948"/>
                  </a:lnTo>
                  <a:lnTo>
                    <a:pt x="9015" y="9948"/>
                  </a:lnTo>
                  <a:cubicBezTo>
                    <a:pt x="9079" y="9916"/>
                    <a:pt x="9142" y="9900"/>
                    <a:pt x="9190" y="9868"/>
                  </a:cubicBezTo>
                  <a:cubicBezTo>
                    <a:pt x="9238" y="9837"/>
                    <a:pt x="9285" y="9821"/>
                    <a:pt x="9317" y="9805"/>
                  </a:cubicBezTo>
                  <a:cubicBezTo>
                    <a:pt x="9365" y="9773"/>
                    <a:pt x="9397" y="9741"/>
                    <a:pt x="9429" y="9725"/>
                  </a:cubicBezTo>
                  <a:lnTo>
                    <a:pt x="9492" y="9662"/>
                  </a:lnTo>
                  <a:lnTo>
                    <a:pt x="9683" y="9694"/>
                  </a:lnTo>
                  <a:lnTo>
                    <a:pt x="9858" y="9837"/>
                  </a:lnTo>
                  <a:cubicBezTo>
                    <a:pt x="9890" y="9868"/>
                    <a:pt x="9937" y="9884"/>
                    <a:pt x="9985" y="9900"/>
                  </a:cubicBezTo>
                  <a:lnTo>
                    <a:pt x="10128" y="9900"/>
                  </a:lnTo>
                  <a:cubicBezTo>
                    <a:pt x="10224" y="9900"/>
                    <a:pt x="10335" y="9884"/>
                    <a:pt x="10430" y="9868"/>
                  </a:cubicBezTo>
                  <a:lnTo>
                    <a:pt x="10621" y="9821"/>
                  </a:lnTo>
                  <a:lnTo>
                    <a:pt x="10796" y="9900"/>
                  </a:lnTo>
                  <a:lnTo>
                    <a:pt x="10923" y="9980"/>
                  </a:lnTo>
                  <a:cubicBezTo>
                    <a:pt x="10955" y="10012"/>
                    <a:pt x="11003" y="10043"/>
                    <a:pt x="11050" y="10075"/>
                  </a:cubicBezTo>
                  <a:cubicBezTo>
                    <a:pt x="11114" y="10123"/>
                    <a:pt x="11177" y="10139"/>
                    <a:pt x="11241" y="10139"/>
                  </a:cubicBezTo>
                  <a:cubicBezTo>
                    <a:pt x="11305" y="10139"/>
                    <a:pt x="11352" y="10123"/>
                    <a:pt x="11400" y="10123"/>
                  </a:cubicBezTo>
                  <a:cubicBezTo>
                    <a:pt x="11511" y="10123"/>
                    <a:pt x="11607" y="10091"/>
                    <a:pt x="11702" y="10043"/>
                  </a:cubicBezTo>
                  <a:cubicBezTo>
                    <a:pt x="11750" y="10012"/>
                    <a:pt x="11798" y="9980"/>
                    <a:pt x="11829" y="9948"/>
                  </a:cubicBezTo>
                  <a:lnTo>
                    <a:pt x="11925" y="9868"/>
                  </a:lnTo>
                  <a:lnTo>
                    <a:pt x="12084" y="9757"/>
                  </a:lnTo>
                  <a:lnTo>
                    <a:pt x="12290" y="9773"/>
                  </a:lnTo>
                  <a:lnTo>
                    <a:pt x="12386" y="9853"/>
                  </a:lnTo>
                  <a:cubicBezTo>
                    <a:pt x="12418" y="9884"/>
                    <a:pt x="12449" y="9900"/>
                    <a:pt x="12497" y="9932"/>
                  </a:cubicBezTo>
                  <a:cubicBezTo>
                    <a:pt x="12529" y="9964"/>
                    <a:pt x="12577" y="9980"/>
                    <a:pt x="12624" y="9996"/>
                  </a:cubicBezTo>
                  <a:lnTo>
                    <a:pt x="12767" y="10059"/>
                  </a:lnTo>
                  <a:cubicBezTo>
                    <a:pt x="12799" y="10075"/>
                    <a:pt x="12831" y="10091"/>
                    <a:pt x="12863" y="10091"/>
                  </a:cubicBezTo>
                  <a:lnTo>
                    <a:pt x="12974" y="10107"/>
                  </a:lnTo>
                  <a:cubicBezTo>
                    <a:pt x="13022" y="10107"/>
                    <a:pt x="13069" y="10123"/>
                    <a:pt x="13133" y="10123"/>
                  </a:cubicBezTo>
                  <a:cubicBezTo>
                    <a:pt x="13181" y="10123"/>
                    <a:pt x="13228" y="10107"/>
                    <a:pt x="13276" y="10107"/>
                  </a:cubicBezTo>
                  <a:lnTo>
                    <a:pt x="13387" y="10091"/>
                  </a:lnTo>
                  <a:cubicBezTo>
                    <a:pt x="13642" y="10107"/>
                    <a:pt x="13880" y="10123"/>
                    <a:pt x="14135" y="10155"/>
                  </a:cubicBezTo>
                  <a:lnTo>
                    <a:pt x="14325" y="10186"/>
                  </a:lnTo>
                  <a:cubicBezTo>
                    <a:pt x="14421" y="10234"/>
                    <a:pt x="14500" y="10282"/>
                    <a:pt x="14580" y="10345"/>
                  </a:cubicBezTo>
                  <a:cubicBezTo>
                    <a:pt x="14612" y="10377"/>
                    <a:pt x="14659" y="10409"/>
                    <a:pt x="14707" y="10425"/>
                  </a:cubicBezTo>
                  <a:cubicBezTo>
                    <a:pt x="14771" y="10441"/>
                    <a:pt x="14818" y="10457"/>
                    <a:pt x="14866" y="10473"/>
                  </a:cubicBezTo>
                  <a:cubicBezTo>
                    <a:pt x="14914" y="10489"/>
                    <a:pt x="14961" y="10489"/>
                    <a:pt x="15025" y="10504"/>
                  </a:cubicBezTo>
                  <a:cubicBezTo>
                    <a:pt x="15073" y="10489"/>
                    <a:pt x="15120" y="10489"/>
                    <a:pt x="15168" y="10473"/>
                  </a:cubicBezTo>
                  <a:cubicBezTo>
                    <a:pt x="15232" y="10457"/>
                    <a:pt x="15295" y="10441"/>
                    <a:pt x="15359" y="10425"/>
                  </a:cubicBezTo>
                  <a:lnTo>
                    <a:pt x="15438" y="10457"/>
                  </a:lnTo>
                  <a:cubicBezTo>
                    <a:pt x="15502" y="10489"/>
                    <a:pt x="15566" y="10536"/>
                    <a:pt x="15629" y="10568"/>
                  </a:cubicBezTo>
                  <a:cubicBezTo>
                    <a:pt x="15677" y="10616"/>
                    <a:pt x="15756" y="10648"/>
                    <a:pt x="15820" y="10679"/>
                  </a:cubicBezTo>
                  <a:lnTo>
                    <a:pt x="16043" y="10679"/>
                  </a:lnTo>
                  <a:cubicBezTo>
                    <a:pt x="16090" y="10679"/>
                    <a:pt x="16122" y="10679"/>
                    <a:pt x="16170" y="10663"/>
                  </a:cubicBezTo>
                  <a:lnTo>
                    <a:pt x="16202" y="10663"/>
                  </a:lnTo>
                  <a:lnTo>
                    <a:pt x="16329" y="10711"/>
                  </a:lnTo>
                  <a:lnTo>
                    <a:pt x="16440" y="10791"/>
                  </a:lnTo>
                  <a:cubicBezTo>
                    <a:pt x="16488" y="10822"/>
                    <a:pt x="16535" y="10854"/>
                    <a:pt x="16599" y="10886"/>
                  </a:cubicBezTo>
                  <a:cubicBezTo>
                    <a:pt x="16631" y="10918"/>
                    <a:pt x="16679" y="10934"/>
                    <a:pt x="16742" y="10934"/>
                  </a:cubicBezTo>
                  <a:lnTo>
                    <a:pt x="16901" y="10934"/>
                  </a:lnTo>
                  <a:lnTo>
                    <a:pt x="17044" y="10966"/>
                  </a:lnTo>
                  <a:lnTo>
                    <a:pt x="17203" y="11109"/>
                  </a:lnTo>
                  <a:cubicBezTo>
                    <a:pt x="17235" y="11125"/>
                    <a:pt x="17283" y="11156"/>
                    <a:pt x="17314" y="11172"/>
                  </a:cubicBezTo>
                  <a:lnTo>
                    <a:pt x="17394" y="11220"/>
                  </a:lnTo>
                  <a:cubicBezTo>
                    <a:pt x="17426" y="11236"/>
                    <a:pt x="17458" y="11252"/>
                    <a:pt x="17505" y="11268"/>
                  </a:cubicBezTo>
                  <a:lnTo>
                    <a:pt x="17585" y="11268"/>
                  </a:lnTo>
                  <a:lnTo>
                    <a:pt x="17728" y="11283"/>
                  </a:lnTo>
                  <a:lnTo>
                    <a:pt x="17887" y="11331"/>
                  </a:lnTo>
                  <a:lnTo>
                    <a:pt x="17998" y="11411"/>
                  </a:lnTo>
                  <a:lnTo>
                    <a:pt x="18062" y="11458"/>
                  </a:lnTo>
                  <a:cubicBezTo>
                    <a:pt x="18094" y="11474"/>
                    <a:pt x="18109" y="11474"/>
                    <a:pt x="18141" y="11490"/>
                  </a:cubicBezTo>
                  <a:lnTo>
                    <a:pt x="18237" y="11538"/>
                  </a:lnTo>
                  <a:lnTo>
                    <a:pt x="18316" y="11570"/>
                  </a:lnTo>
                  <a:lnTo>
                    <a:pt x="18507" y="11586"/>
                  </a:lnTo>
                  <a:lnTo>
                    <a:pt x="18618" y="11633"/>
                  </a:lnTo>
                  <a:cubicBezTo>
                    <a:pt x="18650" y="11665"/>
                    <a:pt x="18698" y="11713"/>
                    <a:pt x="18745" y="11745"/>
                  </a:cubicBezTo>
                  <a:lnTo>
                    <a:pt x="18809" y="11776"/>
                  </a:lnTo>
                  <a:cubicBezTo>
                    <a:pt x="18825" y="11808"/>
                    <a:pt x="18857" y="11840"/>
                    <a:pt x="18888" y="11872"/>
                  </a:cubicBezTo>
                  <a:lnTo>
                    <a:pt x="18952" y="11919"/>
                  </a:lnTo>
                  <a:cubicBezTo>
                    <a:pt x="19000" y="11951"/>
                    <a:pt x="19047" y="11983"/>
                    <a:pt x="19095" y="11999"/>
                  </a:cubicBezTo>
                  <a:cubicBezTo>
                    <a:pt x="19143" y="12031"/>
                    <a:pt x="19206" y="12063"/>
                    <a:pt x="19270" y="12078"/>
                  </a:cubicBezTo>
                  <a:lnTo>
                    <a:pt x="19365" y="12110"/>
                  </a:lnTo>
                  <a:lnTo>
                    <a:pt x="19413" y="12110"/>
                  </a:lnTo>
                  <a:lnTo>
                    <a:pt x="19509" y="12158"/>
                  </a:lnTo>
                  <a:lnTo>
                    <a:pt x="19556" y="12206"/>
                  </a:lnTo>
                  <a:cubicBezTo>
                    <a:pt x="19588" y="12237"/>
                    <a:pt x="19620" y="12285"/>
                    <a:pt x="19652" y="12317"/>
                  </a:cubicBezTo>
                  <a:lnTo>
                    <a:pt x="19747" y="12412"/>
                  </a:lnTo>
                  <a:cubicBezTo>
                    <a:pt x="19763" y="12428"/>
                    <a:pt x="19779" y="12428"/>
                    <a:pt x="19795" y="12428"/>
                  </a:cubicBezTo>
                  <a:cubicBezTo>
                    <a:pt x="19811" y="12428"/>
                    <a:pt x="19842" y="12428"/>
                    <a:pt x="19858" y="12412"/>
                  </a:cubicBezTo>
                  <a:cubicBezTo>
                    <a:pt x="19906" y="12396"/>
                    <a:pt x="19954" y="12349"/>
                    <a:pt x="19970" y="12301"/>
                  </a:cubicBezTo>
                  <a:cubicBezTo>
                    <a:pt x="20033" y="12174"/>
                    <a:pt x="20017" y="12047"/>
                    <a:pt x="19938" y="11935"/>
                  </a:cubicBezTo>
                  <a:cubicBezTo>
                    <a:pt x="19890" y="11872"/>
                    <a:pt x="19827" y="11808"/>
                    <a:pt x="19779" y="11760"/>
                  </a:cubicBezTo>
                  <a:cubicBezTo>
                    <a:pt x="19747" y="11729"/>
                    <a:pt x="19731" y="11729"/>
                    <a:pt x="19699" y="11681"/>
                  </a:cubicBezTo>
                  <a:cubicBezTo>
                    <a:pt x="19668" y="11633"/>
                    <a:pt x="19636" y="11586"/>
                    <a:pt x="19604" y="11538"/>
                  </a:cubicBezTo>
                  <a:cubicBezTo>
                    <a:pt x="19540" y="11395"/>
                    <a:pt x="19445" y="11268"/>
                    <a:pt x="19334" y="11188"/>
                  </a:cubicBezTo>
                  <a:cubicBezTo>
                    <a:pt x="19270" y="11140"/>
                    <a:pt x="19191" y="11109"/>
                    <a:pt x="19111" y="11077"/>
                  </a:cubicBezTo>
                  <a:cubicBezTo>
                    <a:pt x="19079" y="11061"/>
                    <a:pt x="19032" y="11045"/>
                    <a:pt x="18984" y="11045"/>
                  </a:cubicBezTo>
                  <a:lnTo>
                    <a:pt x="18904" y="11045"/>
                  </a:lnTo>
                  <a:cubicBezTo>
                    <a:pt x="18873" y="11029"/>
                    <a:pt x="18825" y="11013"/>
                    <a:pt x="18777" y="11013"/>
                  </a:cubicBezTo>
                  <a:lnTo>
                    <a:pt x="18682" y="11013"/>
                  </a:lnTo>
                  <a:lnTo>
                    <a:pt x="18555" y="10966"/>
                  </a:lnTo>
                  <a:lnTo>
                    <a:pt x="18396" y="10854"/>
                  </a:lnTo>
                  <a:cubicBezTo>
                    <a:pt x="18348" y="10838"/>
                    <a:pt x="18284" y="10807"/>
                    <a:pt x="18221" y="10791"/>
                  </a:cubicBezTo>
                  <a:lnTo>
                    <a:pt x="18141" y="10775"/>
                  </a:lnTo>
                  <a:cubicBezTo>
                    <a:pt x="18125" y="10767"/>
                    <a:pt x="18109" y="10763"/>
                    <a:pt x="18096" y="10763"/>
                  </a:cubicBezTo>
                  <a:cubicBezTo>
                    <a:pt x="18082" y="10763"/>
                    <a:pt x="18070" y="10767"/>
                    <a:pt x="18062" y="10775"/>
                  </a:cubicBezTo>
                  <a:lnTo>
                    <a:pt x="17919" y="10775"/>
                  </a:lnTo>
                  <a:lnTo>
                    <a:pt x="17744" y="10695"/>
                  </a:lnTo>
                  <a:lnTo>
                    <a:pt x="17569" y="10600"/>
                  </a:lnTo>
                  <a:cubicBezTo>
                    <a:pt x="17521" y="10568"/>
                    <a:pt x="17473" y="10552"/>
                    <a:pt x="17410" y="10552"/>
                  </a:cubicBezTo>
                  <a:cubicBezTo>
                    <a:pt x="17346" y="10536"/>
                    <a:pt x="17283" y="10536"/>
                    <a:pt x="17203" y="10536"/>
                  </a:cubicBezTo>
                  <a:lnTo>
                    <a:pt x="17060" y="10536"/>
                  </a:lnTo>
                  <a:lnTo>
                    <a:pt x="16933" y="10441"/>
                  </a:lnTo>
                  <a:lnTo>
                    <a:pt x="16790" y="10314"/>
                  </a:lnTo>
                  <a:cubicBezTo>
                    <a:pt x="16758" y="10282"/>
                    <a:pt x="16694" y="10266"/>
                    <a:pt x="16647" y="10250"/>
                  </a:cubicBezTo>
                  <a:cubicBezTo>
                    <a:pt x="16599" y="10234"/>
                    <a:pt x="16535" y="10234"/>
                    <a:pt x="16488" y="10218"/>
                  </a:cubicBezTo>
                  <a:lnTo>
                    <a:pt x="16361" y="10218"/>
                  </a:lnTo>
                  <a:lnTo>
                    <a:pt x="16233" y="10171"/>
                  </a:lnTo>
                  <a:lnTo>
                    <a:pt x="16170" y="10107"/>
                  </a:lnTo>
                  <a:cubicBezTo>
                    <a:pt x="16154" y="10091"/>
                    <a:pt x="16122" y="10075"/>
                    <a:pt x="16106" y="10043"/>
                  </a:cubicBezTo>
                  <a:lnTo>
                    <a:pt x="15995" y="9948"/>
                  </a:lnTo>
                  <a:cubicBezTo>
                    <a:pt x="15979" y="9932"/>
                    <a:pt x="15947" y="9916"/>
                    <a:pt x="15915" y="9900"/>
                  </a:cubicBezTo>
                  <a:cubicBezTo>
                    <a:pt x="15852" y="9868"/>
                    <a:pt x="15788" y="9837"/>
                    <a:pt x="15709" y="9837"/>
                  </a:cubicBezTo>
                  <a:cubicBezTo>
                    <a:pt x="15645" y="9821"/>
                    <a:pt x="15581" y="9805"/>
                    <a:pt x="15502" y="9805"/>
                  </a:cubicBezTo>
                  <a:lnTo>
                    <a:pt x="15423" y="9773"/>
                  </a:lnTo>
                  <a:lnTo>
                    <a:pt x="15343" y="9678"/>
                  </a:lnTo>
                  <a:cubicBezTo>
                    <a:pt x="15311" y="9646"/>
                    <a:pt x="15264" y="9614"/>
                    <a:pt x="15232" y="9582"/>
                  </a:cubicBezTo>
                  <a:cubicBezTo>
                    <a:pt x="15184" y="9519"/>
                    <a:pt x="15120" y="9471"/>
                    <a:pt x="15057" y="9439"/>
                  </a:cubicBezTo>
                  <a:lnTo>
                    <a:pt x="14914" y="9392"/>
                  </a:lnTo>
                  <a:cubicBezTo>
                    <a:pt x="14882" y="9376"/>
                    <a:pt x="14850" y="9360"/>
                    <a:pt x="14818" y="9360"/>
                  </a:cubicBezTo>
                  <a:cubicBezTo>
                    <a:pt x="14794" y="9352"/>
                    <a:pt x="14775" y="9348"/>
                    <a:pt x="14755" y="9348"/>
                  </a:cubicBezTo>
                  <a:cubicBezTo>
                    <a:pt x="14735" y="9348"/>
                    <a:pt x="14715" y="9352"/>
                    <a:pt x="14691" y="9360"/>
                  </a:cubicBezTo>
                  <a:lnTo>
                    <a:pt x="14548" y="9376"/>
                  </a:lnTo>
                  <a:lnTo>
                    <a:pt x="14325" y="9407"/>
                  </a:lnTo>
                  <a:lnTo>
                    <a:pt x="14119" y="9392"/>
                  </a:lnTo>
                  <a:lnTo>
                    <a:pt x="13356" y="9280"/>
                  </a:lnTo>
                  <a:lnTo>
                    <a:pt x="13197" y="9217"/>
                  </a:lnTo>
                  <a:cubicBezTo>
                    <a:pt x="13149" y="9201"/>
                    <a:pt x="13101" y="9185"/>
                    <a:pt x="13038" y="9185"/>
                  </a:cubicBezTo>
                  <a:lnTo>
                    <a:pt x="12895" y="9169"/>
                  </a:lnTo>
                  <a:cubicBezTo>
                    <a:pt x="12863" y="9161"/>
                    <a:pt x="12835" y="9157"/>
                    <a:pt x="12809" y="9157"/>
                  </a:cubicBezTo>
                  <a:cubicBezTo>
                    <a:pt x="12783" y="9157"/>
                    <a:pt x="12759" y="9161"/>
                    <a:pt x="12736" y="9169"/>
                  </a:cubicBezTo>
                  <a:lnTo>
                    <a:pt x="12529" y="9217"/>
                  </a:lnTo>
                  <a:cubicBezTo>
                    <a:pt x="12497" y="9217"/>
                    <a:pt x="12449" y="9233"/>
                    <a:pt x="12418" y="9248"/>
                  </a:cubicBezTo>
                  <a:lnTo>
                    <a:pt x="12227" y="9360"/>
                  </a:lnTo>
                  <a:lnTo>
                    <a:pt x="12036" y="9328"/>
                  </a:lnTo>
                  <a:lnTo>
                    <a:pt x="11877" y="9201"/>
                  </a:lnTo>
                  <a:lnTo>
                    <a:pt x="11766" y="9089"/>
                  </a:lnTo>
                  <a:cubicBezTo>
                    <a:pt x="11718" y="9042"/>
                    <a:pt x="11670" y="8994"/>
                    <a:pt x="11623" y="8962"/>
                  </a:cubicBezTo>
                  <a:cubicBezTo>
                    <a:pt x="11575" y="8930"/>
                    <a:pt x="11511" y="8915"/>
                    <a:pt x="11464" y="8899"/>
                  </a:cubicBezTo>
                  <a:lnTo>
                    <a:pt x="11321" y="8867"/>
                  </a:lnTo>
                  <a:cubicBezTo>
                    <a:pt x="11276" y="8856"/>
                    <a:pt x="11223" y="8844"/>
                    <a:pt x="11167" y="8844"/>
                  </a:cubicBezTo>
                  <a:cubicBezTo>
                    <a:pt x="11145" y="8844"/>
                    <a:pt x="11121" y="8846"/>
                    <a:pt x="11098" y="8851"/>
                  </a:cubicBezTo>
                  <a:cubicBezTo>
                    <a:pt x="11034" y="8867"/>
                    <a:pt x="10971" y="8883"/>
                    <a:pt x="10923" y="8930"/>
                  </a:cubicBezTo>
                  <a:lnTo>
                    <a:pt x="10748" y="9058"/>
                  </a:lnTo>
                  <a:lnTo>
                    <a:pt x="10573" y="9137"/>
                  </a:lnTo>
                  <a:lnTo>
                    <a:pt x="10335" y="9074"/>
                  </a:lnTo>
                  <a:lnTo>
                    <a:pt x="10033" y="9074"/>
                  </a:lnTo>
                  <a:cubicBezTo>
                    <a:pt x="10009" y="9066"/>
                    <a:pt x="9985" y="9062"/>
                    <a:pt x="9961" y="9062"/>
                  </a:cubicBezTo>
                  <a:cubicBezTo>
                    <a:pt x="9937" y="9062"/>
                    <a:pt x="9913" y="9066"/>
                    <a:pt x="9890" y="9074"/>
                  </a:cubicBezTo>
                  <a:cubicBezTo>
                    <a:pt x="9842" y="9105"/>
                    <a:pt x="9810" y="9121"/>
                    <a:pt x="9778" y="9153"/>
                  </a:cubicBezTo>
                  <a:lnTo>
                    <a:pt x="9635" y="9296"/>
                  </a:lnTo>
                  <a:lnTo>
                    <a:pt x="9444" y="9344"/>
                  </a:lnTo>
                  <a:lnTo>
                    <a:pt x="9317" y="9248"/>
                  </a:lnTo>
                  <a:cubicBezTo>
                    <a:pt x="9270" y="9217"/>
                    <a:pt x="9238" y="9201"/>
                    <a:pt x="9190" y="9185"/>
                  </a:cubicBezTo>
                  <a:lnTo>
                    <a:pt x="9063" y="9121"/>
                  </a:lnTo>
                  <a:cubicBezTo>
                    <a:pt x="9015" y="9105"/>
                    <a:pt x="8967" y="9089"/>
                    <a:pt x="8920" y="9089"/>
                  </a:cubicBezTo>
                  <a:cubicBezTo>
                    <a:pt x="8872" y="9089"/>
                    <a:pt x="8824" y="9105"/>
                    <a:pt x="8761" y="9121"/>
                  </a:cubicBezTo>
                  <a:lnTo>
                    <a:pt x="8618" y="9153"/>
                  </a:lnTo>
                  <a:lnTo>
                    <a:pt x="8379" y="9201"/>
                  </a:lnTo>
                  <a:lnTo>
                    <a:pt x="8236" y="9153"/>
                  </a:lnTo>
                  <a:cubicBezTo>
                    <a:pt x="8204" y="9137"/>
                    <a:pt x="8157" y="9137"/>
                    <a:pt x="8109" y="9121"/>
                  </a:cubicBezTo>
                  <a:lnTo>
                    <a:pt x="7950" y="9121"/>
                  </a:lnTo>
                  <a:cubicBezTo>
                    <a:pt x="7886" y="9121"/>
                    <a:pt x="7823" y="9121"/>
                    <a:pt x="7759" y="9153"/>
                  </a:cubicBezTo>
                  <a:lnTo>
                    <a:pt x="7552" y="9217"/>
                  </a:lnTo>
                  <a:lnTo>
                    <a:pt x="7409" y="9233"/>
                  </a:lnTo>
                  <a:cubicBezTo>
                    <a:pt x="7362" y="9217"/>
                    <a:pt x="7330" y="9185"/>
                    <a:pt x="7298" y="9169"/>
                  </a:cubicBezTo>
                  <a:cubicBezTo>
                    <a:pt x="7250" y="9137"/>
                    <a:pt x="7203" y="9105"/>
                    <a:pt x="7155" y="9105"/>
                  </a:cubicBezTo>
                  <a:lnTo>
                    <a:pt x="6948" y="9042"/>
                  </a:lnTo>
                  <a:cubicBezTo>
                    <a:pt x="6917" y="9034"/>
                    <a:pt x="6885" y="9030"/>
                    <a:pt x="6855" y="9030"/>
                  </a:cubicBezTo>
                  <a:cubicBezTo>
                    <a:pt x="6825" y="9030"/>
                    <a:pt x="6797" y="9034"/>
                    <a:pt x="6773" y="9042"/>
                  </a:cubicBezTo>
                  <a:cubicBezTo>
                    <a:pt x="6710" y="9058"/>
                    <a:pt x="6646" y="9074"/>
                    <a:pt x="6583" y="9105"/>
                  </a:cubicBezTo>
                  <a:lnTo>
                    <a:pt x="6455" y="9169"/>
                  </a:lnTo>
                  <a:lnTo>
                    <a:pt x="6249" y="9280"/>
                  </a:lnTo>
                  <a:lnTo>
                    <a:pt x="6074" y="9264"/>
                  </a:lnTo>
                  <a:lnTo>
                    <a:pt x="5899" y="9217"/>
                  </a:lnTo>
                  <a:cubicBezTo>
                    <a:pt x="5867" y="9217"/>
                    <a:pt x="5828" y="9210"/>
                    <a:pt x="5787" y="9210"/>
                  </a:cubicBezTo>
                  <a:cubicBezTo>
                    <a:pt x="5766" y="9210"/>
                    <a:pt x="5745" y="9211"/>
                    <a:pt x="5724" y="9217"/>
                  </a:cubicBezTo>
                  <a:cubicBezTo>
                    <a:pt x="5613" y="9217"/>
                    <a:pt x="5502" y="9233"/>
                    <a:pt x="5390" y="9233"/>
                  </a:cubicBezTo>
                  <a:cubicBezTo>
                    <a:pt x="5311" y="9201"/>
                    <a:pt x="5215" y="9169"/>
                    <a:pt x="5136" y="9153"/>
                  </a:cubicBezTo>
                  <a:lnTo>
                    <a:pt x="4993" y="9137"/>
                  </a:lnTo>
                  <a:cubicBezTo>
                    <a:pt x="4961" y="9137"/>
                    <a:pt x="4913" y="9121"/>
                    <a:pt x="4881" y="9121"/>
                  </a:cubicBezTo>
                  <a:cubicBezTo>
                    <a:pt x="4834" y="9121"/>
                    <a:pt x="4786" y="9137"/>
                    <a:pt x="4738" y="9153"/>
                  </a:cubicBezTo>
                  <a:lnTo>
                    <a:pt x="4643" y="9185"/>
                  </a:lnTo>
                  <a:lnTo>
                    <a:pt x="4595" y="9201"/>
                  </a:lnTo>
                  <a:lnTo>
                    <a:pt x="4579" y="9201"/>
                  </a:lnTo>
                  <a:cubicBezTo>
                    <a:pt x="4532" y="9153"/>
                    <a:pt x="4500" y="9137"/>
                    <a:pt x="4452" y="9121"/>
                  </a:cubicBezTo>
                  <a:cubicBezTo>
                    <a:pt x="4389" y="9089"/>
                    <a:pt x="4325" y="9074"/>
                    <a:pt x="4245" y="9074"/>
                  </a:cubicBezTo>
                  <a:cubicBezTo>
                    <a:pt x="4230" y="9066"/>
                    <a:pt x="4210" y="9062"/>
                    <a:pt x="4188" y="9062"/>
                  </a:cubicBezTo>
                  <a:cubicBezTo>
                    <a:pt x="4166" y="9062"/>
                    <a:pt x="4142" y="9066"/>
                    <a:pt x="4118" y="9074"/>
                  </a:cubicBezTo>
                  <a:lnTo>
                    <a:pt x="4039" y="9089"/>
                  </a:lnTo>
                  <a:lnTo>
                    <a:pt x="3991" y="9089"/>
                  </a:lnTo>
                  <a:cubicBezTo>
                    <a:pt x="3946" y="9078"/>
                    <a:pt x="3909" y="9067"/>
                    <a:pt x="3869" y="9067"/>
                  </a:cubicBezTo>
                  <a:cubicBezTo>
                    <a:pt x="3852" y="9067"/>
                    <a:pt x="3835" y="9069"/>
                    <a:pt x="3816" y="9074"/>
                  </a:cubicBezTo>
                  <a:lnTo>
                    <a:pt x="3737" y="9042"/>
                  </a:lnTo>
                  <a:cubicBezTo>
                    <a:pt x="3689" y="9026"/>
                    <a:pt x="3625" y="9010"/>
                    <a:pt x="3578" y="9010"/>
                  </a:cubicBezTo>
                  <a:lnTo>
                    <a:pt x="3482" y="8978"/>
                  </a:lnTo>
                  <a:lnTo>
                    <a:pt x="3276" y="8978"/>
                  </a:lnTo>
                  <a:cubicBezTo>
                    <a:pt x="3212" y="8946"/>
                    <a:pt x="3133" y="8915"/>
                    <a:pt x="3069" y="8899"/>
                  </a:cubicBezTo>
                  <a:lnTo>
                    <a:pt x="3053" y="8899"/>
                  </a:lnTo>
                  <a:cubicBezTo>
                    <a:pt x="3037" y="8883"/>
                    <a:pt x="3021" y="8867"/>
                    <a:pt x="3005" y="8851"/>
                  </a:cubicBezTo>
                  <a:cubicBezTo>
                    <a:pt x="2942" y="8803"/>
                    <a:pt x="2878" y="8756"/>
                    <a:pt x="2815" y="8692"/>
                  </a:cubicBezTo>
                  <a:cubicBezTo>
                    <a:pt x="2783" y="8644"/>
                    <a:pt x="2735" y="8597"/>
                    <a:pt x="2687" y="8565"/>
                  </a:cubicBezTo>
                  <a:cubicBezTo>
                    <a:pt x="2656" y="8533"/>
                    <a:pt x="2624" y="8517"/>
                    <a:pt x="2592" y="8485"/>
                  </a:cubicBezTo>
                  <a:cubicBezTo>
                    <a:pt x="2544" y="8469"/>
                    <a:pt x="2497" y="8438"/>
                    <a:pt x="2449" y="8422"/>
                  </a:cubicBezTo>
                  <a:lnTo>
                    <a:pt x="2385" y="8390"/>
                  </a:lnTo>
                  <a:lnTo>
                    <a:pt x="2322" y="8294"/>
                  </a:lnTo>
                  <a:cubicBezTo>
                    <a:pt x="2290" y="8231"/>
                    <a:pt x="2258" y="8183"/>
                    <a:pt x="2242" y="8135"/>
                  </a:cubicBezTo>
                  <a:cubicBezTo>
                    <a:pt x="2210" y="8088"/>
                    <a:pt x="2179" y="8040"/>
                    <a:pt x="2147" y="8008"/>
                  </a:cubicBezTo>
                  <a:cubicBezTo>
                    <a:pt x="2099" y="7976"/>
                    <a:pt x="2067" y="7945"/>
                    <a:pt x="2020" y="7913"/>
                  </a:cubicBezTo>
                  <a:lnTo>
                    <a:pt x="1940" y="7865"/>
                  </a:lnTo>
                  <a:lnTo>
                    <a:pt x="1765" y="7722"/>
                  </a:lnTo>
                  <a:lnTo>
                    <a:pt x="1718" y="7515"/>
                  </a:lnTo>
                  <a:cubicBezTo>
                    <a:pt x="1686" y="7436"/>
                    <a:pt x="1654" y="7356"/>
                    <a:pt x="1622" y="7293"/>
                  </a:cubicBezTo>
                  <a:cubicBezTo>
                    <a:pt x="1606" y="7197"/>
                    <a:pt x="1543" y="7102"/>
                    <a:pt x="1463" y="7054"/>
                  </a:cubicBezTo>
                  <a:lnTo>
                    <a:pt x="1320" y="6975"/>
                  </a:lnTo>
                  <a:cubicBezTo>
                    <a:pt x="1304" y="6943"/>
                    <a:pt x="1288" y="6927"/>
                    <a:pt x="1272" y="6895"/>
                  </a:cubicBezTo>
                  <a:cubicBezTo>
                    <a:pt x="1241" y="6879"/>
                    <a:pt x="1209" y="6832"/>
                    <a:pt x="1193" y="6816"/>
                  </a:cubicBezTo>
                  <a:cubicBezTo>
                    <a:pt x="1177" y="6800"/>
                    <a:pt x="1161" y="6768"/>
                    <a:pt x="1129" y="6752"/>
                  </a:cubicBezTo>
                  <a:cubicBezTo>
                    <a:pt x="1129" y="6720"/>
                    <a:pt x="1113" y="6673"/>
                    <a:pt x="1113" y="6641"/>
                  </a:cubicBezTo>
                  <a:cubicBezTo>
                    <a:pt x="1129" y="6577"/>
                    <a:pt x="1113" y="6514"/>
                    <a:pt x="1113" y="6450"/>
                  </a:cubicBezTo>
                  <a:cubicBezTo>
                    <a:pt x="1097" y="6371"/>
                    <a:pt x="1066" y="6291"/>
                    <a:pt x="1034" y="6228"/>
                  </a:cubicBezTo>
                  <a:cubicBezTo>
                    <a:pt x="1018" y="6164"/>
                    <a:pt x="970" y="6132"/>
                    <a:pt x="938" y="6084"/>
                  </a:cubicBezTo>
                  <a:cubicBezTo>
                    <a:pt x="907" y="6021"/>
                    <a:pt x="875" y="5957"/>
                    <a:pt x="827" y="5894"/>
                  </a:cubicBezTo>
                  <a:lnTo>
                    <a:pt x="827" y="5846"/>
                  </a:lnTo>
                  <a:cubicBezTo>
                    <a:pt x="827" y="5798"/>
                    <a:pt x="827" y="5735"/>
                    <a:pt x="827" y="5671"/>
                  </a:cubicBezTo>
                  <a:lnTo>
                    <a:pt x="795" y="5544"/>
                  </a:lnTo>
                  <a:cubicBezTo>
                    <a:pt x="827" y="5480"/>
                    <a:pt x="843" y="5417"/>
                    <a:pt x="843" y="5353"/>
                  </a:cubicBezTo>
                  <a:cubicBezTo>
                    <a:pt x="859" y="5274"/>
                    <a:pt x="843" y="5178"/>
                    <a:pt x="827" y="5099"/>
                  </a:cubicBezTo>
                  <a:cubicBezTo>
                    <a:pt x="811" y="5067"/>
                    <a:pt x="795" y="5019"/>
                    <a:pt x="795" y="4987"/>
                  </a:cubicBezTo>
                  <a:cubicBezTo>
                    <a:pt x="811" y="4908"/>
                    <a:pt x="811" y="4844"/>
                    <a:pt x="811" y="4765"/>
                  </a:cubicBezTo>
                  <a:cubicBezTo>
                    <a:pt x="811" y="4733"/>
                    <a:pt x="827" y="4685"/>
                    <a:pt x="827" y="4654"/>
                  </a:cubicBezTo>
                  <a:cubicBezTo>
                    <a:pt x="843" y="4606"/>
                    <a:pt x="843" y="4558"/>
                    <a:pt x="827" y="4495"/>
                  </a:cubicBezTo>
                  <a:cubicBezTo>
                    <a:pt x="827" y="4479"/>
                    <a:pt x="811" y="4463"/>
                    <a:pt x="811" y="4447"/>
                  </a:cubicBezTo>
                  <a:lnTo>
                    <a:pt x="811" y="4415"/>
                  </a:lnTo>
                  <a:cubicBezTo>
                    <a:pt x="811" y="4336"/>
                    <a:pt x="827" y="4256"/>
                    <a:pt x="843" y="4177"/>
                  </a:cubicBezTo>
                  <a:lnTo>
                    <a:pt x="907" y="4034"/>
                  </a:lnTo>
                  <a:cubicBezTo>
                    <a:pt x="938" y="3986"/>
                    <a:pt x="954" y="3938"/>
                    <a:pt x="970" y="3890"/>
                  </a:cubicBezTo>
                  <a:lnTo>
                    <a:pt x="986" y="3779"/>
                  </a:lnTo>
                  <a:cubicBezTo>
                    <a:pt x="1002" y="3700"/>
                    <a:pt x="1018" y="3604"/>
                    <a:pt x="1018" y="3525"/>
                  </a:cubicBezTo>
                  <a:lnTo>
                    <a:pt x="1034" y="3366"/>
                  </a:lnTo>
                  <a:cubicBezTo>
                    <a:pt x="1050" y="3334"/>
                    <a:pt x="1050" y="3302"/>
                    <a:pt x="1066" y="3286"/>
                  </a:cubicBezTo>
                  <a:cubicBezTo>
                    <a:pt x="1082" y="3223"/>
                    <a:pt x="1082" y="3207"/>
                    <a:pt x="1113" y="3127"/>
                  </a:cubicBezTo>
                  <a:cubicBezTo>
                    <a:pt x="1145" y="3064"/>
                    <a:pt x="1193" y="2984"/>
                    <a:pt x="1225" y="2905"/>
                  </a:cubicBezTo>
                  <a:cubicBezTo>
                    <a:pt x="1256" y="2841"/>
                    <a:pt x="1288" y="2777"/>
                    <a:pt x="1304" y="2714"/>
                  </a:cubicBezTo>
                  <a:lnTo>
                    <a:pt x="1352" y="2618"/>
                  </a:lnTo>
                  <a:lnTo>
                    <a:pt x="1463" y="2459"/>
                  </a:lnTo>
                  <a:lnTo>
                    <a:pt x="1606" y="2364"/>
                  </a:lnTo>
                  <a:cubicBezTo>
                    <a:pt x="1670" y="2348"/>
                    <a:pt x="1749" y="2316"/>
                    <a:pt x="1813" y="2285"/>
                  </a:cubicBezTo>
                  <a:cubicBezTo>
                    <a:pt x="1908" y="2205"/>
                    <a:pt x="1972" y="2126"/>
                    <a:pt x="2020" y="2030"/>
                  </a:cubicBezTo>
                  <a:cubicBezTo>
                    <a:pt x="2051" y="1998"/>
                    <a:pt x="2083" y="1935"/>
                    <a:pt x="2099" y="1887"/>
                  </a:cubicBezTo>
                  <a:cubicBezTo>
                    <a:pt x="2115" y="1839"/>
                    <a:pt x="2131" y="1792"/>
                    <a:pt x="2147" y="1744"/>
                  </a:cubicBezTo>
                  <a:cubicBezTo>
                    <a:pt x="2163" y="1665"/>
                    <a:pt x="2179" y="1585"/>
                    <a:pt x="2195" y="1506"/>
                  </a:cubicBezTo>
                  <a:lnTo>
                    <a:pt x="2290" y="1410"/>
                  </a:lnTo>
                  <a:cubicBezTo>
                    <a:pt x="2385" y="1362"/>
                    <a:pt x="2465" y="1315"/>
                    <a:pt x="2560" y="1283"/>
                  </a:cubicBezTo>
                  <a:cubicBezTo>
                    <a:pt x="2592" y="1251"/>
                    <a:pt x="2624" y="1219"/>
                    <a:pt x="2656" y="1203"/>
                  </a:cubicBezTo>
                  <a:cubicBezTo>
                    <a:pt x="2671" y="1188"/>
                    <a:pt x="2703" y="1172"/>
                    <a:pt x="2719" y="1140"/>
                  </a:cubicBezTo>
                  <a:lnTo>
                    <a:pt x="2830" y="1044"/>
                  </a:lnTo>
                  <a:lnTo>
                    <a:pt x="2958" y="981"/>
                  </a:lnTo>
                  <a:cubicBezTo>
                    <a:pt x="3053" y="933"/>
                    <a:pt x="3164" y="870"/>
                    <a:pt x="3276" y="806"/>
                  </a:cubicBezTo>
                  <a:cubicBezTo>
                    <a:pt x="3307" y="790"/>
                    <a:pt x="3355" y="774"/>
                    <a:pt x="3387" y="742"/>
                  </a:cubicBezTo>
                  <a:cubicBezTo>
                    <a:pt x="3419" y="711"/>
                    <a:pt x="3435" y="679"/>
                    <a:pt x="3451" y="647"/>
                  </a:cubicBezTo>
                  <a:cubicBezTo>
                    <a:pt x="3498" y="552"/>
                    <a:pt x="3498" y="440"/>
                    <a:pt x="3451" y="345"/>
                  </a:cubicBezTo>
                  <a:cubicBezTo>
                    <a:pt x="3419" y="265"/>
                    <a:pt x="3355" y="218"/>
                    <a:pt x="3276" y="218"/>
                  </a:cubicBezTo>
                  <a:lnTo>
                    <a:pt x="3228" y="202"/>
                  </a:lnTo>
                  <a:cubicBezTo>
                    <a:pt x="3180" y="122"/>
                    <a:pt x="3117" y="75"/>
                    <a:pt x="3037" y="27"/>
                  </a:cubicBezTo>
                  <a:cubicBezTo>
                    <a:pt x="2981" y="8"/>
                    <a:pt x="2925" y="1"/>
                    <a:pt x="2870" y="1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2399993" y="1608832"/>
              <a:ext cx="321001" cy="383638"/>
            </a:xfrm>
            <a:custGeom>
              <a:avLst/>
              <a:gdLst/>
              <a:ahLst/>
              <a:cxnLst/>
              <a:rect l="l" t="t" r="r" b="b"/>
              <a:pathLst>
                <a:path w="7887" h="9426" extrusionOk="0">
                  <a:moveTo>
                    <a:pt x="2965" y="1"/>
                  </a:moveTo>
                  <a:cubicBezTo>
                    <a:pt x="2937" y="1"/>
                    <a:pt x="2910" y="5"/>
                    <a:pt x="2878" y="13"/>
                  </a:cubicBezTo>
                  <a:cubicBezTo>
                    <a:pt x="2830" y="29"/>
                    <a:pt x="2782" y="45"/>
                    <a:pt x="2735" y="92"/>
                  </a:cubicBezTo>
                  <a:lnTo>
                    <a:pt x="2655" y="140"/>
                  </a:lnTo>
                  <a:lnTo>
                    <a:pt x="2576" y="188"/>
                  </a:lnTo>
                  <a:lnTo>
                    <a:pt x="2496" y="235"/>
                  </a:lnTo>
                  <a:lnTo>
                    <a:pt x="2385" y="235"/>
                  </a:lnTo>
                  <a:cubicBezTo>
                    <a:pt x="2353" y="219"/>
                    <a:pt x="2306" y="204"/>
                    <a:pt x="2274" y="204"/>
                  </a:cubicBezTo>
                  <a:cubicBezTo>
                    <a:pt x="2226" y="172"/>
                    <a:pt x="2162" y="172"/>
                    <a:pt x="2115" y="156"/>
                  </a:cubicBezTo>
                  <a:cubicBezTo>
                    <a:pt x="2067" y="172"/>
                    <a:pt x="2019" y="172"/>
                    <a:pt x="1972" y="204"/>
                  </a:cubicBezTo>
                  <a:lnTo>
                    <a:pt x="1860" y="235"/>
                  </a:lnTo>
                  <a:cubicBezTo>
                    <a:pt x="1797" y="251"/>
                    <a:pt x="1733" y="267"/>
                    <a:pt x="1685" y="283"/>
                  </a:cubicBezTo>
                  <a:cubicBezTo>
                    <a:pt x="1654" y="283"/>
                    <a:pt x="1622" y="283"/>
                    <a:pt x="1606" y="299"/>
                  </a:cubicBezTo>
                  <a:cubicBezTo>
                    <a:pt x="1526" y="347"/>
                    <a:pt x="1463" y="394"/>
                    <a:pt x="1399" y="458"/>
                  </a:cubicBezTo>
                  <a:cubicBezTo>
                    <a:pt x="1367" y="474"/>
                    <a:pt x="1336" y="490"/>
                    <a:pt x="1320" y="506"/>
                  </a:cubicBezTo>
                  <a:cubicBezTo>
                    <a:pt x="1256" y="506"/>
                    <a:pt x="1208" y="522"/>
                    <a:pt x="1145" y="537"/>
                  </a:cubicBezTo>
                  <a:cubicBezTo>
                    <a:pt x="1097" y="553"/>
                    <a:pt x="1034" y="585"/>
                    <a:pt x="1002" y="633"/>
                  </a:cubicBezTo>
                  <a:cubicBezTo>
                    <a:pt x="970" y="649"/>
                    <a:pt x="954" y="681"/>
                    <a:pt x="938" y="728"/>
                  </a:cubicBezTo>
                  <a:lnTo>
                    <a:pt x="890" y="808"/>
                  </a:lnTo>
                  <a:cubicBezTo>
                    <a:pt x="875" y="840"/>
                    <a:pt x="859" y="871"/>
                    <a:pt x="843" y="903"/>
                  </a:cubicBezTo>
                  <a:cubicBezTo>
                    <a:pt x="843" y="919"/>
                    <a:pt x="827" y="935"/>
                    <a:pt x="827" y="951"/>
                  </a:cubicBezTo>
                  <a:lnTo>
                    <a:pt x="731" y="1030"/>
                  </a:lnTo>
                  <a:cubicBezTo>
                    <a:pt x="684" y="1046"/>
                    <a:pt x="652" y="1062"/>
                    <a:pt x="604" y="1094"/>
                  </a:cubicBezTo>
                  <a:cubicBezTo>
                    <a:pt x="573" y="1094"/>
                    <a:pt x="541" y="1126"/>
                    <a:pt x="525" y="1158"/>
                  </a:cubicBezTo>
                  <a:cubicBezTo>
                    <a:pt x="493" y="1205"/>
                    <a:pt x="477" y="1253"/>
                    <a:pt x="461" y="1301"/>
                  </a:cubicBezTo>
                  <a:cubicBezTo>
                    <a:pt x="445" y="1332"/>
                    <a:pt x="445" y="1364"/>
                    <a:pt x="445" y="1396"/>
                  </a:cubicBezTo>
                  <a:cubicBezTo>
                    <a:pt x="429" y="1412"/>
                    <a:pt x="429" y="1444"/>
                    <a:pt x="414" y="1460"/>
                  </a:cubicBezTo>
                  <a:cubicBezTo>
                    <a:pt x="382" y="1491"/>
                    <a:pt x="350" y="1539"/>
                    <a:pt x="334" y="1571"/>
                  </a:cubicBezTo>
                  <a:lnTo>
                    <a:pt x="255" y="1746"/>
                  </a:lnTo>
                  <a:cubicBezTo>
                    <a:pt x="239" y="1778"/>
                    <a:pt x="223" y="1809"/>
                    <a:pt x="223" y="1841"/>
                  </a:cubicBezTo>
                  <a:cubicBezTo>
                    <a:pt x="207" y="1857"/>
                    <a:pt x="207" y="1889"/>
                    <a:pt x="223" y="1921"/>
                  </a:cubicBezTo>
                  <a:lnTo>
                    <a:pt x="191" y="1968"/>
                  </a:lnTo>
                  <a:cubicBezTo>
                    <a:pt x="159" y="1984"/>
                    <a:pt x="143" y="2000"/>
                    <a:pt x="127" y="2032"/>
                  </a:cubicBezTo>
                  <a:cubicBezTo>
                    <a:pt x="111" y="2096"/>
                    <a:pt x="96" y="2159"/>
                    <a:pt x="96" y="2207"/>
                  </a:cubicBezTo>
                  <a:cubicBezTo>
                    <a:pt x="80" y="2239"/>
                    <a:pt x="64" y="2270"/>
                    <a:pt x="64" y="2302"/>
                  </a:cubicBezTo>
                  <a:cubicBezTo>
                    <a:pt x="48" y="2318"/>
                    <a:pt x="48" y="2350"/>
                    <a:pt x="64" y="2366"/>
                  </a:cubicBezTo>
                  <a:cubicBezTo>
                    <a:pt x="48" y="2398"/>
                    <a:pt x="48" y="2429"/>
                    <a:pt x="64" y="2461"/>
                  </a:cubicBezTo>
                  <a:cubicBezTo>
                    <a:pt x="48" y="2477"/>
                    <a:pt x="48" y="2477"/>
                    <a:pt x="32" y="2493"/>
                  </a:cubicBezTo>
                  <a:cubicBezTo>
                    <a:pt x="32" y="2509"/>
                    <a:pt x="16" y="2525"/>
                    <a:pt x="16" y="2557"/>
                  </a:cubicBezTo>
                  <a:cubicBezTo>
                    <a:pt x="0" y="2636"/>
                    <a:pt x="0" y="2700"/>
                    <a:pt x="16" y="2779"/>
                  </a:cubicBezTo>
                  <a:cubicBezTo>
                    <a:pt x="0" y="2811"/>
                    <a:pt x="0" y="2843"/>
                    <a:pt x="0" y="2859"/>
                  </a:cubicBezTo>
                  <a:cubicBezTo>
                    <a:pt x="0" y="2875"/>
                    <a:pt x="0" y="2891"/>
                    <a:pt x="16" y="2906"/>
                  </a:cubicBezTo>
                  <a:cubicBezTo>
                    <a:pt x="16" y="2922"/>
                    <a:pt x="0" y="2922"/>
                    <a:pt x="16" y="2954"/>
                  </a:cubicBezTo>
                  <a:cubicBezTo>
                    <a:pt x="16" y="2970"/>
                    <a:pt x="32" y="3002"/>
                    <a:pt x="64" y="3002"/>
                  </a:cubicBezTo>
                  <a:cubicBezTo>
                    <a:pt x="80" y="3002"/>
                    <a:pt x="80" y="2986"/>
                    <a:pt x="96" y="2986"/>
                  </a:cubicBezTo>
                  <a:cubicBezTo>
                    <a:pt x="111" y="2970"/>
                    <a:pt x="127" y="2954"/>
                    <a:pt x="143" y="2938"/>
                  </a:cubicBezTo>
                  <a:cubicBezTo>
                    <a:pt x="175" y="2906"/>
                    <a:pt x="207" y="2875"/>
                    <a:pt x="239" y="2859"/>
                  </a:cubicBezTo>
                  <a:cubicBezTo>
                    <a:pt x="239" y="2843"/>
                    <a:pt x="239" y="2843"/>
                    <a:pt x="239" y="2827"/>
                  </a:cubicBezTo>
                  <a:cubicBezTo>
                    <a:pt x="255" y="2811"/>
                    <a:pt x="270" y="2811"/>
                    <a:pt x="270" y="2795"/>
                  </a:cubicBezTo>
                  <a:cubicBezTo>
                    <a:pt x="270" y="2779"/>
                    <a:pt x="255" y="2732"/>
                    <a:pt x="239" y="2732"/>
                  </a:cubicBezTo>
                  <a:cubicBezTo>
                    <a:pt x="223" y="2732"/>
                    <a:pt x="207" y="2747"/>
                    <a:pt x="207" y="2747"/>
                  </a:cubicBezTo>
                  <a:lnTo>
                    <a:pt x="175" y="2747"/>
                  </a:lnTo>
                  <a:lnTo>
                    <a:pt x="143" y="2795"/>
                  </a:lnTo>
                  <a:lnTo>
                    <a:pt x="96" y="2843"/>
                  </a:lnTo>
                  <a:cubicBezTo>
                    <a:pt x="80" y="2827"/>
                    <a:pt x="80" y="2811"/>
                    <a:pt x="64" y="2795"/>
                  </a:cubicBezTo>
                  <a:cubicBezTo>
                    <a:pt x="96" y="2747"/>
                    <a:pt x="111" y="2700"/>
                    <a:pt x="96" y="2652"/>
                  </a:cubicBezTo>
                  <a:cubicBezTo>
                    <a:pt x="96" y="2636"/>
                    <a:pt x="96" y="2620"/>
                    <a:pt x="111" y="2604"/>
                  </a:cubicBezTo>
                  <a:cubicBezTo>
                    <a:pt x="111" y="2588"/>
                    <a:pt x="111" y="2573"/>
                    <a:pt x="111" y="2557"/>
                  </a:cubicBezTo>
                  <a:cubicBezTo>
                    <a:pt x="111" y="2541"/>
                    <a:pt x="111" y="2509"/>
                    <a:pt x="111" y="2493"/>
                  </a:cubicBezTo>
                  <a:cubicBezTo>
                    <a:pt x="127" y="2461"/>
                    <a:pt x="127" y="2445"/>
                    <a:pt x="143" y="2414"/>
                  </a:cubicBezTo>
                  <a:cubicBezTo>
                    <a:pt x="159" y="2398"/>
                    <a:pt x="159" y="2382"/>
                    <a:pt x="175" y="2350"/>
                  </a:cubicBezTo>
                  <a:cubicBezTo>
                    <a:pt x="175" y="2334"/>
                    <a:pt x="175" y="2302"/>
                    <a:pt x="191" y="2270"/>
                  </a:cubicBezTo>
                  <a:cubicBezTo>
                    <a:pt x="191" y="2239"/>
                    <a:pt x="207" y="2223"/>
                    <a:pt x="223" y="2191"/>
                  </a:cubicBezTo>
                  <a:lnTo>
                    <a:pt x="223" y="2207"/>
                  </a:lnTo>
                  <a:cubicBezTo>
                    <a:pt x="239" y="2175"/>
                    <a:pt x="255" y="2143"/>
                    <a:pt x="255" y="2111"/>
                  </a:cubicBezTo>
                  <a:cubicBezTo>
                    <a:pt x="270" y="2080"/>
                    <a:pt x="270" y="2048"/>
                    <a:pt x="255" y="2016"/>
                  </a:cubicBezTo>
                  <a:lnTo>
                    <a:pt x="270" y="1968"/>
                  </a:lnTo>
                  <a:cubicBezTo>
                    <a:pt x="302" y="1952"/>
                    <a:pt x="334" y="1937"/>
                    <a:pt x="350" y="1905"/>
                  </a:cubicBezTo>
                  <a:cubicBezTo>
                    <a:pt x="382" y="1841"/>
                    <a:pt x="414" y="1762"/>
                    <a:pt x="445" y="1698"/>
                  </a:cubicBezTo>
                  <a:cubicBezTo>
                    <a:pt x="477" y="1650"/>
                    <a:pt x="493" y="1619"/>
                    <a:pt x="509" y="1571"/>
                  </a:cubicBezTo>
                  <a:lnTo>
                    <a:pt x="541" y="1523"/>
                  </a:lnTo>
                  <a:lnTo>
                    <a:pt x="588" y="1523"/>
                  </a:lnTo>
                  <a:lnTo>
                    <a:pt x="620" y="1491"/>
                  </a:lnTo>
                  <a:cubicBezTo>
                    <a:pt x="652" y="1475"/>
                    <a:pt x="684" y="1460"/>
                    <a:pt x="716" y="1444"/>
                  </a:cubicBezTo>
                  <a:cubicBezTo>
                    <a:pt x="731" y="1396"/>
                    <a:pt x="763" y="1348"/>
                    <a:pt x="779" y="1317"/>
                  </a:cubicBezTo>
                  <a:cubicBezTo>
                    <a:pt x="795" y="1269"/>
                    <a:pt x="795" y="1237"/>
                    <a:pt x="811" y="1205"/>
                  </a:cubicBezTo>
                  <a:lnTo>
                    <a:pt x="890" y="1110"/>
                  </a:lnTo>
                  <a:cubicBezTo>
                    <a:pt x="954" y="1110"/>
                    <a:pt x="1002" y="1094"/>
                    <a:pt x="1049" y="1094"/>
                  </a:cubicBezTo>
                  <a:cubicBezTo>
                    <a:pt x="1097" y="1078"/>
                    <a:pt x="1145" y="1062"/>
                    <a:pt x="1193" y="1046"/>
                  </a:cubicBezTo>
                  <a:cubicBezTo>
                    <a:pt x="1224" y="1030"/>
                    <a:pt x="1240" y="999"/>
                    <a:pt x="1256" y="967"/>
                  </a:cubicBezTo>
                  <a:cubicBezTo>
                    <a:pt x="1288" y="935"/>
                    <a:pt x="1304" y="919"/>
                    <a:pt x="1320" y="887"/>
                  </a:cubicBezTo>
                  <a:cubicBezTo>
                    <a:pt x="1352" y="855"/>
                    <a:pt x="1383" y="808"/>
                    <a:pt x="1399" y="776"/>
                  </a:cubicBezTo>
                  <a:lnTo>
                    <a:pt x="1479" y="728"/>
                  </a:lnTo>
                  <a:cubicBezTo>
                    <a:pt x="1542" y="712"/>
                    <a:pt x="1606" y="712"/>
                    <a:pt x="1670" y="696"/>
                  </a:cubicBezTo>
                  <a:cubicBezTo>
                    <a:pt x="1701" y="681"/>
                    <a:pt x="1749" y="665"/>
                    <a:pt x="1781" y="649"/>
                  </a:cubicBezTo>
                  <a:lnTo>
                    <a:pt x="1860" y="633"/>
                  </a:lnTo>
                  <a:lnTo>
                    <a:pt x="1892" y="617"/>
                  </a:lnTo>
                  <a:lnTo>
                    <a:pt x="2051" y="617"/>
                  </a:lnTo>
                  <a:cubicBezTo>
                    <a:pt x="2067" y="625"/>
                    <a:pt x="2083" y="629"/>
                    <a:pt x="2099" y="629"/>
                  </a:cubicBezTo>
                  <a:cubicBezTo>
                    <a:pt x="2115" y="629"/>
                    <a:pt x="2131" y="625"/>
                    <a:pt x="2147" y="617"/>
                  </a:cubicBezTo>
                  <a:cubicBezTo>
                    <a:pt x="2226" y="585"/>
                    <a:pt x="2306" y="553"/>
                    <a:pt x="2369" y="522"/>
                  </a:cubicBezTo>
                  <a:lnTo>
                    <a:pt x="2480" y="522"/>
                  </a:lnTo>
                  <a:lnTo>
                    <a:pt x="2560" y="569"/>
                  </a:lnTo>
                  <a:cubicBezTo>
                    <a:pt x="2608" y="617"/>
                    <a:pt x="2671" y="665"/>
                    <a:pt x="2719" y="712"/>
                  </a:cubicBezTo>
                  <a:cubicBezTo>
                    <a:pt x="2767" y="760"/>
                    <a:pt x="2814" y="792"/>
                    <a:pt x="2878" y="808"/>
                  </a:cubicBezTo>
                  <a:lnTo>
                    <a:pt x="3069" y="855"/>
                  </a:lnTo>
                  <a:cubicBezTo>
                    <a:pt x="3116" y="855"/>
                    <a:pt x="3180" y="855"/>
                    <a:pt x="3228" y="840"/>
                  </a:cubicBezTo>
                  <a:cubicBezTo>
                    <a:pt x="3259" y="824"/>
                    <a:pt x="3291" y="824"/>
                    <a:pt x="3339" y="808"/>
                  </a:cubicBezTo>
                  <a:lnTo>
                    <a:pt x="3387" y="776"/>
                  </a:lnTo>
                  <a:lnTo>
                    <a:pt x="3434" y="760"/>
                  </a:lnTo>
                  <a:lnTo>
                    <a:pt x="3577" y="824"/>
                  </a:lnTo>
                  <a:lnTo>
                    <a:pt x="3689" y="951"/>
                  </a:lnTo>
                  <a:cubicBezTo>
                    <a:pt x="3721" y="983"/>
                    <a:pt x="3752" y="999"/>
                    <a:pt x="3784" y="1030"/>
                  </a:cubicBezTo>
                  <a:cubicBezTo>
                    <a:pt x="3832" y="1046"/>
                    <a:pt x="3880" y="1078"/>
                    <a:pt x="3927" y="1094"/>
                  </a:cubicBezTo>
                  <a:lnTo>
                    <a:pt x="4023" y="1126"/>
                  </a:lnTo>
                  <a:lnTo>
                    <a:pt x="4213" y="1269"/>
                  </a:lnTo>
                  <a:lnTo>
                    <a:pt x="4356" y="1396"/>
                  </a:lnTo>
                  <a:cubicBezTo>
                    <a:pt x="4388" y="1428"/>
                    <a:pt x="4420" y="1460"/>
                    <a:pt x="4452" y="1475"/>
                  </a:cubicBezTo>
                  <a:cubicBezTo>
                    <a:pt x="4500" y="1507"/>
                    <a:pt x="4547" y="1523"/>
                    <a:pt x="4595" y="1555"/>
                  </a:cubicBezTo>
                  <a:lnTo>
                    <a:pt x="4674" y="1587"/>
                  </a:lnTo>
                  <a:lnTo>
                    <a:pt x="4818" y="1730"/>
                  </a:lnTo>
                  <a:lnTo>
                    <a:pt x="4881" y="1841"/>
                  </a:lnTo>
                  <a:cubicBezTo>
                    <a:pt x="4897" y="1889"/>
                    <a:pt x="4929" y="1921"/>
                    <a:pt x="4961" y="1952"/>
                  </a:cubicBezTo>
                  <a:cubicBezTo>
                    <a:pt x="5008" y="2016"/>
                    <a:pt x="5072" y="2080"/>
                    <a:pt x="5136" y="2127"/>
                  </a:cubicBezTo>
                  <a:lnTo>
                    <a:pt x="5517" y="2350"/>
                  </a:lnTo>
                  <a:lnTo>
                    <a:pt x="5644" y="2461"/>
                  </a:lnTo>
                  <a:lnTo>
                    <a:pt x="5660" y="2541"/>
                  </a:lnTo>
                  <a:cubicBezTo>
                    <a:pt x="5676" y="2573"/>
                    <a:pt x="5692" y="2620"/>
                    <a:pt x="5708" y="2668"/>
                  </a:cubicBezTo>
                  <a:cubicBezTo>
                    <a:pt x="5740" y="2747"/>
                    <a:pt x="5771" y="2827"/>
                    <a:pt x="5803" y="2922"/>
                  </a:cubicBezTo>
                  <a:cubicBezTo>
                    <a:pt x="5835" y="2970"/>
                    <a:pt x="5851" y="3018"/>
                    <a:pt x="5883" y="3050"/>
                  </a:cubicBezTo>
                  <a:cubicBezTo>
                    <a:pt x="5930" y="3097"/>
                    <a:pt x="5962" y="3113"/>
                    <a:pt x="6010" y="3145"/>
                  </a:cubicBezTo>
                  <a:lnTo>
                    <a:pt x="6169" y="3240"/>
                  </a:lnTo>
                  <a:lnTo>
                    <a:pt x="6328" y="3367"/>
                  </a:lnTo>
                  <a:cubicBezTo>
                    <a:pt x="6376" y="3447"/>
                    <a:pt x="6423" y="3511"/>
                    <a:pt x="6455" y="3574"/>
                  </a:cubicBezTo>
                  <a:lnTo>
                    <a:pt x="6503" y="3670"/>
                  </a:lnTo>
                  <a:cubicBezTo>
                    <a:pt x="6503" y="3717"/>
                    <a:pt x="6503" y="3765"/>
                    <a:pt x="6503" y="3829"/>
                  </a:cubicBezTo>
                  <a:cubicBezTo>
                    <a:pt x="6503" y="3924"/>
                    <a:pt x="6503" y="4035"/>
                    <a:pt x="6519" y="4131"/>
                  </a:cubicBezTo>
                  <a:cubicBezTo>
                    <a:pt x="6535" y="4194"/>
                    <a:pt x="6551" y="4258"/>
                    <a:pt x="6582" y="4306"/>
                  </a:cubicBezTo>
                  <a:cubicBezTo>
                    <a:pt x="6614" y="4337"/>
                    <a:pt x="6646" y="4369"/>
                    <a:pt x="6678" y="4401"/>
                  </a:cubicBezTo>
                  <a:lnTo>
                    <a:pt x="6773" y="4512"/>
                  </a:lnTo>
                  <a:cubicBezTo>
                    <a:pt x="6789" y="4528"/>
                    <a:pt x="6789" y="4560"/>
                    <a:pt x="6805" y="4576"/>
                  </a:cubicBezTo>
                  <a:lnTo>
                    <a:pt x="6821" y="4703"/>
                  </a:lnTo>
                  <a:cubicBezTo>
                    <a:pt x="6821" y="4783"/>
                    <a:pt x="6837" y="4862"/>
                    <a:pt x="6853" y="4941"/>
                  </a:cubicBezTo>
                  <a:cubicBezTo>
                    <a:pt x="6869" y="5005"/>
                    <a:pt x="6884" y="5069"/>
                    <a:pt x="6900" y="5132"/>
                  </a:cubicBezTo>
                  <a:cubicBezTo>
                    <a:pt x="6932" y="5244"/>
                    <a:pt x="6948" y="5355"/>
                    <a:pt x="6980" y="5466"/>
                  </a:cubicBezTo>
                  <a:cubicBezTo>
                    <a:pt x="6996" y="5593"/>
                    <a:pt x="7012" y="5721"/>
                    <a:pt x="7043" y="5848"/>
                  </a:cubicBezTo>
                  <a:cubicBezTo>
                    <a:pt x="7059" y="5911"/>
                    <a:pt x="7075" y="5975"/>
                    <a:pt x="7107" y="6039"/>
                  </a:cubicBezTo>
                  <a:cubicBezTo>
                    <a:pt x="7123" y="6070"/>
                    <a:pt x="7139" y="6102"/>
                    <a:pt x="7155" y="6118"/>
                  </a:cubicBezTo>
                  <a:cubicBezTo>
                    <a:pt x="7171" y="6166"/>
                    <a:pt x="7171" y="6229"/>
                    <a:pt x="7187" y="6277"/>
                  </a:cubicBezTo>
                  <a:lnTo>
                    <a:pt x="7187" y="6372"/>
                  </a:lnTo>
                  <a:cubicBezTo>
                    <a:pt x="7187" y="6388"/>
                    <a:pt x="7171" y="6404"/>
                    <a:pt x="7171" y="6420"/>
                  </a:cubicBezTo>
                  <a:cubicBezTo>
                    <a:pt x="7139" y="6452"/>
                    <a:pt x="7123" y="6500"/>
                    <a:pt x="7123" y="6547"/>
                  </a:cubicBezTo>
                  <a:cubicBezTo>
                    <a:pt x="7091" y="6659"/>
                    <a:pt x="7075" y="6770"/>
                    <a:pt x="7075" y="6865"/>
                  </a:cubicBezTo>
                  <a:cubicBezTo>
                    <a:pt x="7091" y="6961"/>
                    <a:pt x="7123" y="7056"/>
                    <a:pt x="7155" y="7151"/>
                  </a:cubicBezTo>
                  <a:cubicBezTo>
                    <a:pt x="7171" y="7215"/>
                    <a:pt x="7202" y="7279"/>
                    <a:pt x="7250" y="7342"/>
                  </a:cubicBezTo>
                  <a:cubicBezTo>
                    <a:pt x="7266" y="7406"/>
                    <a:pt x="7314" y="7485"/>
                    <a:pt x="7330" y="7517"/>
                  </a:cubicBezTo>
                  <a:cubicBezTo>
                    <a:pt x="7330" y="7549"/>
                    <a:pt x="7361" y="7581"/>
                    <a:pt x="7345" y="7628"/>
                  </a:cubicBezTo>
                  <a:cubicBezTo>
                    <a:pt x="7345" y="7660"/>
                    <a:pt x="7345" y="7692"/>
                    <a:pt x="7330" y="7740"/>
                  </a:cubicBezTo>
                  <a:cubicBezTo>
                    <a:pt x="7298" y="7787"/>
                    <a:pt x="7282" y="7835"/>
                    <a:pt x="7266" y="7899"/>
                  </a:cubicBezTo>
                  <a:cubicBezTo>
                    <a:pt x="7234" y="7978"/>
                    <a:pt x="7218" y="8058"/>
                    <a:pt x="7202" y="8137"/>
                  </a:cubicBezTo>
                  <a:cubicBezTo>
                    <a:pt x="7171" y="8264"/>
                    <a:pt x="7171" y="8392"/>
                    <a:pt x="7202" y="8519"/>
                  </a:cubicBezTo>
                  <a:cubicBezTo>
                    <a:pt x="7234" y="8566"/>
                    <a:pt x="7266" y="8598"/>
                    <a:pt x="7282" y="8694"/>
                  </a:cubicBezTo>
                  <a:cubicBezTo>
                    <a:pt x="7298" y="8773"/>
                    <a:pt x="7314" y="8853"/>
                    <a:pt x="7314" y="8948"/>
                  </a:cubicBezTo>
                  <a:cubicBezTo>
                    <a:pt x="7330" y="9059"/>
                    <a:pt x="7345" y="9155"/>
                    <a:pt x="7345" y="9250"/>
                  </a:cubicBezTo>
                  <a:cubicBezTo>
                    <a:pt x="7345" y="9361"/>
                    <a:pt x="7425" y="9425"/>
                    <a:pt x="7536" y="9425"/>
                  </a:cubicBezTo>
                  <a:cubicBezTo>
                    <a:pt x="7648" y="9425"/>
                    <a:pt x="7711" y="9314"/>
                    <a:pt x="7727" y="9202"/>
                  </a:cubicBezTo>
                  <a:cubicBezTo>
                    <a:pt x="7743" y="9091"/>
                    <a:pt x="7743" y="8996"/>
                    <a:pt x="7743" y="8900"/>
                  </a:cubicBezTo>
                  <a:lnTo>
                    <a:pt x="7791" y="8630"/>
                  </a:lnTo>
                  <a:cubicBezTo>
                    <a:pt x="7822" y="8551"/>
                    <a:pt x="7838" y="8471"/>
                    <a:pt x="7854" y="8392"/>
                  </a:cubicBezTo>
                  <a:cubicBezTo>
                    <a:pt x="7870" y="8328"/>
                    <a:pt x="7886" y="8264"/>
                    <a:pt x="7870" y="8201"/>
                  </a:cubicBezTo>
                  <a:cubicBezTo>
                    <a:pt x="7870" y="8137"/>
                    <a:pt x="7854" y="8090"/>
                    <a:pt x="7838" y="8042"/>
                  </a:cubicBezTo>
                  <a:cubicBezTo>
                    <a:pt x="7822" y="7994"/>
                    <a:pt x="7807" y="7946"/>
                    <a:pt x="7791" y="7899"/>
                  </a:cubicBezTo>
                  <a:cubicBezTo>
                    <a:pt x="7791" y="7851"/>
                    <a:pt x="7759" y="7803"/>
                    <a:pt x="7743" y="7756"/>
                  </a:cubicBezTo>
                  <a:cubicBezTo>
                    <a:pt x="7727" y="7724"/>
                    <a:pt x="7695" y="7692"/>
                    <a:pt x="7679" y="7660"/>
                  </a:cubicBezTo>
                  <a:cubicBezTo>
                    <a:pt x="7663" y="7628"/>
                    <a:pt x="7648" y="7581"/>
                    <a:pt x="7648" y="7549"/>
                  </a:cubicBezTo>
                  <a:lnTo>
                    <a:pt x="7648" y="7438"/>
                  </a:lnTo>
                  <a:cubicBezTo>
                    <a:pt x="7679" y="7358"/>
                    <a:pt x="7695" y="7279"/>
                    <a:pt x="7727" y="7215"/>
                  </a:cubicBezTo>
                  <a:cubicBezTo>
                    <a:pt x="7743" y="7151"/>
                    <a:pt x="7759" y="7088"/>
                    <a:pt x="7775" y="7024"/>
                  </a:cubicBezTo>
                  <a:lnTo>
                    <a:pt x="7791" y="6865"/>
                  </a:lnTo>
                  <a:cubicBezTo>
                    <a:pt x="7807" y="6786"/>
                    <a:pt x="7807" y="6706"/>
                    <a:pt x="7791" y="6627"/>
                  </a:cubicBezTo>
                  <a:cubicBezTo>
                    <a:pt x="7759" y="6547"/>
                    <a:pt x="7743" y="6484"/>
                    <a:pt x="7695" y="6420"/>
                  </a:cubicBezTo>
                  <a:cubicBezTo>
                    <a:pt x="7679" y="6372"/>
                    <a:pt x="7648" y="6341"/>
                    <a:pt x="7616" y="6293"/>
                  </a:cubicBezTo>
                  <a:lnTo>
                    <a:pt x="7568" y="6245"/>
                  </a:lnTo>
                  <a:cubicBezTo>
                    <a:pt x="7552" y="6213"/>
                    <a:pt x="7536" y="6213"/>
                    <a:pt x="7520" y="6150"/>
                  </a:cubicBezTo>
                  <a:cubicBezTo>
                    <a:pt x="7520" y="6086"/>
                    <a:pt x="7504" y="6007"/>
                    <a:pt x="7504" y="5975"/>
                  </a:cubicBezTo>
                  <a:cubicBezTo>
                    <a:pt x="7504" y="5927"/>
                    <a:pt x="7520" y="5895"/>
                    <a:pt x="7520" y="5848"/>
                  </a:cubicBezTo>
                  <a:cubicBezTo>
                    <a:pt x="7520" y="5816"/>
                    <a:pt x="7520" y="5768"/>
                    <a:pt x="7520" y="5721"/>
                  </a:cubicBezTo>
                  <a:cubicBezTo>
                    <a:pt x="7520" y="5689"/>
                    <a:pt x="7504" y="5641"/>
                    <a:pt x="7504" y="5593"/>
                  </a:cubicBezTo>
                  <a:cubicBezTo>
                    <a:pt x="7504" y="5546"/>
                    <a:pt x="7489" y="5498"/>
                    <a:pt x="7473" y="5466"/>
                  </a:cubicBezTo>
                  <a:lnTo>
                    <a:pt x="7441" y="5323"/>
                  </a:lnTo>
                  <a:cubicBezTo>
                    <a:pt x="7425" y="5275"/>
                    <a:pt x="7409" y="5244"/>
                    <a:pt x="7409" y="5196"/>
                  </a:cubicBezTo>
                  <a:lnTo>
                    <a:pt x="7361" y="4957"/>
                  </a:lnTo>
                  <a:cubicBezTo>
                    <a:pt x="7345" y="4846"/>
                    <a:pt x="7330" y="4735"/>
                    <a:pt x="7298" y="4639"/>
                  </a:cubicBezTo>
                  <a:cubicBezTo>
                    <a:pt x="7266" y="4560"/>
                    <a:pt x="7234" y="4465"/>
                    <a:pt x="7202" y="4385"/>
                  </a:cubicBezTo>
                  <a:lnTo>
                    <a:pt x="7202" y="4274"/>
                  </a:lnTo>
                  <a:cubicBezTo>
                    <a:pt x="7202" y="4210"/>
                    <a:pt x="7218" y="4131"/>
                    <a:pt x="7218" y="4051"/>
                  </a:cubicBezTo>
                  <a:cubicBezTo>
                    <a:pt x="7234" y="3924"/>
                    <a:pt x="7202" y="3781"/>
                    <a:pt x="7139" y="3670"/>
                  </a:cubicBezTo>
                  <a:cubicBezTo>
                    <a:pt x="7075" y="3590"/>
                    <a:pt x="7012" y="3526"/>
                    <a:pt x="6932" y="3447"/>
                  </a:cubicBezTo>
                  <a:cubicBezTo>
                    <a:pt x="6900" y="3431"/>
                    <a:pt x="6869" y="3415"/>
                    <a:pt x="6837" y="3399"/>
                  </a:cubicBezTo>
                  <a:lnTo>
                    <a:pt x="6821" y="3399"/>
                  </a:lnTo>
                  <a:cubicBezTo>
                    <a:pt x="6789" y="3367"/>
                    <a:pt x="6773" y="3336"/>
                    <a:pt x="6741" y="3288"/>
                  </a:cubicBezTo>
                  <a:lnTo>
                    <a:pt x="6614" y="3065"/>
                  </a:lnTo>
                  <a:lnTo>
                    <a:pt x="6487" y="2716"/>
                  </a:lnTo>
                  <a:cubicBezTo>
                    <a:pt x="6471" y="2604"/>
                    <a:pt x="6407" y="2493"/>
                    <a:pt x="6344" y="2398"/>
                  </a:cubicBezTo>
                  <a:cubicBezTo>
                    <a:pt x="6296" y="2350"/>
                    <a:pt x="6248" y="2318"/>
                    <a:pt x="6201" y="2286"/>
                  </a:cubicBezTo>
                  <a:lnTo>
                    <a:pt x="6074" y="2191"/>
                  </a:lnTo>
                  <a:cubicBezTo>
                    <a:pt x="6026" y="2175"/>
                    <a:pt x="5978" y="2159"/>
                    <a:pt x="5946" y="2143"/>
                  </a:cubicBezTo>
                  <a:lnTo>
                    <a:pt x="5883" y="2111"/>
                  </a:lnTo>
                  <a:cubicBezTo>
                    <a:pt x="5851" y="2064"/>
                    <a:pt x="5803" y="2016"/>
                    <a:pt x="5771" y="1968"/>
                  </a:cubicBezTo>
                  <a:lnTo>
                    <a:pt x="5676" y="1809"/>
                  </a:lnTo>
                  <a:cubicBezTo>
                    <a:pt x="5644" y="1762"/>
                    <a:pt x="5597" y="1698"/>
                    <a:pt x="5549" y="1634"/>
                  </a:cubicBezTo>
                  <a:cubicBezTo>
                    <a:pt x="5517" y="1587"/>
                    <a:pt x="5485" y="1539"/>
                    <a:pt x="5454" y="1491"/>
                  </a:cubicBezTo>
                  <a:cubicBezTo>
                    <a:pt x="5406" y="1444"/>
                    <a:pt x="5358" y="1396"/>
                    <a:pt x="5295" y="1348"/>
                  </a:cubicBezTo>
                  <a:cubicBezTo>
                    <a:pt x="5279" y="1317"/>
                    <a:pt x="5247" y="1301"/>
                    <a:pt x="5231" y="1301"/>
                  </a:cubicBezTo>
                  <a:lnTo>
                    <a:pt x="5151" y="1253"/>
                  </a:lnTo>
                  <a:lnTo>
                    <a:pt x="4881" y="1094"/>
                  </a:lnTo>
                  <a:lnTo>
                    <a:pt x="4754" y="983"/>
                  </a:lnTo>
                  <a:cubicBezTo>
                    <a:pt x="4722" y="935"/>
                    <a:pt x="4690" y="919"/>
                    <a:pt x="4659" y="887"/>
                  </a:cubicBezTo>
                  <a:cubicBezTo>
                    <a:pt x="4611" y="871"/>
                    <a:pt x="4563" y="840"/>
                    <a:pt x="4515" y="824"/>
                  </a:cubicBezTo>
                  <a:lnTo>
                    <a:pt x="4388" y="792"/>
                  </a:lnTo>
                  <a:lnTo>
                    <a:pt x="4197" y="681"/>
                  </a:lnTo>
                  <a:lnTo>
                    <a:pt x="4070" y="569"/>
                  </a:lnTo>
                  <a:cubicBezTo>
                    <a:pt x="4038" y="537"/>
                    <a:pt x="4007" y="522"/>
                    <a:pt x="3975" y="490"/>
                  </a:cubicBezTo>
                  <a:cubicBezTo>
                    <a:pt x="3927" y="474"/>
                    <a:pt x="3880" y="458"/>
                    <a:pt x="3832" y="458"/>
                  </a:cubicBezTo>
                  <a:lnTo>
                    <a:pt x="3705" y="426"/>
                  </a:lnTo>
                  <a:lnTo>
                    <a:pt x="3546" y="331"/>
                  </a:lnTo>
                  <a:cubicBezTo>
                    <a:pt x="3530" y="299"/>
                    <a:pt x="3498" y="251"/>
                    <a:pt x="3466" y="219"/>
                  </a:cubicBezTo>
                  <a:cubicBezTo>
                    <a:pt x="3434" y="172"/>
                    <a:pt x="3387" y="124"/>
                    <a:pt x="3339" y="92"/>
                  </a:cubicBezTo>
                  <a:cubicBezTo>
                    <a:pt x="3291" y="45"/>
                    <a:pt x="3244" y="29"/>
                    <a:pt x="3180" y="13"/>
                  </a:cubicBezTo>
                  <a:cubicBezTo>
                    <a:pt x="3156" y="5"/>
                    <a:pt x="3136" y="1"/>
                    <a:pt x="3116" y="1"/>
                  </a:cubicBezTo>
                  <a:cubicBezTo>
                    <a:pt x="3096" y="1"/>
                    <a:pt x="3077" y="5"/>
                    <a:pt x="3053" y="13"/>
                  </a:cubicBezTo>
                  <a:cubicBezTo>
                    <a:pt x="3021" y="5"/>
                    <a:pt x="2993" y="1"/>
                    <a:pt x="2965" y="1"/>
                  </a:cubicBezTo>
                  <a:close/>
                </a:path>
              </a:pathLst>
            </a:custGeom>
            <a:solidFill>
              <a:srgbClr val="662045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30"/>
          <p:cNvSpPr/>
          <p:nvPr/>
        </p:nvSpPr>
        <p:spPr>
          <a:xfrm>
            <a:off x="1117737" y="814813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0"/>
          <p:cNvSpPr/>
          <p:nvPr/>
        </p:nvSpPr>
        <p:spPr>
          <a:xfrm>
            <a:off x="4124438" y="39437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0"/>
          <p:cNvSpPr/>
          <p:nvPr/>
        </p:nvSpPr>
        <p:spPr>
          <a:xfrm>
            <a:off x="1962149" y="439473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0"/>
          <p:cNvSpPr/>
          <p:nvPr/>
        </p:nvSpPr>
        <p:spPr>
          <a:xfrm>
            <a:off x="5748325" y="2577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0"/>
          <p:cNvSpPr/>
          <p:nvPr/>
        </p:nvSpPr>
        <p:spPr>
          <a:xfrm>
            <a:off x="6212461" y="4297177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0"/>
          <p:cNvSpPr/>
          <p:nvPr/>
        </p:nvSpPr>
        <p:spPr>
          <a:xfrm>
            <a:off x="5234199" y="479788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3"/>
          <p:cNvGrpSpPr/>
          <p:nvPr/>
        </p:nvGrpSpPr>
        <p:grpSpPr>
          <a:xfrm>
            <a:off x="2045448" y="1116446"/>
            <a:ext cx="1317803" cy="1051110"/>
            <a:chOff x="3213575" y="1423527"/>
            <a:chExt cx="959100" cy="765000"/>
          </a:xfrm>
        </p:grpSpPr>
        <p:sp>
          <p:nvSpPr>
            <p:cNvPr id="798" name="Google Shape;798;p33"/>
            <p:cNvSpPr/>
            <p:nvPr/>
          </p:nvSpPr>
          <p:spPr>
            <a:xfrm>
              <a:off x="3213575" y="1423527"/>
              <a:ext cx="959100" cy="765000"/>
            </a:xfrm>
            <a:prstGeom prst="hear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33"/>
            <p:cNvGrpSpPr/>
            <p:nvPr/>
          </p:nvGrpSpPr>
          <p:grpSpPr>
            <a:xfrm>
              <a:off x="3983620" y="1496638"/>
              <a:ext cx="126825" cy="298125"/>
              <a:chOff x="5736425" y="1504075"/>
              <a:chExt cx="126825" cy="298125"/>
            </a:xfrm>
          </p:grpSpPr>
          <p:sp>
            <p:nvSpPr>
              <p:cNvPr id="800" name="Google Shape;800;p33"/>
              <p:cNvSpPr/>
              <p:nvPr/>
            </p:nvSpPr>
            <p:spPr>
              <a:xfrm>
                <a:off x="5736425" y="1570450"/>
                <a:ext cx="126825" cy="2317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9270" extrusionOk="0">
                    <a:moveTo>
                      <a:pt x="1511" y="3022"/>
                    </a:moveTo>
                    <a:cubicBezTo>
                      <a:pt x="1718" y="3514"/>
                      <a:pt x="1988" y="3960"/>
                      <a:pt x="2147" y="4452"/>
                    </a:cubicBezTo>
                    <a:cubicBezTo>
                      <a:pt x="2544" y="5772"/>
                      <a:pt x="2004" y="7203"/>
                      <a:pt x="827" y="7934"/>
                    </a:cubicBezTo>
                    <a:cubicBezTo>
                      <a:pt x="461" y="8141"/>
                      <a:pt x="0" y="8395"/>
                      <a:pt x="64" y="8809"/>
                    </a:cubicBezTo>
                    <a:cubicBezTo>
                      <a:pt x="112" y="9111"/>
                      <a:pt x="477" y="9270"/>
                      <a:pt x="779" y="9222"/>
                    </a:cubicBezTo>
                    <a:cubicBezTo>
                      <a:pt x="1082" y="9143"/>
                      <a:pt x="1352" y="9000"/>
                      <a:pt x="1574" y="8793"/>
                    </a:cubicBezTo>
                    <a:cubicBezTo>
                      <a:pt x="2417" y="8109"/>
                      <a:pt x="3292" y="7410"/>
                      <a:pt x="3959" y="6535"/>
                    </a:cubicBezTo>
                    <a:cubicBezTo>
                      <a:pt x="4627" y="5661"/>
                      <a:pt x="5072" y="4580"/>
                      <a:pt x="4993" y="3499"/>
                    </a:cubicBezTo>
                    <a:cubicBezTo>
                      <a:pt x="4738" y="478"/>
                      <a:pt x="302" y="1"/>
                      <a:pt x="1511" y="30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5741200" y="1504075"/>
                <a:ext cx="735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90" extrusionOk="0">
                    <a:moveTo>
                      <a:pt x="2751" y="1797"/>
                    </a:moveTo>
                    <a:cubicBezTo>
                      <a:pt x="2449" y="2831"/>
                      <a:pt x="1050" y="2990"/>
                      <a:pt x="525" y="2052"/>
                    </a:cubicBezTo>
                    <a:cubicBezTo>
                      <a:pt x="0" y="1098"/>
                      <a:pt x="875" y="1"/>
                      <a:pt x="1908" y="287"/>
                    </a:cubicBezTo>
                    <a:cubicBezTo>
                      <a:pt x="2560" y="478"/>
                      <a:pt x="2942" y="1145"/>
                      <a:pt x="2751" y="17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2" name="Google Shape;802;p33"/>
          <p:cNvSpPr txBox="1">
            <a:spLocks noGrp="1"/>
          </p:cNvSpPr>
          <p:nvPr>
            <p:ph type="title"/>
          </p:nvPr>
        </p:nvSpPr>
        <p:spPr>
          <a:xfrm>
            <a:off x="2040600" y="1321788"/>
            <a:ext cx="13275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03" name="Google Shape;803;p33"/>
          <p:cNvSpPr txBox="1">
            <a:spLocks noGrp="1"/>
          </p:cNvSpPr>
          <p:nvPr>
            <p:ph type="ctrTitle" idx="2"/>
          </p:nvPr>
        </p:nvSpPr>
        <p:spPr>
          <a:xfrm>
            <a:off x="714300" y="2310833"/>
            <a:ext cx="3980100" cy="7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 SAN VALENTIN</a:t>
            </a:r>
            <a:endParaRPr dirty="0"/>
          </a:p>
        </p:txBody>
      </p:sp>
      <p:sp>
        <p:nvSpPr>
          <p:cNvPr id="805" name="Google Shape;805;p33"/>
          <p:cNvSpPr/>
          <p:nvPr/>
        </p:nvSpPr>
        <p:spPr>
          <a:xfrm>
            <a:off x="11077677" y="1010059"/>
            <a:ext cx="28482" cy="21648"/>
          </a:xfrm>
          <a:custGeom>
            <a:avLst/>
            <a:gdLst/>
            <a:ahLst/>
            <a:cxnLst/>
            <a:rect l="l" t="t" r="r" b="b"/>
            <a:pathLst>
              <a:path w="796" h="605" extrusionOk="0">
                <a:moveTo>
                  <a:pt x="398" y="0"/>
                </a:moveTo>
                <a:cubicBezTo>
                  <a:pt x="1" y="0"/>
                  <a:pt x="1" y="604"/>
                  <a:pt x="398" y="604"/>
                </a:cubicBezTo>
                <a:cubicBezTo>
                  <a:pt x="795" y="604"/>
                  <a:pt x="795" y="0"/>
                  <a:pt x="398" y="0"/>
                </a:cubicBezTo>
                <a:close/>
              </a:path>
            </a:pathLst>
          </a:custGeom>
          <a:solidFill>
            <a:srgbClr val="F7F4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3"/>
          <p:cNvGrpSpPr/>
          <p:nvPr/>
        </p:nvGrpSpPr>
        <p:grpSpPr>
          <a:xfrm>
            <a:off x="5518908" y="742537"/>
            <a:ext cx="2540874" cy="3271476"/>
            <a:chOff x="5889096" y="715690"/>
            <a:chExt cx="2540874" cy="3271476"/>
          </a:xfrm>
        </p:grpSpPr>
        <p:grpSp>
          <p:nvGrpSpPr>
            <p:cNvPr id="807" name="Google Shape;807;p33"/>
            <p:cNvGrpSpPr/>
            <p:nvPr/>
          </p:nvGrpSpPr>
          <p:grpSpPr>
            <a:xfrm>
              <a:off x="5889096" y="1368663"/>
              <a:ext cx="2540874" cy="2618503"/>
              <a:chOff x="5888863" y="806550"/>
              <a:chExt cx="3425743" cy="3530407"/>
            </a:xfrm>
          </p:grpSpPr>
          <p:sp>
            <p:nvSpPr>
              <p:cNvPr id="808" name="Google Shape;808;p33"/>
              <p:cNvSpPr/>
              <p:nvPr/>
            </p:nvSpPr>
            <p:spPr>
              <a:xfrm>
                <a:off x="6966277" y="946059"/>
                <a:ext cx="28482" cy="21648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05" extrusionOk="0">
                    <a:moveTo>
                      <a:pt x="398" y="0"/>
                    </a:moveTo>
                    <a:cubicBezTo>
                      <a:pt x="1" y="0"/>
                      <a:pt x="1" y="604"/>
                      <a:pt x="398" y="604"/>
                    </a:cubicBezTo>
                    <a:cubicBezTo>
                      <a:pt x="795" y="604"/>
                      <a:pt x="795" y="0"/>
                      <a:pt x="3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3"/>
              <p:cNvSpPr/>
              <p:nvPr/>
            </p:nvSpPr>
            <p:spPr>
              <a:xfrm>
                <a:off x="6607118" y="806550"/>
                <a:ext cx="864396" cy="569755"/>
              </a:xfrm>
              <a:custGeom>
                <a:avLst/>
                <a:gdLst/>
                <a:ahLst/>
                <a:cxnLst/>
                <a:rect l="l" t="t" r="r" b="b"/>
                <a:pathLst>
                  <a:path w="17796" h="11730" extrusionOk="0">
                    <a:moveTo>
                      <a:pt x="9148" y="0"/>
                    </a:moveTo>
                    <a:cubicBezTo>
                      <a:pt x="9048" y="0"/>
                      <a:pt x="8948" y="26"/>
                      <a:pt x="8823" y="26"/>
                    </a:cubicBezTo>
                    <a:cubicBezTo>
                      <a:pt x="8622" y="26"/>
                      <a:pt x="8396" y="51"/>
                      <a:pt x="8171" y="51"/>
                    </a:cubicBezTo>
                    <a:cubicBezTo>
                      <a:pt x="8071" y="51"/>
                      <a:pt x="7945" y="76"/>
                      <a:pt x="7820" y="76"/>
                    </a:cubicBezTo>
                    <a:cubicBezTo>
                      <a:pt x="7745" y="101"/>
                      <a:pt x="7670" y="101"/>
                      <a:pt x="7594" y="126"/>
                    </a:cubicBezTo>
                    <a:cubicBezTo>
                      <a:pt x="7444" y="126"/>
                      <a:pt x="7319" y="151"/>
                      <a:pt x="7168" y="176"/>
                    </a:cubicBezTo>
                    <a:cubicBezTo>
                      <a:pt x="7093" y="176"/>
                      <a:pt x="6993" y="201"/>
                      <a:pt x="6893" y="201"/>
                    </a:cubicBezTo>
                    <a:cubicBezTo>
                      <a:pt x="6792" y="226"/>
                      <a:pt x="6692" y="226"/>
                      <a:pt x="6592" y="251"/>
                    </a:cubicBezTo>
                    <a:cubicBezTo>
                      <a:pt x="6467" y="276"/>
                      <a:pt x="6316" y="301"/>
                      <a:pt x="6191" y="326"/>
                    </a:cubicBezTo>
                    <a:cubicBezTo>
                      <a:pt x="5990" y="376"/>
                      <a:pt x="5790" y="401"/>
                      <a:pt x="5589" y="452"/>
                    </a:cubicBezTo>
                    <a:cubicBezTo>
                      <a:pt x="5464" y="477"/>
                      <a:pt x="5364" y="502"/>
                      <a:pt x="5264" y="527"/>
                    </a:cubicBezTo>
                    <a:cubicBezTo>
                      <a:pt x="5163" y="552"/>
                      <a:pt x="5088" y="577"/>
                      <a:pt x="5013" y="602"/>
                    </a:cubicBezTo>
                    <a:cubicBezTo>
                      <a:pt x="4787" y="652"/>
                      <a:pt x="4562" y="727"/>
                      <a:pt x="4336" y="802"/>
                    </a:cubicBezTo>
                    <a:cubicBezTo>
                      <a:pt x="4236" y="828"/>
                      <a:pt x="4111" y="878"/>
                      <a:pt x="3985" y="903"/>
                    </a:cubicBezTo>
                    <a:cubicBezTo>
                      <a:pt x="3885" y="953"/>
                      <a:pt x="3785" y="978"/>
                      <a:pt x="3685" y="1028"/>
                    </a:cubicBezTo>
                    <a:cubicBezTo>
                      <a:pt x="3609" y="1053"/>
                      <a:pt x="3509" y="1078"/>
                      <a:pt x="3434" y="1128"/>
                    </a:cubicBezTo>
                    <a:cubicBezTo>
                      <a:pt x="3309" y="1178"/>
                      <a:pt x="3158" y="1229"/>
                      <a:pt x="3033" y="1279"/>
                    </a:cubicBezTo>
                    <a:cubicBezTo>
                      <a:pt x="2958" y="1329"/>
                      <a:pt x="2883" y="1354"/>
                      <a:pt x="2782" y="1379"/>
                    </a:cubicBezTo>
                    <a:cubicBezTo>
                      <a:pt x="2732" y="1429"/>
                      <a:pt x="2657" y="1454"/>
                      <a:pt x="2582" y="1479"/>
                    </a:cubicBezTo>
                    <a:cubicBezTo>
                      <a:pt x="2557" y="1504"/>
                      <a:pt x="2532" y="1504"/>
                      <a:pt x="2507" y="1529"/>
                    </a:cubicBezTo>
                    <a:cubicBezTo>
                      <a:pt x="2381" y="1579"/>
                      <a:pt x="2256" y="1655"/>
                      <a:pt x="2156" y="1705"/>
                    </a:cubicBezTo>
                    <a:cubicBezTo>
                      <a:pt x="2081" y="1755"/>
                      <a:pt x="1980" y="1805"/>
                      <a:pt x="1905" y="1830"/>
                    </a:cubicBezTo>
                    <a:cubicBezTo>
                      <a:pt x="1830" y="1880"/>
                      <a:pt x="1730" y="1930"/>
                      <a:pt x="1655" y="1980"/>
                    </a:cubicBezTo>
                    <a:cubicBezTo>
                      <a:pt x="1529" y="2056"/>
                      <a:pt x="1404" y="2131"/>
                      <a:pt x="1304" y="2206"/>
                    </a:cubicBezTo>
                    <a:cubicBezTo>
                      <a:pt x="1229" y="2256"/>
                      <a:pt x="1153" y="2306"/>
                      <a:pt x="1078" y="2356"/>
                    </a:cubicBezTo>
                    <a:cubicBezTo>
                      <a:pt x="1003" y="2381"/>
                      <a:pt x="953" y="2432"/>
                      <a:pt x="878" y="2482"/>
                    </a:cubicBezTo>
                    <a:cubicBezTo>
                      <a:pt x="853" y="2507"/>
                      <a:pt x="828" y="2507"/>
                      <a:pt x="802" y="2532"/>
                    </a:cubicBezTo>
                    <a:cubicBezTo>
                      <a:pt x="702" y="2607"/>
                      <a:pt x="577" y="2682"/>
                      <a:pt x="477" y="2757"/>
                    </a:cubicBezTo>
                    <a:cubicBezTo>
                      <a:pt x="477" y="2757"/>
                      <a:pt x="452" y="2782"/>
                      <a:pt x="452" y="2782"/>
                    </a:cubicBezTo>
                    <a:cubicBezTo>
                      <a:pt x="427" y="2807"/>
                      <a:pt x="427" y="2807"/>
                      <a:pt x="401" y="2807"/>
                    </a:cubicBezTo>
                    <a:cubicBezTo>
                      <a:pt x="401" y="2807"/>
                      <a:pt x="401" y="2833"/>
                      <a:pt x="401" y="2833"/>
                    </a:cubicBezTo>
                    <a:cubicBezTo>
                      <a:pt x="376" y="2833"/>
                      <a:pt x="376" y="2858"/>
                      <a:pt x="351" y="2858"/>
                    </a:cubicBezTo>
                    <a:cubicBezTo>
                      <a:pt x="326" y="2883"/>
                      <a:pt x="301" y="2908"/>
                      <a:pt x="251" y="2933"/>
                    </a:cubicBezTo>
                    <a:cubicBezTo>
                      <a:pt x="176" y="3008"/>
                      <a:pt x="76" y="3083"/>
                      <a:pt x="0" y="3133"/>
                    </a:cubicBezTo>
                    <a:cubicBezTo>
                      <a:pt x="26" y="3234"/>
                      <a:pt x="76" y="3334"/>
                      <a:pt x="101" y="3409"/>
                    </a:cubicBezTo>
                    <a:cubicBezTo>
                      <a:pt x="176" y="3559"/>
                      <a:pt x="226" y="3710"/>
                      <a:pt x="276" y="3835"/>
                    </a:cubicBezTo>
                    <a:cubicBezTo>
                      <a:pt x="427" y="4211"/>
                      <a:pt x="577" y="4587"/>
                      <a:pt x="727" y="4988"/>
                    </a:cubicBezTo>
                    <a:cubicBezTo>
                      <a:pt x="802" y="5188"/>
                      <a:pt x="878" y="5389"/>
                      <a:pt x="953" y="5589"/>
                    </a:cubicBezTo>
                    <a:cubicBezTo>
                      <a:pt x="1003" y="5790"/>
                      <a:pt x="1078" y="6016"/>
                      <a:pt x="1153" y="6216"/>
                    </a:cubicBezTo>
                    <a:cubicBezTo>
                      <a:pt x="1379" y="6943"/>
                      <a:pt x="1579" y="7645"/>
                      <a:pt x="1805" y="8346"/>
                    </a:cubicBezTo>
                    <a:cubicBezTo>
                      <a:pt x="1930" y="8772"/>
                      <a:pt x="2056" y="9173"/>
                      <a:pt x="2181" y="9599"/>
                    </a:cubicBezTo>
                    <a:cubicBezTo>
                      <a:pt x="2306" y="9975"/>
                      <a:pt x="2432" y="10376"/>
                      <a:pt x="2557" y="10752"/>
                    </a:cubicBezTo>
                    <a:cubicBezTo>
                      <a:pt x="2557" y="10803"/>
                      <a:pt x="2582" y="10853"/>
                      <a:pt x="2582" y="10928"/>
                    </a:cubicBezTo>
                    <a:cubicBezTo>
                      <a:pt x="2607" y="10978"/>
                      <a:pt x="2632" y="11028"/>
                      <a:pt x="2632" y="11078"/>
                    </a:cubicBezTo>
                    <a:cubicBezTo>
                      <a:pt x="2682" y="11229"/>
                      <a:pt x="2732" y="11379"/>
                      <a:pt x="2782" y="11529"/>
                    </a:cubicBezTo>
                    <a:cubicBezTo>
                      <a:pt x="2908" y="11504"/>
                      <a:pt x="3033" y="11479"/>
                      <a:pt x="3158" y="11454"/>
                    </a:cubicBezTo>
                    <a:cubicBezTo>
                      <a:pt x="3459" y="11379"/>
                      <a:pt x="3760" y="11329"/>
                      <a:pt x="4061" y="11254"/>
                    </a:cubicBezTo>
                    <a:cubicBezTo>
                      <a:pt x="4562" y="11153"/>
                      <a:pt x="5063" y="11053"/>
                      <a:pt x="5564" y="10953"/>
                    </a:cubicBezTo>
                    <a:cubicBezTo>
                      <a:pt x="5915" y="10903"/>
                      <a:pt x="6266" y="10853"/>
                      <a:pt x="6617" y="10803"/>
                    </a:cubicBezTo>
                    <a:cubicBezTo>
                      <a:pt x="6968" y="10777"/>
                      <a:pt x="7344" y="10752"/>
                      <a:pt x="7695" y="10727"/>
                    </a:cubicBezTo>
                    <a:cubicBezTo>
                      <a:pt x="7945" y="10727"/>
                      <a:pt x="8196" y="10716"/>
                      <a:pt x="8439" y="10716"/>
                    </a:cubicBezTo>
                    <a:cubicBezTo>
                      <a:pt x="8561" y="10716"/>
                      <a:pt x="8681" y="10719"/>
                      <a:pt x="8797" y="10727"/>
                    </a:cubicBezTo>
                    <a:cubicBezTo>
                      <a:pt x="9173" y="10727"/>
                      <a:pt x="9549" y="10752"/>
                      <a:pt x="9925" y="10777"/>
                    </a:cubicBezTo>
                    <a:cubicBezTo>
                      <a:pt x="10251" y="10803"/>
                      <a:pt x="10602" y="10853"/>
                      <a:pt x="10928" y="10903"/>
                    </a:cubicBezTo>
                    <a:cubicBezTo>
                      <a:pt x="11930" y="11028"/>
                      <a:pt x="12933" y="11229"/>
                      <a:pt x="13910" y="11454"/>
                    </a:cubicBezTo>
                    <a:cubicBezTo>
                      <a:pt x="14061" y="11479"/>
                      <a:pt x="14211" y="11504"/>
                      <a:pt x="14336" y="11529"/>
                    </a:cubicBezTo>
                    <a:cubicBezTo>
                      <a:pt x="14437" y="11554"/>
                      <a:pt x="14537" y="11579"/>
                      <a:pt x="14637" y="11605"/>
                    </a:cubicBezTo>
                    <a:cubicBezTo>
                      <a:pt x="14637" y="11630"/>
                      <a:pt x="14637" y="11630"/>
                      <a:pt x="14637" y="11630"/>
                    </a:cubicBezTo>
                    <a:cubicBezTo>
                      <a:pt x="14762" y="11655"/>
                      <a:pt x="14863" y="11680"/>
                      <a:pt x="14988" y="11705"/>
                    </a:cubicBezTo>
                    <a:lnTo>
                      <a:pt x="15088" y="11705"/>
                    </a:lnTo>
                    <a:lnTo>
                      <a:pt x="15138" y="11730"/>
                    </a:lnTo>
                    <a:lnTo>
                      <a:pt x="15163" y="11730"/>
                    </a:lnTo>
                    <a:cubicBezTo>
                      <a:pt x="15188" y="11655"/>
                      <a:pt x="15188" y="11579"/>
                      <a:pt x="15214" y="11529"/>
                    </a:cubicBezTo>
                    <a:cubicBezTo>
                      <a:pt x="15239" y="11379"/>
                      <a:pt x="15264" y="11254"/>
                      <a:pt x="15289" y="11128"/>
                    </a:cubicBezTo>
                    <a:lnTo>
                      <a:pt x="15289" y="11103"/>
                    </a:lnTo>
                    <a:cubicBezTo>
                      <a:pt x="15289" y="11053"/>
                      <a:pt x="15314" y="11003"/>
                      <a:pt x="15314" y="10928"/>
                    </a:cubicBezTo>
                    <a:cubicBezTo>
                      <a:pt x="15339" y="10853"/>
                      <a:pt x="15339" y="10803"/>
                      <a:pt x="15364" y="10752"/>
                    </a:cubicBezTo>
                    <a:cubicBezTo>
                      <a:pt x="15414" y="10552"/>
                      <a:pt x="15439" y="10351"/>
                      <a:pt x="15489" y="10151"/>
                    </a:cubicBezTo>
                    <a:cubicBezTo>
                      <a:pt x="15539" y="9950"/>
                      <a:pt x="15589" y="9750"/>
                      <a:pt x="15640" y="9549"/>
                    </a:cubicBezTo>
                    <a:cubicBezTo>
                      <a:pt x="15740" y="9148"/>
                      <a:pt x="15865" y="8747"/>
                      <a:pt x="15991" y="8346"/>
                    </a:cubicBezTo>
                    <a:cubicBezTo>
                      <a:pt x="16091" y="7945"/>
                      <a:pt x="16216" y="7544"/>
                      <a:pt x="16341" y="7143"/>
                    </a:cubicBezTo>
                    <a:cubicBezTo>
                      <a:pt x="16442" y="6767"/>
                      <a:pt x="16567" y="6417"/>
                      <a:pt x="16692" y="6041"/>
                    </a:cubicBezTo>
                    <a:cubicBezTo>
                      <a:pt x="16818" y="5665"/>
                      <a:pt x="16918" y="5289"/>
                      <a:pt x="17043" y="4913"/>
                    </a:cubicBezTo>
                    <a:cubicBezTo>
                      <a:pt x="17194" y="4487"/>
                      <a:pt x="17319" y="4086"/>
                      <a:pt x="17444" y="3685"/>
                    </a:cubicBezTo>
                    <a:lnTo>
                      <a:pt x="17645" y="3058"/>
                    </a:lnTo>
                    <a:cubicBezTo>
                      <a:pt x="17670" y="2983"/>
                      <a:pt x="17695" y="2908"/>
                      <a:pt x="17720" y="2833"/>
                    </a:cubicBezTo>
                    <a:cubicBezTo>
                      <a:pt x="17745" y="2757"/>
                      <a:pt x="17770" y="2682"/>
                      <a:pt x="17795" y="2607"/>
                    </a:cubicBezTo>
                    <a:cubicBezTo>
                      <a:pt x="17745" y="2582"/>
                      <a:pt x="17720" y="2557"/>
                      <a:pt x="17670" y="2532"/>
                    </a:cubicBezTo>
                    <a:cubicBezTo>
                      <a:pt x="17620" y="2507"/>
                      <a:pt x="17595" y="2482"/>
                      <a:pt x="17544" y="2457"/>
                    </a:cubicBezTo>
                    <a:cubicBezTo>
                      <a:pt x="17168" y="2256"/>
                      <a:pt x="16818" y="2056"/>
                      <a:pt x="16442" y="1855"/>
                    </a:cubicBezTo>
                    <a:cubicBezTo>
                      <a:pt x="16241" y="1730"/>
                      <a:pt x="16041" y="1630"/>
                      <a:pt x="15815" y="1529"/>
                    </a:cubicBezTo>
                    <a:cubicBezTo>
                      <a:pt x="15715" y="1479"/>
                      <a:pt x="15615" y="1429"/>
                      <a:pt x="15514" y="1379"/>
                    </a:cubicBezTo>
                    <a:cubicBezTo>
                      <a:pt x="15414" y="1329"/>
                      <a:pt x="15289" y="1279"/>
                      <a:pt x="15188" y="1229"/>
                    </a:cubicBezTo>
                    <a:cubicBezTo>
                      <a:pt x="15013" y="1128"/>
                      <a:pt x="14813" y="1053"/>
                      <a:pt x="14612" y="978"/>
                    </a:cubicBezTo>
                    <a:cubicBezTo>
                      <a:pt x="14412" y="903"/>
                      <a:pt x="14236" y="828"/>
                      <a:pt x="14036" y="777"/>
                    </a:cubicBezTo>
                    <a:cubicBezTo>
                      <a:pt x="13209" y="502"/>
                      <a:pt x="12331" y="276"/>
                      <a:pt x="11479" y="176"/>
                    </a:cubicBezTo>
                    <a:cubicBezTo>
                      <a:pt x="11379" y="151"/>
                      <a:pt x="11279" y="126"/>
                      <a:pt x="11178" y="126"/>
                    </a:cubicBezTo>
                    <a:cubicBezTo>
                      <a:pt x="11078" y="101"/>
                      <a:pt x="10953" y="101"/>
                      <a:pt x="10853" y="76"/>
                    </a:cubicBezTo>
                    <a:cubicBezTo>
                      <a:pt x="10727" y="76"/>
                      <a:pt x="10577" y="76"/>
                      <a:pt x="10452" y="51"/>
                    </a:cubicBezTo>
                    <a:cubicBezTo>
                      <a:pt x="10351" y="51"/>
                      <a:pt x="10251" y="26"/>
                      <a:pt x="10151" y="26"/>
                    </a:cubicBezTo>
                    <a:lnTo>
                      <a:pt x="9875" y="26"/>
                    </a:lnTo>
                    <a:cubicBezTo>
                      <a:pt x="9750" y="26"/>
                      <a:pt x="9650" y="0"/>
                      <a:pt x="9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6659480" y="952562"/>
                <a:ext cx="137606" cy="384791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7922" extrusionOk="0">
                    <a:moveTo>
                      <a:pt x="2491" y="5517"/>
                    </a:moveTo>
                    <a:cubicBezTo>
                      <a:pt x="2495" y="5526"/>
                      <a:pt x="2500" y="5534"/>
                      <a:pt x="2506" y="5541"/>
                    </a:cubicBezTo>
                    <a:cubicBezTo>
                      <a:pt x="2506" y="5541"/>
                      <a:pt x="2506" y="5523"/>
                      <a:pt x="2491" y="5517"/>
                    </a:cubicBezTo>
                    <a:close/>
                    <a:moveTo>
                      <a:pt x="215" y="1"/>
                    </a:moveTo>
                    <a:cubicBezTo>
                      <a:pt x="161" y="1"/>
                      <a:pt x="108" y="29"/>
                      <a:pt x="75" y="77"/>
                    </a:cubicBezTo>
                    <a:cubicBezTo>
                      <a:pt x="25" y="127"/>
                      <a:pt x="0" y="228"/>
                      <a:pt x="25" y="303"/>
                    </a:cubicBezTo>
                    <a:cubicBezTo>
                      <a:pt x="25" y="353"/>
                      <a:pt x="25" y="428"/>
                      <a:pt x="50" y="478"/>
                    </a:cubicBezTo>
                    <a:cubicBezTo>
                      <a:pt x="75" y="528"/>
                      <a:pt x="100" y="553"/>
                      <a:pt x="151" y="578"/>
                    </a:cubicBezTo>
                    <a:cubicBezTo>
                      <a:pt x="176" y="629"/>
                      <a:pt x="201" y="679"/>
                      <a:pt x="226" y="704"/>
                    </a:cubicBezTo>
                    <a:cubicBezTo>
                      <a:pt x="251" y="754"/>
                      <a:pt x="276" y="779"/>
                      <a:pt x="301" y="804"/>
                    </a:cubicBezTo>
                    <a:cubicBezTo>
                      <a:pt x="301" y="804"/>
                      <a:pt x="326" y="829"/>
                      <a:pt x="326" y="829"/>
                    </a:cubicBezTo>
                    <a:cubicBezTo>
                      <a:pt x="351" y="829"/>
                      <a:pt x="351" y="854"/>
                      <a:pt x="351" y="854"/>
                    </a:cubicBezTo>
                    <a:cubicBezTo>
                      <a:pt x="326" y="929"/>
                      <a:pt x="326" y="979"/>
                      <a:pt x="326" y="1055"/>
                    </a:cubicBezTo>
                    <a:cubicBezTo>
                      <a:pt x="326" y="1130"/>
                      <a:pt x="326" y="1205"/>
                      <a:pt x="351" y="1280"/>
                    </a:cubicBezTo>
                    <a:cubicBezTo>
                      <a:pt x="376" y="1355"/>
                      <a:pt x="401" y="1406"/>
                      <a:pt x="451" y="1481"/>
                    </a:cubicBezTo>
                    <a:cubicBezTo>
                      <a:pt x="476" y="1531"/>
                      <a:pt x="476" y="1556"/>
                      <a:pt x="501" y="1606"/>
                    </a:cubicBezTo>
                    <a:cubicBezTo>
                      <a:pt x="526" y="1706"/>
                      <a:pt x="526" y="1807"/>
                      <a:pt x="552" y="1882"/>
                    </a:cubicBezTo>
                    <a:cubicBezTo>
                      <a:pt x="552" y="1957"/>
                      <a:pt x="577" y="2007"/>
                      <a:pt x="577" y="2082"/>
                    </a:cubicBezTo>
                    <a:cubicBezTo>
                      <a:pt x="602" y="2132"/>
                      <a:pt x="602" y="2182"/>
                      <a:pt x="627" y="2233"/>
                    </a:cubicBezTo>
                    <a:cubicBezTo>
                      <a:pt x="677" y="2333"/>
                      <a:pt x="752" y="2383"/>
                      <a:pt x="827" y="2458"/>
                    </a:cubicBezTo>
                    <a:cubicBezTo>
                      <a:pt x="877" y="2533"/>
                      <a:pt x="927" y="2558"/>
                      <a:pt x="1003" y="2583"/>
                    </a:cubicBezTo>
                    <a:lnTo>
                      <a:pt x="1028" y="2634"/>
                    </a:lnTo>
                    <a:cubicBezTo>
                      <a:pt x="1053" y="2759"/>
                      <a:pt x="1053" y="2884"/>
                      <a:pt x="1078" y="3010"/>
                    </a:cubicBezTo>
                    <a:cubicBezTo>
                      <a:pt x="1078" y="3110"/>
                      <a:pt x="1103" y="3185"/>
                      <a:pt x="1103" y="3260"/>
                    </a:cubicBezTo>
                    <a:cubicBezTo>
                      <a:pt x="1128" y="3360"/>
                      <a:pt x="1128" y="3461"/>
                      <a:pt x="1178" y="3536"/>
                    </a:cubicBezTo>
                    <a:cubicBezTo>
                      <a:pt x="1203" y="3611"/>
                      <a:pt x="1253" y="3686"/>
                      <a:pt x="1278" y="3761"/>
                    </a:cubicBezTo>
                    <a:cubicBezTo>
                      <a:pt x="1303" y="3786"/>
                      <a:pt x="1328" y="3837"/>
                      <a:pt x="1354" y="3862"/>
                    </a:cubicBezTo>
                    <a:cubicBezTo>
                      <a:pt x="1379" y="3887"/>
                      <a:pt x="1379" y="3912"/>
                      <a:pt x="1404" y="3937"/>
                    </a:cubicBezTo>
                    <a:cubicBezTo>
                      <a:pt x="1479" y="4012"/>
                      <a:pt x="1554" y="4112"/>
                      <a:pt x="1604" y="4187"/>
                    </a:cubicBezTo>
                    <a:cubicBezTo>
                      <a:pt x="1629" y="4238"/>
                      <a:pt x="1629" y="4288"/>
                      <a:pt x="1654" y="4338"/>
                    </a:cubicBezTo>
                    <a:cubicBezTo>
                      <a:pt x="1654" y="4363"/>
                      <a:pt x="1654" y="4388"/>
                      <a:pt x="1654" y="4388"/>
                    </a:cubicBezTo>
                    <a:lnTo>
                      <a:pt x="1629" y="4438"/>
                    </a:lnTo>
                    <a:cubicBezTo>
                      <a:pt x="1604" y="4513"/>
                      <a:pt x="1604" y="4588"/>
                      <a:pt x="1604" y="4664"/>
                    </a:cubicBezTo>
                    <a:cubicBezTo>
                      <a:pt x="1604" y="4789"/>
                      <a:pt x="1604" y="4914"/>
                      <a:pt x="1629" y="5040"/>
                    </a:cubicBezTo>
                    <a:cubicBezTo>
                      <a:pt x="1629" y="5115"/>
                      <a:pt x="1629" y="5190"/>
                      <a:pt x="1654" y="5265"/>
                    </a:cubicBezTo>
                    <a:cubicBezTo>
                      <a:pt x="1679" y="5315"/>
                      <a:pt x="1704" y="5365"/>
                      <a:pt x="1704" y="5416"/>
                    </a:cubicBezTo>
                    <a:cubicBezTo>
                      <a:pt x="1755" y="5491"/>
                      <a:pt x="1805" y="5591"/>
                      <a:pt x="1855" y="5666"/>
                    </a:cubicBezTo>
                    <a:cubicBezTo>
                      <a:pt x="1855" y="5666"/>
                      <a:pt x="1855" y="5691"/>
                      <a:pt x="1855" y="5691"/>
                    </a:cubicBezTo>
                    <a:cubicBezTo>
                      <a:pt x="1855" y="5691"/>
                      <a:pt x="1855" y="5716"/>
                      <a:pt x="1855" y="5716"/>
                    </a:cubicBezTo>
                    <a:cubicBezTo>
                      <a:pt x="1855" y="5716"/>
                      <a:pt x="1855" y="5741"/>
                      <a:pt x="1855" y="5741"/>
                    </a:cubicBezTo>
                    <a:cubicBezTo>
                      <a:pt x="1855" y="5917"/>
                      <a:pt x="1855" y="6117"/>
                      <a:pt x="1880" y="6293"/>
                    </a:cubicBezTo>
                    <a:cubicBezTo>
                      <a:pt x="1880" y="6393"/>
                      <a:pt x="1905" y="6493"/>
                      <a:pt x="1930" y="6568"/>
                    </a:cubicBezTo>
                    <a:cubicBezTo>
                      <a:pt x="1955" y="6644"/>
                      <a:pt x="2005" y="6694"/>
                      <a:pt x="2030" y="6744"/>
                    </a:cubicBezTo>
                    <a:cubicBezTo>
                      <a:pt x="2055" y="6769"/>
                      <a:pt x="2055" y="6794"/>
                      <a:pt x="2055" y="6819"/>
                    </a:cubicBezTo>
                    <a:cubicBezTo>
                      <a:pt x="2080" y="6869"/>
                      <a:pt x="2105" y="6894"/>
                      <a:pt x="2130" y="6919"/>
                    </a:cubicBezTo>
                    <a:cubicBezTo>
                      <a:pt x="2156" y="6944"/>
                      <a:pt x="2181" y="6969"/>
                      <a:pt x="2206" y="6995"/>
                    </a:cubicBezTo>
                    <a:cubicBezTo>
                      <a:pt x="2231" y="6995"/>
                      <a:pt x="2231" y="7020"/>
                      <a:pt x="2231" y="7020"/>
                    </a:cubicBezTo>
                    <a:lnTo>
                      <a:pt x="2256" y="7045"/>
                    </a:lnTo>
                    <a:cubicBezTo>
                      <a:pt x="2256" y="7070"/>
                      <a:pt x="2256" y="7070"/>
                      <a:pt x="2256" y="7095"/>
                    </a:cubicBezTo>
                    <a:cubicBezTo>
                      <a:pt x="2256" y="7120"/>
                      <a:pt x="2256" y="7145"/>
                      <a:pt x="2256" y="7195"/>
                    </a:cubicBezTo>
                    <a:cubicBezTo>
                      <a:pt x="2256" y="7195"/>
                      <a:pt x="2256" y="7220"/>
                      <a:pt x="2256" y="7245"/>
                    </a:cubicBezTo>
                    <a:cubicBezTo>
                      <a:pt x="2231" y="7270"/>
                      <a:pt x="2231" y="7320"/>
                      <a:pt x="2231" y="7345"/>
                    </a:cubicBezTo>
                    <a:cubicBezTo>
                      <a:pt x="2231" y="7370"/>
                      <a:pt x="2231" y="7421"/>
                      <a:pt x="2231" y="7446"/>
                    </a:cubicBezTo>
                    <a:cubicBezTo>
                      <a:pt x="2206" y="7571"/>
                      <a:pt x="2231" y="7696"/>
                      <a:pt x="2281" y="7797"/>
                    </a:cubicBezTo>
                    <a:cubicBezTo>
                      <a:pt x="2331" y="7872"/>
                      <a:pt x="2431" y="7922"/>
                      <a:pt x="2506" y="7922"/>
                    </a:cubicBezTo>
                    <a:lnTo>
                      <a:pt x="2607" y="7922"/>
                    </a:lnTo>
                    <a:cubicBezTo>
                      <a:pt x="2732" y="7872"/>
                      <a:pt x="2807" y="7721"/>
                      <a:pt x="2807" y="7596"/>
                    </a:cubicBezTo>
                    <a:cubicBezTo>
                      <a:pt x="2832" y="7496"/>
                      <a:pt x="2807" y="7370"/>
                      <a:pt x="2757" y="7295"/>
                    </a:cubicBezTo>
                    <a:cubicBezTo>
                      <a:pt x="2732" y="7245"/>
                      <a:pt x="2732" y="7220"/>
                      <a:pt x="2707" y="7170"/>
                    </a:cubicBezTo>
                    <a:cubicBezTo>
                      <a:pt x="2682" y="7170"/>
                      <a:pt x="2682" y="7145"/>
                      <a:pt x="2657" y="7120"/>
                    </a:cubicBezTo>
                    <a:cubicBezTo>
                      <a:pt x="2657" y="7095"/>
                      <a:pt x="2632" y="7070"/>
                      <a:pt x="2632" y="7045"/>
                    </a:cubicBezTo>
                    <a:cubicBezTo>
                      <a:pt x="2607" y="7020"/>
                      <a:pt x="2607" y="6995"/>
                      <a:pt x="2582" y="6969"/>
                    </a:cubicBezTo>
                    <a:cubicBezTo>
                      <a:pt x="2582" y="6969"/>
                      <a:pt x="2582" y="6944"/>
                      <a:pt x="2582" y="6944"/>
                    </a:cubicBezTo>
                    <a:cubicBezTo>
                      <a:pt x="2582" y="6919"/>
                      <a:pt x="2582" y="6919"/>
                      <a:pt x="2582" y="6894"/>
                    </a:cubicBezTo>
                    <a:lnTo>
                      <a:pt x="2582" y="6869"/>
                    </a:lnTo>
                    <a:cubicBezTo>
                      <a:pt x="2582" y="6844"/>
                      <a:pt x="2607" y="6844"/>
                      <a:pt x="2607" y="6819"/>
                    </a:cubicBezTo>
                    <a:cubicBezTo>
                      <a:pt x="2607" y="6794"/>
                      <a:pt x="2632" y="6744"/>
                      <a:pt x="2632" y="6719"/>
                    </a:cubicBezTo>
                    <a:cubicBezTo>
                      <a:pt x="2632" y="6669"/>
                      <a:pt x="2632" y="6593"/>
                      <a:pt x="2632" y="6543"/>
                    </a:cubicBezTo>
                    <a:cubicBezTo>
                      <a:pt x="2657" y="6468"/>
                      <a:pt x="2657" y="6393"/>
                      <a:pt x="2657" y="6343"/>
                    </a:cubicBezTo>
                    <a:cubicBezTo>
                      <a:pt x="2657" y="6243"/>
                      <a:pt x="2657" y="6167"/>
                      <a:pt x="2657" y="6092"/>
                    </a:cubicBezTo>
                    <a:cubicBezTo>
                      <a:pt x="2632" y="5992"/>
                      <a:pt x="2632" y="5917"/>
                      <a:pt x="2607" y="5817"/>
                    </a:cubicBezTo>
                    <a:cubicBezTo>
                      <a:pt x="2557" y="5716"/>
                      <a:pt x="2531" y="5616"/>
                      <a:pt x="2481" y="5516"/>
                    </a:cubicBezTo>
                    <a:cubicBezTo>
                      <a:pt x="2485" y="5516"/>
                      <a:pt x="2488" y="5516"/>
                      <a:pt x="2491" y="5517"/>
                    </a:cubicBezTo>
                    <a:lnTo>
                      <a:pt x="2491" y="5517"/>
                    </a:lnTo>
                    <a:cubicBezTo>
                      <a:pt x="2480" y="5492"/>
                      <a:pt x="2475" y="5459"/>
                      <a:pt x="2456" y="5441"/>
                    </a:cubicBezTo>
                    <a:cubicBezTo>
                      <a:pt x="2456" y="5416"/>
                      <a:pt x="2456" y="5416"/>
                      <a:pt x="2456" y="5390"/>
                    </a:cubicBezTo>
                    <a:cubicBezTo>
                      <a:pt x="2456" y="5340"/>
                      <a:pt x="2456" y="5290"/>
                      <a:pt x="2456" y="5240"/>
                    </a:cubicBezTo>
                    <a:cubicBezTo>
                      <a:pt x="2456" y="5165"/>
                      <a:pt x="2456" y="5115"/>
                      <a:pt x="2456" y="5040"/>
                    </a:cubicBezTo>
                    <a:cubicBezTo>
                      <a:pt x="2431" y="4964"/>
                      <a:pt x="2431" y="4889"/>
                      <a:pt x="2406" y="4814"/>
                    </a:cubicBezTo>
                    <a:cubicBezTo>
                      <a:pt x="2381" y="4764"/>
                      <a:pt x="2381" y="4689"/>
                      <a:pt x="2331" y="4639"/>
                    </a:cubicBezTo>
                    <a:cubicBezTo>
                      <a:pt x="2281" y="4538"/>
                      <a:pt x="2231" y="4438"/>
                      <a:pt x="2181" y="4338"/>
                    </a:cubicBezTo>
                    <a:cubicBezTo>
                      <a:pt x="2130" y="4288"/>
                      <a:pt x="2080" y="4238"/>
                      <a:pt x="2030" y="4213"/>
                    </a:cubicBezTo>
                    <a:lnTo>
                      <a:pt x="2005" y="4213"/>
                    </a:lnTo>
                    <a:cubicBezTo>
                      <a:pt x="1980" y="4187"/>
                      <a:pt x="1980" y="4162"/>
                      <a:pt x="1955" y="4162"/>
                    </a:cubicBezTo>
                    <a:cubicBezTo>
                      <a:pt x="1930" y="4112"/>
                      <a:pt x="1905" y="4062"/>
                      <a:pt x="1880" y="4012"/>
                    </a:cubicBezTo>
                    <a:cubicBezTo>
                      <a:pt x="1880" y="3862"/>
                      <a:pt x="1855" y="3711"/>
                      <a:pt x="1855" y="3561"/>
                    </a:cubicBezTo>
                    <a:cubicBezTo>
                      <a:pt x="1855" y="3461"/>
                      <a:pt x="1830" y="3385"/>
                      <a:pt x="1805" y="3285"/>
                    </a:cubicBezTo>
                    <a:cubicBezTo>
                      <a:pt x="1780" y="3210"/>
                      <a:pt x="1780" y="3135"/>
                      <a:pt x="1729" y="3060"/>
                    </a:cubicBezTo>
                    <a:cubicBezTo>
                      <a:pt x="1704" y="2984"/>
                      <a:pt x="1654" y="2909"/>
                      <a:pt x="1604" y="2834"/>
                    </a:cubicBezTo>
                    <a:cubicBezTo>
                      <a:pt x="1579" y="2759"/>
                      <a:pt x="1529" y="2709"/>
                      <a:pt x="1479" y="2659"/>
                    </a:cubicBezTo>
                    <a:cubicBezTo>
                      <a:pt x="1454" y="2609"/>
                      <a:pt x="1404" y="2558"/>
                      <a:pt x="1354" y="2508"/>
                    </a:cubicBezTo>
                    <a:cubicBezTo>
                      <a:pt x="1328" y="2483"/>
                      <a:pt x="1303" y="2458"/>
                      <a:pt x="1278" y="2433"/>
                    </a:cubicBezTo>
                    <a:cubicBezTo>
                      <a:pt x="1278" y="2408"/>
                      <a:pt x="1278" y="2408"/>
                      <a:pt x="1253" y="2383"/>
                    </a:cubicBezTo>
                    <a:cubicBezTo>
                      <a:pt x="1253" y="2283"/>
                      <a:pt x="1278" y="2208"/>
                      <a:pt x="1253" y="2107"/>
                    </a:cubicBezTo>
                    <a:cubicBezTo>
                      <a:pt x="1228" y="2007"/>
                      <a:pt x="1228" y="1882"/>
                      <a:pt x="1178" y="1756"/>
                    </a:cubicBezTo>
                    <a:cubicBezTo>
                      <a:pt x="1153" y="1706"/>
                      <a:pt x="1103" y="1656"/>
                      <a:pt x="1078" y="1606"/>
                    </a:cubicBezTo>
                    <a:cubicBezTo>
                      <a:pt x="1053" y="1581"/>
                      <a:pt x="1028" y="1531"/>
                      <a:pt x="1003" y="1506"/>
                    </a:cubicBezTo>
                    <a:cubicBezTo>
                      <a:pt x="978" y="1456"/>
                      <a:pt x="953" y="1431"/>
                      <a:pt x="927" y="1380"/>
                    </a:cubicBezTo>
                    <a:cubicBezTo>
                      <a:pt x="902" y="1330"/>
                      <a:pt x="902" y="1255"/>
                      <a:pt x="902" y="1205"/>
                    </a:cubicBezTo>
                    <a:cubicBezTo>
                      <a:pt x="877" y="1105"/>
                      <a:pt x="877" y="1030"/>
                      <a:pt x="827" y="929"/>
                    </a:cubicBezTo>
                    <a:cubicBezTo>
                      <a:pt x="777" y="879"/>
                      <a:pt x="752" y="804"/>
                      <a:pt x="677" y="754"/>
                    </a:cubicBezTo>
                    <a:cubicBezTo>
                      <a:pt x="652" y="729"/>
                      <a:pt x="627" y="704"/>
                      <a:pt x="602" y="679"/>
                    </a:cubicBezTo>
                    <a:cubicBezTo>
                      <a:pt x="602" y="679"/>
                      <a:pt x="602" y="654"/>
                      <a:pt x="577" y="654"/>
                    </a:cubicBezTo>
                    <a:cubicBezTo>
                      <a:pt x="577" y="578"/>
                      <a:pt x="577" y="503"/>
                      <a:pt x="552" y="453"/>
                    </a:cubicBezTo>
                    <a:cubicBezTo>
                      <a:pt x="526" y="378"/>
                      <a:pt x="476" y="328"/>
                      <a:pt x="451" y="278"/>
                    </a:cubicBezTo>
                    <a:cubicBezTo>
                      <a:pt x="451" y="228"/>
                      <a:pt x="426" y="177"/>
                      <a:pt x="401" y="127"/>
                    </a:cubicBezTo>
                    <a:cubicBezTo>
                      <a:pt x="376" y="77"/>
                      <a:pt x="326" y="52"/>
                      <a:pt x="301" y="27"/>
                    </a:cubicBezTo>
                    <a:cubicBezTo>
                      <a:pt x="274" y="9"/>
                      <a:pt x="244" y="1"/>
                      <a:pt x="2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3"/>
              <p:cNvSpPr/>
              <p:nvPr/>
            </p:nvSpPr>
            <p:spPr>
              <a:xfrm>
                <a:off x="6671624" y="966017"/>
                <a:ext cx="618474" cy="388386"/>
              </a:xfrm>
              <a:custGeom>
                <a:avLst/>
                <a:gdLst/>
                <a:ahLst/>
                <a:cxnLst/>
                <a:rect l="l" t="t" r="r" b="b"/>
                <a:pathLst>
                  <a:path w="12733" h="7996" extrusionOk="0">
                    <a:moveTo>
                      <a:pt x="753" y="3359"/>
                    </a:moveTo>
                    <a:cubicBezTo>
                      <a:pt x="753" y="3377"/>
                      <a:pt x="753" y="3382"/>
                      <a:pt x="762" y="3393"/>
                    </a:cubicBezTo>
                    <a:lnTo>
                      <a:pt x="762" y="3393"/>
                    </a:lnTo>
                    <a:cubicBezTo>
                      <a:pt x="759" y="3382"/>
                      <a:pt x="755" y="3370"/>
                      <a:pt x="753" y="3359"/>
                    </a:cubicBezTo>
                    <a:close/>
                    <a:moveTo>
                      <a:pt x="352" y="1"/>
                    </a:moveTo>
                    <a:cubicBezTo>
                      <a:pt x="276" y="1"/>
                      <a:pt x="201" y="26"/>
                      <a:pt x="151" y="76"/>
                    </a:cubicBezTo>
                    <a:cubicBezTo>
                      <a:pt x="76" y="176"/>
                      <a:pt x="26" y="276"/>
                      <a:pt x="26" y="402"/>
                    </a:cubicBezTo>
                    <a:cubicBezTo>
                      <a:pt x="26" y="452"/>
                      <a:pt x="1" y="502"/>
                      <a:pt x="1" y="577"/>
                    </a:cubicBezTo>
                    <a:cubicBezTo>
                      <a:pt x="1" y="627"/>
                      <a:pt x="1" y="677"/>
                      <a:pt x="1" y="753"/>
                    </a:cubicBezTo>
                    <a:cubicBezTo>
                      <a:pt x="1" y="803"/>
                      <a:pt x="26" y="878"/>
                      <a:pt x="26" y="953"/>
                    </a:cubicBezTo>
                    <a:cubicBezTo>
                      <a:pt x="26" y="1003"/>
                      <a:pt x="26" y="1028"/>
                      <a:pt x="51" y="1078"/>
                    </a:cubicBezTo>
                    <a:cubicBezTo>
                      <a:pt x="76" y="1179"/>
                      <a:pt x="126" y="1254"/>
                      <a:pt x="176" y="1329"/>
                    </a:cubicBezTo>
                    <a:cubicBezTo>
                      <a:pt x="201" y="1379"/>
                      <a:pt x="226" y="1404"/>
                      <a:pt x="226" y="1454"/>
                    </a:cubicBezTo>
                    <a:cubicBezTo>
                      <a:pt x="251" y="1479"/>
                      <a:pt x="251" y="1504"/>
                      <a:pt x="251" y="1530"/>
                    </a:cubicBezTo>
                    <a:cubicBezTo>
                      <a:pt x="276" y="1580"/>
                      <a:pt x="276" y="1630"/>
                      <a:pt x="276" y="1655"/>
                    </a:cubicBezTo>
                    <a:cubicBezTo>
                      <a:pt x="276" y="1755"/>
                      <a:pt x="276" y="1830"/>
                      <a:pt x="276" y="1931"/>
                    </a:cubicBezTo>
                    <a:cubicBezTo>
                      <a:pt x="276" y="1981"/>
                      <a:pt x="276" y="2056"/>
                      <a:pt x="276" y="2106"/>
                    </a:cubicBezTo>
                    <a:cubicBezTo>
                      <a:pt x="276" y="2156"/>
                      <a:pt x="302" y="2206"/>
                      <a:pt x="302" y="2256"/>
                    </a:cubicBezTo>
                    <a:cubicBezTo>
                      <a:pt x="352" y="2332"/>
                      <a:pt x="377" y="2432"/>
                      <a:pt x="427" y="2507"/>
                    </a:cubicBezTo>
                    <a:cubicBezTo>
                      <a:pt x="452" y="2582"/>
                      <a:pt x="477" y="2632"/>
                      <a:pt x="502" y="2707"/>
                    </a:cubicBezTo>
                    <a:cubicBezTo>
                      <a:pt x="602" y="2933"/>
                      <a:pt x="703" y="3159"/>
                      <a:pt x="778" y="3409"/>
                    </a:cubicBezTo>
                    <a:cubicBezTo>
                      <a:pt x="771" y="3402"/>
                      <a:pt x="766" y="3397"/>
                      <a:pt x="762" y="3393"/>
                    </a:cubicBezTo>
                    <a:lnTo>
                      <a:pt x="762" y="3393"/>
                    </a:lnTo>
                    <a:cubicBezTo>
                      <a:pt x="789" y="3482"/>
                      <a:pt x="831" y="3571"/>
                      <a:pt x="853" y="3660"/>
                    </a:cubicBezTo>
                    <a:cubicBezTo>
                      <a:pt x="853" y="3710"/>
                      <a:pt x="853" y="3760"/>
                      <a:pt x="878" y="3835"/>
                    </a:cubicBezTo>
                    <a:cubicBezTo>
                      <a:pt x="853" y="3860"/>
                      <a:pt x="853" y="3860"/>
                      <a:pt x="853" y="3885"/>
                    </a:cubicBezTo>
                    <a:cubicBezTo>
                      <a:pt x="853" y="3936"/>
                      <a:pt x="828" y="3986"/>
                      <a:pt x="828" y="4036"/>
                    </a:cubicBezTo>
                    <a:cubicBezTo>
                      <a:pt x="828" y="4086"/>
                      <a:pt x="828" y="4136"/>
                      <a:pt x="828" y="4161"/>
                    </a:cubicBezTo>
                    <a:cubicBezTo>
                      <a:pt x="828" y="4236"/>
                      <a:pt x="828" y="4311"/>
                      <a:pt x="828" y="4387"/>
                    </a:cubicBezTo>
                    <a:cubicBezTo>
                      <a:pt x="828" y="4512"/>
                      <a:pt x="853" y="4637"/>
                      <a:pt x="903" y="4738"/>
                    </a:cubicBezTo>
                    <a:cubicBezTo>
                      <a:pt x="928" y="4813"/>
                      <a:pt x="978" y="4888"/>
                      <a:pt x="1028" y="4938"/>
                    </a:cubicBezTo>
                    <a:cubicBezTo>
                      <a:pt x="1053" y="4988"/>
                      <a:pt x="1078" y="5038"/>
                      <a:pt x="1129" y="5088"/>
                    </a:cubicBezTo>
                    <a:cubicBezTo>
                      <a:pt x="1179" y="5164"/>
                      <a:pt x="1279" y="5214"/>
                      <a:pt x="1354" y="5264"/>
                    </a:cubicBezTo>
                    <a:cubicBezTo>
                      <a:pt x="1354" y="5289"/>
                      <a:pt x="1379" y="5314"/>
                      <a:pt x="1404" y="5339"/>
                    </a:cubicBezTo>
                    <a:cubicBezTo>
                      <a:pt x="1404" y="5389"/>
                      <a:pt x="1404" y="5439"/>
                      <a:pt x="1404" y="5489"/>
                    </a:cubicBezTo>
                    <a:cubicBezTo>
                      <a:pt x="1404" y="5565"/>
                      <a:pt x="1404" y="5640"/>
                      <a:pt x="1429" y="5715"/>
                    </a:cubicBezTo>
                    <a:lnTo>
                      <a:pt x="1479" y="5840"/>
                    </a:lnTo>
                    <a:cubicBezTo>
                      <a:pt x="1505" y="5890"/>
                      <a:pt x="1505" y="5941"/>
                      <a:pt x="1530" y="5991"/>
                    </a:cubicBezTo>
                    <a:cubicBezTo>
                      <a:pt x="1555" y="6041"/>
                      <a:pt x="1555" y="6091"/>
                      <a:pt x="1605" y="6116"/>
                    </a:cubicBezTo>
                    <a:cubicBezTo>
                      <a:pt x="1655" y="6191"/>
                      <a:pt x="1705" y="6266"/>
                      <a:pt x="1755" y="6316"/>
                    </a:cubicBezTo>
                    <a:cubicBezTo>
                      <a:pt x="1780" y="6392"/>
                      <a:pt x="1805" y="6442"/>
                      <a:pt x="1830" y="6517"/>
                    </a:cubicBezTo>
                    <a:cubicBezTo>
                      <a:pt x="1855" y="6567"/>
                      <a:pt x="1855" y="6642"/>
                      <a:pt x="1880" y="6692"/>
                    </a:cubicBezTo>
                    <a:cubicBezTo>
                      <a:pt x="1880" y="6768"/>
                      <a:pt x="1906" y="6818"/>
                      <a:pt x="1906" y="6868"/>
                    </a:cubicBezTo>
                    <a:cubicBezTo>
                      <a:pt x="1906" y="6943"/>
                      <a:pt x="1931" y="6993"/>
                      <a:pt x="1956" y="7043"/>
                    </a:cubicBezTo>
                    <a:cubicBezTo>
                      <a:pt x="1981" y="7119"/>
                      <a:pt x="2006" y="7169"/>
                      <a:pt x="2031" y="7219"/>
                    </a:cubicBezTo>
                    <a:cubicBezTo>
                      <a:pt x="2056" y="7269"/>
                      <a:pt x="2081" y="7319"/>
                      <a:pt x="2106" y="7344"/>
                    </a:cubicBezTo>
                    <a:cubicBezTo>
                      <a:pt x="2181" y="7444"/>
                      <a:pt x="2256" y="7520"/>
                      <a:pt x="2357" y="7595"/>
                    </a:cubicBezTo>
                    <a:cubicBezTo>
                      <a:pt x="2457" y="7645"/>
                      <a:pt x="2532" y="7695"/>
                      <a:pt x="2607" y="7720"/>
                    </a:cubicBezTo>
                    <a:cubicBezTo>
                      <a:pt x="2708" y="7795"/>
                      <a:pt x="2783" y="7845"/>
                      <a:pt x="2883" y="7895"/>
                    </a:cubicBezTo>
                    <a:cubicBezTo>
                      <a:pt x="2933" y="7921"/>
                      <a:pt x="2983" y="7946"/>
                      <a:pt x="3033" y="7971"/>
                    </a:cubicBezTo>
                    <a:cubicBezTo>
                      <a:pt x="3109" y="7996"/>
                      <a:pt x="3159" y="7996"/>
                      <a:pt x="3209" y="7996"/>
                    </a:cubicBezTo>
                    <a:lnTo>
                      <a:pt x="3234" y="7996"/>
                    </a:lnTo>
                    <a:cubicBezTo>
                      <a:pt x="3459" y="7996"/>
                      <a:pt x="3660" y="7971"/>
                      <a:pt x="3860" y="7921"/>
                    </a:cubicBezTo>
                    <a:cubicBezTo>
                      <a:pt x="3961" y="7921"/>
                      <a:pt x="4061" y="7946"/>
                      <a:pt x="4161" y="7946"/>
                    </a:cubicBezTo>
                    <a:cubicBezTo>
                      <a:pt x="4261" y="7946"/>
                      <a:pt x="4362" y="7921"/>
                      <a:pt x="4462" y="7921"/>
                    </a:cubicBezTo>
                    <a:lnTo>
                      <a:pt x="4562" y="7895"/>
                    </a:lnTo>
                    <a:cubicBezTo>
                      <a:pt x="4587" y="7895"/>
                      <a:pt x="4612" y="7895"/>
                      <a:pt x="4637" y="7870"/>
                    </a:cubicBezTo>
                    <a:cubicBezTo>
                      <a:pt x="4688" y="7845"/>
                      <a:pt x="4738" y="7845"/>
                      <a:pt x="4788" y="7820"/>
                    </a:cubicBezTo>
                    <a:cubicBezTo>
                      <a:pt x="4863" y="7770"/>
                      <a:pt x="4938" y="7745"/>
                      <a:pt x="5013" y="7720"/>
                    </a:cubicBezTo>
                    <a:cubicBezTo>
                      <a:pt x="5038" y="7720"/>
                      <a:pt x="5063" y="7745"/>
                      <a:pt x="5063" y="7745"/>
                    </a:cubicBezTo>
                    <a:cubicBezTo>
                      <a:pt x="5164" y="7820"/>
                      <a:pt x="5289" y="7820"/>
                      <a:pt x="5414" y="7820"/>
                    </a:cubicBezTo>
                    <a:lnTo>
                      <a:pt x="5464" y="7820"/>
                    </a:lnTo>
                    <a:cubicBezTo>
                      <a:pt x="5477" y="7833"/>
                      <a:pt x="5496" y="7839"/>
                      <a:pt x="5518" y="7839"/>
                    </a:cubicBezTo>
                    <a:cubicBezTo>
                      <a:pt x="5540" y="7839"/>
                      <a:pt x="5565" y="7833"/>
                      <a:pt x="5590" y="7820"/>
                    </a:cubicBezTo>
                    <a:cubicBezTo>
                      <a:pt x="5715" y="7795"/>
                      <a:pt x="5790" y="7695"/>
                      <a:pt x="5865" y="7595"/>
                    </a:cubicBezTo>
                    <a:cubicBezTo>
                      <a:pt x="5865" y="7570"/>
                      <a:pt x="5865" y="7570"/>
                      <a:pt x="5865" y="7545"/>
                    </a:cubicBezTo>
                    <a:cubicBezTo>
                      <a:pt x="5891" y="7570"/>
                      <a:pt x="5941" y="7570"/>
                      <a:pt x="5966" y="7595"/>
                    </a:cubicBezTo>
                    <a:cubicBezTo>
                      <a:pt x="6001" y="7612"/>
                      <a:pt x="6049" y="7630"/>
                      <a:pt x="6101" y="7630"/>
                    </a:cubicBezTo>
                    <a:cubicBezTo>
                      <a:pt x="6122" y="7630"/>
                      <a:pt x="6144" y="7627"/>
                      <a:pt x="6166" y="7620"/>
                    </a:cubicBezTo>
                    <a:cubicBezTo>
                      <a:pt x="6216" y="7620"/>
                      <a:pt x="6266" y="7595"/>
                      <a:pt x="6317" y="7570"/>
                    </a:cubicBezTo>
                    <a:cubicBezTo>
                      <a:pt x="6492" y="7494"/>
                      <a:pt x="6667" y="7394"/>
                      <a:pt x="6843" y="7319"/>
                    </a:cubicBezTo>
                    <a:cubicBezTo>
                      <a:pt x="6993" y="7369"/>
                      <a:pt x="7169" y="7394"/>
                      <a:pt x="7319" y="7444"/>
                    </a:cubicBezTo>
                    <a:lnTo>
                      <a:pt x="7444" y="7469"/>
                    </a:lnTo>
                    <a:cubicBezTo>
                      <a:pt x="7461" y="7478"/>
                      <a:pt x="7478" y="7481"/>
                      <a:pt x="7495" y="7481"/>
                    </a:cubicBezTo>
                    <a:cubicBezTo>
                      <a:pt x="7528" y="7481"/>
                      <a:pt x="7561" y="7469"/>
                      <a:pt x="7595" y="7469"/>
                    </a:cubicBezTo>
                    <a:lnTo>
                      <a:pt x="7820" y="7469"/>
                    </a:lnTo>
                    <a:cubicBezTo>
                      <a:pt x="7971" y="7444"/>
                      <a:pt x="8146" y="7444"/>
                      <a:pt x="8297" y="7444"/>
                    </a:cubicBezTo>
                    <a:lnTo>
                      <a:pt x="8422" y="7444"/>
                    </a:lnTo>
                    <a:cubicBezTo>
                      <a:pt x="8472" y="7419"/>
                      <a:pt x="8497" y="7419"/>
                      <a:pt x="8547" y="7394"/>
                    </a:cubicBezTo>
                    <a:cubicBezTo>
                      <a:pt x="8597" y="7394"/>
                      <a:pt x="8672" y="7369"/>
                      <a:pt x="8723" y="7344"/>
                    </a:cubicBezTo>
                    <a:cubicBezTo>
                      <a:pt x="8798" y="7344"/>
                      <a:pt x="8873" y="7369"/>
                      <a:pt x="8923" y="7369"/>
                    </a:cubicBezTo>
                    <a:lnTo>
                      <a:pt x="9023" y="7419"/>
                    </a:lnTo>
                    <a:cubicBezTo>
                      <a:pt x="9074" y="7444"/>
                      <a:pt x="9149" y="7469"/>
                      <a:pt x="9199" y="7494"/>
                    </a:cubicBezTo>
                    <a:cubicBezTo>
                      <a:pt x="9299" y="7520"/>
                      <a:pt x="9424" y="7545"/>
                      <a:pt x="9525" y="7570"/>
                    </a:cubicBezTo>
                    <a:cubicBezTo>
                      <a:pt x="9575" y="7570"/>
                      <a:pt x="9650" y="7595"/>
                      <a:pt x="9725" y="7595"/>
                    </a:cubicBezTo>
                    <a:cubicBezTo>
                      <a:pt x="9800" y="7595"/>
                      <a:pt x="9850" y="7595"/>
                      <a:pt x="9901" y="7545"/>
                    </a:cubicBezTo>
                    <a:cubicBezTo>
                      <a:pt x="9976" y="7520"/>
                      <a:pt x="10001" y="7469"/>
                      <a:pt x="10051" y="7444"/>
                    </a:cubicBezTo>
                    <a:cubicBezTo>
                      <a:pt x="10076" y="7419"/>
                      <a:pt x="10101" y="7394"/>
                      <a:pt x="10126" y="7369"/>
                    </a:cubicBezTo>
                    <a:cubicBezTo>
                      <a:pt x="10176" y="7344"/>
                      <a:pt x="10226" y="7319"/>
                      <a:pt x="10277" y="7269"/>
                    </a:cubicBezTo>
                    <a:cubicBezTo>
                      <a:pt x="10327" y="7269"/>
                      <a:pt x="10402" y="7244"/>
                      <a:pt x="10452" y="7244"/>
                    </a:cubicBezTo>
                    <a:cubicBezTo>
                      <a:pt x="10502" y="7244"/>
                      <a:pt x="10552" y="7269"/>
                      <a:pt x="10602" y="7294"/>
                    </a:cubicBezTo>
                    <a:cubicBezTo>
                      <a:pt x="10652" y="7294"/>
                      <a:pt x="10703" y="7319"/>
                      <a:pt x="10728" y="7319"/>
                    </a:cubicBezTo>
                    <a:lnTo>
                      <a:pt x="10828" y="7319"/>
                    </a:lnTo>
                    <a:cubicBezTo>
                      <a:pt x="10853" y="7319"/>
                      <a:pt x="10853" y="7344"/>
                      <a:pt x="10878" y="7344"/>
                    </a:cubicBezTo>
                    <a:lnTo>
                      <a:pt x="10978" y="7469"/>
                    </a:lnTo>
                    <a:cubicBezTo>
                      <a:pt x="11028" y="7520"/>
                      <a:pt x="11079" y="7545"/>
                      <a:pt x="11129" y="7570"/>
                    </a:cubicBezTo>
                    <a:cubicBezTo>
                      <a:pt x="11179" y="7620"/>
                      <a:pt x="11229" y="7670"/>
                      <a:pt x="11304" y="7695"/>
                    </a:cubicBezTo>
                    <a:cubicBezTo>
                      <a:pt x="11354" y="7695"/>
                      <a:pt x="11404" y="7720"/>
                      <a:pt x="11454" y="7720"/>
                    </a:cubicBezTo>
                    <a:cubicBezTo>
                      <a:pt x="11505" y="7745"/>
                      <a:pt x="11580" y="7745"/>
                      <a:pt x="11630" y="7745"/>
                    </a:cubicBezTo>
                    <a:lnTo>
                      <a:pt x="11780" y="7745"/>
                    </a:lnTo>
                    <a:cubicBezTo>
                      <a:pt x="11805" y="7770"/>
                      <a:pt x="11855" y="7770"/>
                      <a:pt x="11906" y="7795"/>
                    </a:cubicBezTo>
                    <a:cubicBezTo>
                      <a:pt x="11981" y="7795"/>
                      <a:pt x="12056" y="7795"/>
                      <a:pt x="12131" y="7770"/>
                    </a:cubicBezTo>
                    <a:cubicBezTo>
                      <a:pt x="12181" y="7745"/>
                      <a:pt x="12206" y="7745"/>
                      <a:pt x="12256" y="7720"/>
                    </a:cubicBezTo>
                    <a:cubicBezTo>
                      <a:pt x="12282" y="7720"/>
                      <a:pt x="12307" y="7720"/>
                      <a:pt x="12332" y="7695"/>
                    </a:cubicBezTo>
                    <a:cubicBezTo>
                      <a:pt x="12382" y="7695"/>
                      <a:pt x="12432" y="7695"/>
                      <a:pt x="12482" y="7670"/>
                    </a:cubicBezTo>
                    <a:cubicBezTo>
                      <a:pt x="12507" y="7645"/>
                      <a:pt x="12557" y="7595"/>
                      <a:pt x="12582" y="7570"/>
                    </a:cubicBezTo>
                    <a:lnTo>
                      <a:pt x="12607" y="7570"/>
                    </a:lnTo>
                    <a:cubicBezTo>
                      <a:pt x="12683" y="7494"/>
                      <a:pt x="12733" y="7394"/>
                      <a:pt x="12708" y="7294"/>
                    </a:cubicBezTo>
                    <a:cubicBezTo>
                      <a:pt x="12683" y="7169"/>
                      <a:pt x="12657" y="7043"/>
                      <a:pt x="12607" y="6943"/>
                    </a:cubicBezTo>
                    <a:cubicBezTo>
                      <a:pt x="12557" y="6868"/>
                      <a:pt x="12507" y="6818"/>
                      <a:pt x="12432" y="6743"/>
                    </a:cubicBezTo>
                    <a:cubicBezTo>
                      <a:pt x="12407" y="6692"/>
                      <a:pt x="12357" y="6667"/>
                      <a:pt x="12332" y="6617"/>
                    </a:cubicBezTo>
                    <a:cubicBezTo>
                      <a:pt x="12256" y="6542"/>
                      <a:pt x="12156" y="6467"/>
                      <a:pt x="12056" y="6467"/>
                    </a:cubicBezTo>
                    <a:cubicBezTo>
                      <a:pt x="12018" y="6454"/>
                      <a:pt x="11981" y="6448"/>
                      <a:pt x="11943" y="6448"/>
                    </a:cubicBezTo>
                    <a:cubicBezTo>
                      <a:pt x="11906" y="6448"/>
                      <a:pt x="11868" y="6454"/>
                      <a:pt x="11830" y="6467"/>
                    </a:cubicBezTo>
                    <a:cubicBezTo>
                      <a:pt x="11830" y="6492"/>
                      <a:pt x="11830" y="6492"/>
                      <a:pt x="11805" y="6492"/>
                    </a:cubicBezTo>
                    <a:cubicBezTo>
                      <a:pt x="11805" y="6492"/>
                      <a:pt x="11780" y="6467"/>
                      <a:pt x="11780" y="6467"/>
                    </a:cubicBezTo>
                    <a:cubicBezTo>
                      <a:pt x="11705" y="6442"/>
                      <a:pt x="11630" y="6417"/>
                      <a:pt x="11555" y="6417"/>
                    </a:cubicBezTo>
                    <a:cubicBezTo>
                      <a:pt x="11530" y="6417"/>
                      <a:pt x="11480" y="6392"/>
                      <a:pt x="11454" y="6392"/>
                    </a:cubicBezTo>
                    <a:cubicBezTo>
                      <a:pt x="11404" y="6392"/>
                      <a:pt x="11379" y="6417"/>
                      <a:pt x="11329" y="6417"/>
                    </a:cubicBezTo>
                    <a:cubicBezTo>
                      <a:pt x="11279" y="6417"/>
                      <a:pt x="11204" y="6417"/>
                      <a:pt x="11154" y="6442"/>
                    </a:cubicBezTo>
                    <a:cubicBezTo>
                      <a:pt x="11104" y="6467"/>
                      <a:pt x="11079" y="6492"/>
                      <a:pt x="11053" y="6492"/>
                    </a:cubicBezTo>
                    <a:cubicBezTo>
                      <a:pt x="11028" y="6492"/>
                      <a:pt x="11003" y="6492"/>
                      <a:pt x="10978" y="6467"/>
                    </a:cubicBezTo>
                    <a:cubicBezTo>
                      <a:pt x="10953" y="6442"/>
                      <a:pt x="10903" y="6417"/>
                      <a:pt x="10853" y="6417"/>
                    </a:cubicBezTo>
                    <a:cubicBezTo>
                      <a:pt x="10803" y="6417"/>
                      <a:pt x="10753" y="6417"/>
                      <a:pt x="10728" y="6392"/>
                    </a:cubicBezTo>
                    <a:cubicBezTo>
                      <a:pt x="10627" y="6392"/>
                      <a:pt x="10527" y="6367"/>
                      <a:pt x="10452" y="6342"/>
                    </a:cubicBezTo>
                    <a:cubicBezTo>
                      <a:pt x="10352" y="6342"/>
                      <a:pt x="10277" y="6316"/>
                      <a:pt x="10176" y="6291"/>
                    </a:cubicBezTo>
                    <a:cubicBezTo>
                      <a:pt x="10101" y="6266"/>
                      <a:pt x="10001" y="6266"/>
                      <a:pt x="9926" y="6241"/>
                    </a:cubicBezTo>
                    <a:cubicBezTo>
                      <a:pt x="9876" y="6216"/>
                      <a:pt x="9825" y="6216"/>
                      <a:pt x="9800" y="6216"/>
                    </a:cubicBezTo>
                    <a:lnTo>
                      <a:pt x="9374" y="6216"/>
                    </a:lnTo>
                    <a:cubicBezTo>
                      <a:pt x="9349" y="6204"/>
                      <a:pt x="9324" y="6197"/>
                      <a:pt x="9296" y="6197"/>
                    </a:cubicBezTo>
                    <a:cubicBezTo>
                      <a:pt x="9268" y="6197"/>
                      <a:pt x="9236" y="6204"/>
                      <a:pt x="9199" y="6216"/>
                    </a:cubicBezTo>
                    <a:cubicBezTo>
                      <a:pt x="9149" y="6241"/>
                      <a:pt x="9099" y="6241"/>
                      <a:pt x="9048" y="6266"/>
                    </a:cubicBezTo>
                    <a:cubicBezTo>
                      <a:pt x="9023" y="6266"/>
                      <a:pt x="8998" y="6266"/>
                      <a:pt x="8973" y="6291"/>
                    </a:cubicBezTo>
                    <a:cubicBezTo>
                      <a:pt x="8948" y="6266"/>
                      <a:pt x="8923" y="6241"/>
                      <a:pt x="8898" y="6216"/>
                    </a:cubicBezTo>
                    <a:cubicBezTo>
                      <a:pt x="8848" y="6191"/>
                      <a:pt x="8798" y="6141"/>
                      <a:pt x="8748" y="6116"/>
                    </a:cubicBezTo>
                    <a:cubicBezTo>
                      <a:pt x="8698" y="6066"/>
                      <a:pt x="8622" y="6016"/>
                      <a:pt x="8547" y="5991"/>
                    </a:cubicBezTo>
                    <a:cubicBezTo>
                      <a:pt x="8422" y="5966"/>
                      <a:pt x="8322" y="5941"/>
                      <a:pt x="8196" y="5915"/>
                    </a:cubicBezTo>
                    <a:cubicBezTo>
                      <a:pt x="8096" y="5890"/>
                      <a:pt x="8021" y="5865"/>
                      <a:pt x="7921" y="5865"/>
                    </a:cubicBezTo>
                    <a:cubicBezTo>
                      <a:pt x="7845" y="5890"/>
                      <a:pt x="7770" y="5941"/>
                      <a:pt x="7695" y="5966"/>
                    </a:cubicBezTo>
                    <a:cubicBezTo>
                      <a:pt x="7620" y="6016"/>
                      <a:pt x="7545" y="6066"/>
                      <a:pt x="7444" y="6116"/>
                    </a:cubicBezTo>
                    <a:cubicBezTo>
                      <a:pt x="7344" y="6141"/>
                      <a:pt x="7219" y="6166"/>
                      <a:pt x="7119" y="6166"/>
                    </a:cubicBezTo>
                    <a:cubicBezTo>
                      <a:pt x="7018" y="6141"/>
                      <a:pt x="6918" y="6091"/>
                      <a:pt x="6818" y="6041"/>
                    </a:cubicBezTo>
                    <a:cubicBezTo>
                      <a:pt x="6768" y="6016"/>
                      <a:pt x="6693" y="5991"/>
                      <a:pt x="6642" y="5991"/>
                    </a:cubicBezTo>
                    <a:lnTo>
                      <a:pt x="6467" y="6016"/>
                    </a:lnTo>
                    <a:lnTo>
                      <a:pt x="5865" y="6016"/>
                    </a:lnTo>
                    <a:lnTo>
                      <a:pt x="5590" y="5941"/>
                    </a:lnTo>
                    <a:cubicBezTo>
                      <a:pt x="5537" y="5919"/>
                      <a:pt x="5488" y="5912"/>
                      <a:pt x="5441" y="5912"/>
                    </a:cubicBezTo>
                    <a:cubicBezTo>
                      <a:pt x="5375" y="5912"/>
                      <a:pt x="5311" y="5926"/>
                      <a:pt x="5239" y="5941"/>
                    </a:cubicBezTo>
                    <a:cubicBezTo>
                      <a:pt x="5189" y="5941"/>
                      <a:pt x="5114" y="5941"/>
                      <a:pt x="5063" y="5966"/>
                    </a:cubicBezTo>
                    <a:cubicBezTo>
                      <a:pt x="5013" y="5966"/>
                      <a:pt x="4938" y="5991"/>
                      <a:pt x="4888" y="6016"/>
                    </a:cubicBezTo>
                    <a:cubicBezTo>
                      <a:pt x="4788" y="6041"/>
                      <a:pt x="4713" y="6041"/>
                      <a:pt x="4612" y="6041"/>
                    </a:cubicBezTo>
                    <a:cubicBezTo>
                      <a:pt x="4562" y="6041"/>
                      <a:pt x="4487" y="6016"/>
                      <a:pt x="4412" y="6016"/>
                    </a:cubicBezTo>
                    <a:lnTo>
                      <a:pt x="4136" y="6016"/>
                    </a:lnTo>
                    <a:cubicBezTo>
                      <a:pt x="4061" y="6016"/>
                      <a:pt x="3961" y="6066"/>
                      <a:pt x="3886" y="6091"/>
                    </a:cubicBezTo>
                    <a:cubicBezTo>
                      <a:pt x="3810" y="6116"/>
                      <a:pt x="3710" y="6141"/>
                      <a:pt x="3635" y="6166"/>
                    </a:cubicBezTo>
                    <a:cubicBezTo>
                      <a:pt x="3560" y="6191"/>
                      <a:pt x="3459" y="6216"/>
                      <a:pt x="3384" y="6241"/>
                    </a:cubicBezTo>
                    <a:cubicBezTo>
                      <a:pt x="3309" y="6241"/>
                      <a:pt x="3259" y="6241"/>
                      <a:pt x="3209" y="6266"/>
                    </a:cubicBezTo>
                    <a:cubicBezTo>
                      <a:pt x="3159" y="6291"/>
                      <a:pt x="3134" y="6291"/>
                      <a:pt x="3083" y="6316"/>
                    </a:cubicBezTo>
                    <a:lnTo>
                      <a:pt x="2983" y="6316"/>
                    </a:lnTo>
                    <a:cubicBezTo>
                      <a:pt x="2958" y="6316"/>
                      <a:pt x="2933" y="6291"/>
                      <a:pt x="2908" y="6291"/>
                    </a:cubicBezTo>
                    <a:cubicBezTo>
                      <a:pt x="2908" y="6241"/>
                      <a:pt x="2883" y="6191"/>
                      <a:pt x="2858" y="6166"/>
                    </a:cubicBezTo>
                    <a:cubicBezTo>
                      <a:pt x="2833" y="6091"/>
                      <a:pt x="2808" y="5991"/>
                      <a:pt x="2758" y="5915"/>
                    </a:cubicBezTo>
                    <a:cubicBezTo>
                      <a:pt x="2733" y="5815"/>
                      <a:pt x="2657" y="5765"/>
                      <a:pt x="2582" y="5690"/>
                    </a:cubicBezTo>
                    <a:cubicBezTo>
                      <a:pt x="2557" y="5665"/>
                      <a:pt x="2532" y="5615"/>
                      <a:pt x="2507" y="5590"/>
                    </a:cubicBezTo>
                    <a:cubicBezTo>
                      <a:pt x="2457" y="5540"/>
                      <a:pt x="2432" y="5514"/>
                      <a:pt x="2382" y="5489"/>
                    </a:cubicBezTo>
                    <a:cubicBezTo>
                      <a:pt x="2332" y="5464"/>
                      <a:pt x="2281" y="5439"/>
                      <a:pt x="2231" y="5389"/>
                    </a:cubicBezTo>
                    <a:cubicBezTo>
                      <a:pt x="2156" y="5339"/>
                      <a:pt x="2106" y="5289"/>
                      <a:pt x="2031" y="5264"/>
                    </a:cubicBezTo>
                    <a:lnTo>
                      <a:pt x="1956" y="5189"/>
                    </a:lnTo>
                    <a:cubicBezTo>
                      <a:pt x="1931" y="5139"/>
                      <a:pt x="1880" y="5088"/>
                      <a:pt x="1855" y="5013"/>
                    </a:cubicBezTo>
                    <a:cubicBezTo>
                      <a:pt x="1830" y="4988"/>
                      <a:pt x="1830" y="4963"/>
                      <a:pt x="1805" y="4913"/>
                    </a:cubicBezTo>
                    <a:cubicBezTo>
                      <a:pt x="1830" y="4863"/>
                      <a:pt x="1830" y="4838"/>
                      <a:pt x="1830" y="4788"/>
                    </a:cubicBezTo>
                    <a:cubicBezTo>
                      <a:pt x="1830" y="4712"/>
                      <a:pt x="1830" y="4612"/>
                      <a:pt x="1830" y="4537"/>
                    </a:cubicBezTo>
                    <a:cubicBezTo>
                      <a:pt x="1805" y="4412"/>
                      <a:pt x="1805" y="4261"/>
                      <a:pt x="1755" y="4111"/>
                    </a:cubicBezTo>
                    <a:cubicBezTo>
                      <a:pt x="1705" y="3986"/>
                      <a:pt x="1630" y="3885"/>
                      <a:pt x="1555" y="3760"/>
                    </a:cubicBezTo>
                    <a:cubicBezTo>
                      <a:pt x="1530" y="3710"/>
                      <a:pt x="1479" y="3685"/>
                      <a:pt x="1454" y="3635"/>
                    </a:cubicBezTo>
                    <a:cubicBezTo>
                      <a:pt x="1454" y="3635"/>
                      <a:pt x="1454" y="3635"/>
                      <a:pt x="1454" y="3610"/>
                    </a:cubicBezTo>
                    <a:cubicBezTo>
                      <a:pt x="1429" y="3560"/>
                      <a:pt x="1429" y="3509"/>
                      <a:pt x="1404" y="3459"/>
                    </a:cubicBezTo>
                    <a:cubicBezTo>
                      <a:pt x="1404" y="3359"/>
                      <a:pt x="1379" y="3259"/>
                      <a:pt x="1354" y="3159"/>
                    </a:cubicBezTo>
                    <a:cubicBezTo>
                      <a:pt x="1329" y="3033"/>
                      <a:pt x="1304" y="2933"/>
                      <a:pt x="1254" y="2808"/>
                    </a:cubicBezTo>
                    <a:cubicBezTo>
                      <a:pt x="1229" y="2758"/>
                      <a:pt x="1204" y="2682"/>
                      <a:pt x="1179" y="2632"/>
                    </a:cubicBezTo>
                    <a:cubicBezTo>
                      <a:pt x="1154" y="2582"/>
                      <a:pt x="1129" y="2532"/>
                      <a:pt x="1104" y="2457"/>
                    </a:cubicBezTo>
                    <a:cubicBezTo>
                      <a:pt x="1078" y="2407"/>
                      <a:pt x="1028" y="2357"/>
                      <a:pt x="1003" y="2306"/>
                    </a:cubicBezTo>
                    <a:lnTo>
                      <a:pt x="953" y="2206"/>
                    </a:lnTo>
                    <a:cubicBezTo>
                      <a:pt x="953" y="2156"/>
                      <a:pt x="928" y="2081"/>
                      <a:pt x="903" y="2031"/>
                    </a:cubicBezTo>
                    <a:cubicBezTo>
                      <a:pt x="903" y="1981"/>
                      <a:pt x="878" y="1931"/>
                      <a:pt x="853" y="1880"/>
                    </a:cubicBezTo>
                    <a:cubicBezTo>
                      <a:pt x="853" y="1830"/>
                      <a:pt x="828" y="1780"/>
                      <a:pt x="803" y="1730"/>
                    </a:cubicBezTo>
                    <a:cubicBezTo>
                      <a:pt x="753" y="1655"/>
                      <a:pt x="728" y="1580"/>
                      <a:pt x="677" y="1504"/>
                    </a:cubicBezTo>
                    <a:cubicBezTo>
                      <a:pt x="677" y="1479"/>
                      <a:pt x="677" y="1454"/>
                      <a:pt x="652" y="1429"/>
                    </a:cubicBezTo>
                    <a:cubicBezTo>
                      <a:pt x="652" y="1404"/>
                      <a:pt x="652" y="1379"/>
                      <a:pt x="652" y="1354"/>
                    </a:cubicBezTo>
                    <a:cubicBezTo>
                      <a:pt x="652" y="1329"/>
                      <a:pt x="652" y="1304"/>
                      <a:pt x="677" y="1279"/>
                    </a:cubicBezTo>
                    <a:cubicBezTo>
                      <a:pt x="677" y="1204"/>
                      <a:pt x="703" y="1154"/>
                      <a:pt x="728" y="1078"/>
                    </a:cubicBezTo>
                    <a:cubicBezTo>
                      <a:pt x="728" y="1028"/>
                      <a:pt x="753" y="978"/>
                      <a:pt x="753" y="928"/>
                    </a:cubicBezTo>
                    <a:cubicBezTo>
                      <a:pt x="753" y="878"/>
                      <a:pt x="753" y="828"/>
                      <a:pt x="778" y="778"/>
                    </a:cubicBezTo>
                    <a:cubicBezTo>
                      <a:pt x="778" y="677"/>
                      <a:pt x="753" y="577"/>
                      <a:pt x="728" y="502"/>
                    </a:cubicBezTo>
                    <a:cubicBezTo>
                      <a:pt x="728" y="420"/>
                      <a:pt x="694" y="354"/>
                      <a:pt x="668" y="292"/>
                    </a:cubicBezTo>
                    <a:lnTo>
                      <a:pt x="668" y="292"/>
                    </a:lnTo>
                    <a:cubicBezTo>
                      <a:pt x="670" y="294"/>
                      <a:pt x="674" y="298"/>
                      <a:pt x="677" y="301"/>
                    </a:cubicBezTo>
                    <a:cubicBezTo>
                      <a:pt x="652" y="226"/>
                      <a:pt x="602" y="151"/>
                      <a:pt x="552" y="101"/>
                    </a:cubicBezTo>
                    <a:cubicBezTo>
                      <a:pt x="502" y="26"/>
                      <a:pt x="427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3"/>
              <p:cNvSpPr/>
              <p:nvPr/>
            </p:nvSpPr>
            <p:spPr>
              <a:xfrm>
                <a:off x="6641217" y="945325"/>
                <a:ext cx="770603" cy="30504"/>
              </a:xfrm>
              <a:custGeom>
                <a:avLst/>
                <a:gdLst/>
                <a:ahLst/>
                <a:cxnLst/>
                <a:rect l="l" t="t" r="r" b="b"/>
                <a:pathLst>
                  <a:path w="15865" h="628" extrusionOk="0">
                    <a:moveTo>
                      <a:pt x="727" y="1"/>
                    </a:moveTo>
                    <a:cubicBezTo>
                      <a:pt x="602" y="26"/>
                      <a:pt x="501" y="26"/>
                      <a:pt x="401" y="26"/>
                    </a:cubicBezTo>
                    <a:cubicBezTo>
                      <a:pt x="376" y="26"/>
                      <a:pt x="351" y="26"/>
                      <a:pt x="326" y="51"/>
                    </a:cubicBezTo>
                    <a:lnTo>
                      <a:pt x="251" y="51"/>
                    </a:lnTo>
                    <a:cubicBezTo>
                      <a:pt x="201" y="51"/>
                      <a:pt x="176" y="76"/>
                      <a:pt x="126" y="76"/>
                    </a:cubicBezTo>
                    <a:cubicBezTo>
                      <a:pt x="100" y="101"/>
                      <a:pt x="75" y="101"/>
                      <a:pt x="50" y="126"/>
                    </a:cubicBezTo>
                    <a:cubicBezTo>
                      <a:pt x="0" y="176"/>
                      <a:pt x="0" y="251"/>
                      <a:pt x="25" y="326"/>
                    </a:cubicBezTo>
                    <a:cubicBezTo>
                      <a:pt x="75" y="377"/>
                      <a:pt x="151" y="377"/>
                      <a:pt x="201" y="377"/>
                    </a:cubicBezTo>
                    <a:cubicBezTo>
                      <a:pt x="201" y="377"/>
                      <a:pt x="201" y="377"/>
                      <a:pt x="201" y="351"/>
                    </a:cubicBezTo>
                    <a:cubicBezTo>
                      <a:pt x="401" y="351"/>
                      <a:pt x="602" y="377"/>
                      <a:pt x="777" y="402"/>
                    </a:cubicBezTo>
                    <a:cubicBezTo>
                      <a:pt x="1178" y="427"/>
                      <a:pt x="1604" y="452"/>
                      <a:pt x="2005" y="502"/>
                    </a:cubicBezTo>
                    <a:cubicBezTo>
                      <a:pt x="2206" y="502"/>
                      <a:pt x="2406" y="527"/>
                      <a:pt x="2632" y="552"/>
                    </a:cubicBezTo>
                    <a:cubicBezTo>
                      <a:pt x="2707" y="552"/>
                      <a:pt x="2807" y="552"/>
                      <a:pt x="2882" y="577"/>
                    </a:cubicBezTo>
                    <a:lnTo>
                      <a:pt x="3158" y="577"/>
                    </a:lnTo>
                    <a:cubicBezTo>
                      <a:pt x="3359" y="602"/>
                      <a:pt x="3559" y="602"/>
                      <a:pt x="3760" y="602"/>
                    </a:cubicBezTo>
                    <a:cubicBezTo>
                      <a:pt x="3935" y="602"/>
                      <a:pt x="4110" y="627"/>
                      <a:pt x="4286" y="627"/>
                    </a:cubicBezTo>
                    <a:lnTo>
                      <a:pt x="4386" y="627"/>
                    </a:lnTo>
                    <a:cubicBezTo>
                      <a:pt x="4812" y="602"/>
                      <a:pt x="5213" y="602"/>
                      <a:pt x="5639" y="577"/>
                    </a:cubicBezTo>
                    <a:cubicBezTo>
                      <a:pt x="6015" y="577"/>
                      <a:pt x="6391" y="552"/>
                      <a:pt x="6767" y="527"/>
                    </a:cubicBezTo>
                    <a:cubicBezTo>
                      <a:pt x="7168" y="502"/>
                      <a:pt x="7594" y="477"/>
                      <a:pt x="7995" y="477"/>
                    </a:cubicBezTo>
                    <a:cubicBezTo>
                      <a:pt x="8221" y="452"/>
                      <a:pt x="8471" y="452"/>
                      <a:pt x="8722" y="452"/>
                    </a:cubicBezTo>
                    <a:cubicBezTo>
                      <a:pt x="9499" y="427"/>
                      <a:pt x="10276" y="427"/>
                      <a:pt x="11053" y="402"/>
                    </a:cubicBezTo>
                    <a:lnTo>
                      <a:pt x="13459" y="402"/>
                    </a:lnTo>
                    <a:cubicBezTo>
                      <a:pt x="13835" y="402"/>
                      <a:pt x="14236" y="377"/>
                      <a:pt x="14637" y="351"/>
                    </a:cubicBezTo>
                    <a:cubicBezTo>
                      <a:pt x="14837" y="351"/>
                      <a:pt x="15013" y="326"/>
                      <a:pt x="15213" y="301"/>
                    </a:cubicBezTo>
                    <a:cubicBezTo>
                      <a:pt x="15389" y="301"/>
                      <a:pt x="15589" y="276"/>
                      <a:pt x="15765" y="251"/>
                    </a:cubicBezTo>
                    <a:cubicBezTo>
                      <a:pt x="15840" y="251"/>
                      <a:pt x="15865" y="201"/>
                      <a:pt x="15865" y="151"/>
                    </a:cubicBezTo>
                    <a:cubicBezTo>
                      <a:pt x="15865" y="101"/>
                      <a:pt x="15815" y="51"/>
                      <a:pt x="15765" y="51"/>
                    </a:cubicBezTo>
                    <a:cubicBezTo>
                      <a:pt x="15389" y="101"/>
                      <a:pt x="15013" y="126"/>
                      <a:pt x="14637" y="126"/>
                    </a:cubicBezTo>
                    <a:cubicBezTo>
                      <a:pt x="14587" y="126"/>
                      <a:pt x="14512" y="126"/>
                      <a:pt x="14436" y="151"/>
                    </a:cubicBezTo>
                    <a:lnTo>
                      <a:pt x="13258" y="151"/>
                    </a:lnTo>
                    <a:cubicBezTo>
                      <a:pt x="12857" y="126"/>
                      <a:pt x="12481" y="126"/>
                      <a:pt x="12080" y="101"/>
                    </a:cubicBezTo>
                    <a:cubicBezTo>
                      <a:pt x="11278" y="76"/>
                      <a:pt x="10476" y="51"/>
                      <a:pt x="9674" y="26"/>
                    </a:cubicBezTo>
                    <a:lnTo>
                      <a:pt x="7293" y="26"/>
                    </a:lnTo>
                    <a:cubicBezTo>
                      <a:pt x="6491" y="51"/>
                      <a:pt x="5689" y="76"/>
                      <a:pt x="4887" y="76"/>
                    </a:cubicBezTo>
                    <a:cubicBezTo>
                      <a:pt x="4687" y="101"/>
                      <a:pt x="4486" y="101"/>
                      <a:pt x="4261" y="101"/>
                    </a:cubicBezTo>
                    <a:cubicBezTo>
                      <a:pt x="4060" y="101"/>
                      <a:pt x="3860" y="101"/>
                      <a:pt x="3659" y="76"/>
                    </a:cubicBezTo>
                    <a:lnTo>
                      <a:pt x="3133" y="76"/>
                    </a:lnTo>
                    <a:cubicBezTo>
                      <a:pt x="2933" y="51"/>
                      <a:pt x="2732" y="51"/>
                      <a:pt x="2532" y="51"/>
                    </a:cubicBezTo>
                    <a:cubicBezTo>
                      <a:pt x="2131" y="26"/>
                      <a:pt x="1730" y="1"/>
                      <a:pt x="13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6975985" y="1095077"/>
                <a:ext cx="30504" cy="3045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27" extrusionOk="0">
                    <a:moveTo>
                      <a:pt x="326" y="0"/>
                    </a:moveTo>
                    <a:cubicBezTo>
                      <a:pt x="151" y="0"/>
                      <a:pt x="26" y="126"/>
                      <a:pt x="26" y="301"/>
                    </a:cubicBezTo>
                    <a:cubicBezTo>
                      <a:pt x="0" y="477"/>
                      <a:pt x="151" y="627"/>
                      <a:pt x="326" y="627"/>
                    </a:cubicBezTo>
                    <a:cubicBezTo>
                      <a:pt x="477" y="627"/>
                      <a:pt x="627" y="502"/>
                      <a:pt x="627" y="326"/>
                    </a:cubicBezTo>
                    <a:cubicBezTo>
                      <a:pt x="627" y="151"/>
                      <a:pt x="502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3"/>
              <p:cNvSpPr/>
              <p:nvPr/>
            </p:nvSpPr>
            <p:spPr>
              <a:xfrm>
                <a:off x="7050254" y="1165655"/>
                <a:ext cx="41432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9" extrusionOk="0">
                    <a:moveTo>
                      <a:pt x="426" y="1"/>
                    </a:moveTo>
                    <a:cubicBezTo>
                      <a:pt x="201" y="1"/>
                      <a:pt x="0" y="176"/>
                      <a:pt x="0" y="402"/>
                    </a:cubicBezTo>
                    <a:cubicBezTo>
                      <a:pt x="0" y="628"/>
                      <a:pt x="176" y="828"/>
                      <a:pt x="401" y="828"/>
                    </a:cubicBezTo>
                    <a:cubicBezTo>
                      <a:pt x="627" y="828"/>
                      <a:pt x="827" y="653"/>
                      <a:pt x="827" y="427"/>
                    </a:cubicBezTo>
                    <a:cubicBezTo>
                      <a:pt x="852" y="201"/>
                      <a:pt x="6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3"/>
              <p:cNvSpPr/>
              <p:nvPr/>
            </p:nvSpPr>
            <p:spPr>
              <a:xfrm>
                <a:off x="7262082" y="1042715"/>
                <a:ext cx="41432" cy="41432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6" y="1"/>
                    </a:moveTo>
                    <a:cubicBezTo>
                      <a:pt x="201" y="1"/>
                      <a:pt x="0" y="201"/>
                      <a:pt x="0" y="427"/>
                    </a:cubicBezTo>
                    <a:cubicBezTo>
                      <a:pt x="0" y="652"/>
                      <a:pt x="176" y="853"/>
                      <a:pt x="426" y="853"/>
                    </a:cubicBezTo>
                    <a:cubicBezTo>
                      <a:pt x="652" y="853"/>
                      <a:pt x="827" y="677"/>
                      <a:pt x="852" y="452"/>
                    </a:cubicBezTo>
                    <a:cubicBezTo>
                      <a:pt x="852" y="226"/>
                      <a:pt x="6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7266940" y="1176632"/>
                <a:ext cx="36575" cy="3536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728" extrusionOk="0">
                    <a:moveTo>
                      <a:pt x="376" y="1"/>
                    </a:moveTo>
                    <a:cubicBezTo>
                      <a:pt x="176" y="1"/>
                      <a:pt x="0" y="151"/>
                      <a:pt x="0" y="351"/>
                    </a:cubicBezTo>
                    <a:cubicBezTo>
                      <a:pt x="0" y="552"/>
                      <a:pt x="176" y="727"/>
                      <a:pt x="376" y="727"/>
                    </a:cubicBezTo>
                    <a:cubicBezTo>
                      <a:pt x="577" y="727"/>
                      <a:pt x="727" y="577"/>
                      <a:pt x="752" y="376"/>
                    </a:cubicBezTo>
                    <a:cubicBezTo>
                      <a:pt x="752" y="176"/>
                      <a:pt x="577" y="1"/>
                      <a:pt x="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6761727" y="1011045"/>
                <a:ext cx="41432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9" extrusionOk="0">
                    <a:moveTo>
                      <a:pt x="426" y="1"/>
                    </a:moveTo>
                    <a:cubicBezTo>
                      <a:pt x="201" y="1"/>
                      <a:pt x="25" y="176"/>
                      <a:pt x="0" y="402"/>
                    </a:cubicBezTo>
                    <a:cubicBezTo>
                      <a:pt x="0" y="628"/>
                      <a:pt x="201" y="828"/>
                      <a:pt x="426" y="828"/>
                    </a:cubicBezTo>
                    <a:cubicBezTo>
                      <a:pt x="652" y="828"/>
                      <a:pt x="853" y="653"/>
                      <a:pt x="853" y="427"/>
                    </a:cubicBezTo>
                    <a:cubicBezTo>
                      <a:pt x="853" y="202"/>
                      <a:pt x="677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6807969" y="1168132"/>
                <a:ext cx="40218" cy="4021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427" y="0"/>
                    </a:moveTo>
                    <a:cubicBezTo>
                      <a:pt x="201" y="0"/>
                      <a:pt x="1" y="176"/>
                      <a:pt x="1" y="401"/>
                    </a:cubicBezTo>
                    <a:cubicBezTo>
                      <a:pt x="1" y="627"/>
                      <a:pt x="176" y="827"/>
                      <a:pt x="402" y="827"/>
                    </a:cubicBezTo>
                    <a:cubicBezTo>
                      <a:pt x="627" y="827"/>
                      <a:pt x="828" y="652"/>
                      <a:pt x="828" y="426"/>
                    </a:cubicBezTo>
                    <a:cubicBezTo>
                      <a:pt x="828" y="201"/>
                      <a:pt x="652" y="0"/>
                      <a:pt x="4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7096495" y="1017165"/>
                <a:ext cx="40218" cy="4021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427" y="0"/>
                    </a:moveTo>
                    <a:cubicBezTo>
                      <a:pt x="201" y="0"/>
                      <a:pt x="1" y="176"/>
                      <a:pt x="1" y="401"/>
                    </a:cubicBezTo>
                    <a:cubicBezTo>
                      <a:pt x="1" y="627"/>
                      <a:pt x="176" y="827"/>
                      <a:pt x="402" y="827"/>
                    </a:cubicBezTo>
                    <a:cubicBezTo>
                      <a:pt x="627" y="827"/>
                      <a:pt x="828" y="652"/>
                      <a:pt x="828" y="426"/>
                    </a:cubicBezTo>
                    <a:cubicBezTo>
                      <a:pt x="828" y="201"/>
                      <a:pt x="652" y="0"/>
                      <a:pt x="4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7162264" y="1154726"/>
                <a:ext cx="41432" cy="4021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451" y="0"/>
                    </a:moveTo>
                    <a:cubicBezTo>
                      <a:pt x="226" y="0"/>
                      <a:pt x="25" y="176"/>
                      <a:pt x="25" y="401"/>
                    </a:cubicBezTo>
                    <a:cubicBezTo>
                      <a:pt x="0" y="627"/>
                      <a:pt x="201" y="827"/>
                      <a:pt x="426" y="827"/>
                    </a:cubicBezTo>
                    <a:cubicBezTo>
                      <a:pt x="652" y="827"/>
                      <a:pt x="852" y="652"/>
                      <a:pt x="852" y="426"/>
                    </a:cubicBezTo>
                    <a:cubicBezTo>
                      <a:pt x="852" y="201"/>
                      <a:pt x="677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7348494" y="1024451"/>
                <a:ext cx="30504" cy="3050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28" extrusionOk="0">
                    <a:moveTo>
                      <a:pt x="326" y="1"/>
                    </a:moveTo>
                    <a:cubicBezTo>
                      <a:pt x="151" y="1"/>
                      <a:pt x="26" y="151"/>
                      <a:pt x="1" y="327"/>
                    </a:cubicBezTo>
                    <a:cubicBezTo>
                      <a:pt x="1" y="477"/>
                      <a:pt x="151" y="627"/>
                      <a:pt x="326" y="627"/>
                    </a:cubicBezTo>
                    <a:cubicBezTo>
                      <a:pt x="477" y="627"/>
                      <a:pt x="627" y="502"/>
                      <a:pt x="627" y="327"/>
                    </a:cubicBezTo>
                    <a:cubicBezTo>
                      <a:pt x="627" y="151"/>
                      <a:pt x="502" y="1"/>
                      <a:pt x="3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5888863" y="1315407"/>
                <a:ext cx="2239969" cy="3021550"/>
              </a:xfrm>
              <a:custGeom>
                <a:avLst/>
                <a:gdLst/>
                <a:ahLst/>
                <a:cxnLst/>
                <a:rect l="l" t="t" r="r" b="b"/>
                <a:pathLst>
                  <a:path w="46116" h="62207" extrusionOk="0">
                    <a:moveTo>
                      <a:pt x="25289" y="1"/>
                    </a:moveTo>
                    <a:cubicBezTo>
                      <a:pt x="24813" y="1"/>
                      <a:pt x="24336" y="1"/>
                      <a:pt x="23860" y="26"/>
                    </a:cubicBezTo>
                    <a:cubicBezTo>
                      <a:pt x="22933" y="51"/>
                      <a:pt x="22006" y="76"/>
                      <a:pt x="21103" y="151"/>
                    </a:cubicBezTo>
                    <a:cubicBezTo>
                      <a:pt x="20652" y="176"/>
                      <a:pt x="20201" y="201"/>
                      <a:pt x="19750" y="251"/>
                    </a:cubicBezTo>
                    <a:cubicBezTo>
                      <a:pt x="19625" y="251"/>
                      <a:pt x="19524" y="251"/>
                      <a:pt x="19424" y="276"/>
                    </a:cubicBezTo>
                    <a:cubicBezTo>
                      <a:pt x="19299" y="301"/>
                      <a:pt x="19198" y="301"/>
                      <a:pt x="19073" y="327"/>
                    </a:cubicBezTo>
                    <a:cubicBezTo>
                      <a:pt x="18923" y="327"/>
                      <a:pt x="18797" y="352"/>
                      <a:pt x="18672" y="377"/>
                    </a:cubicBezTo>
                    <a:cubicBezTo>
                      <a:pt x="18547" y="377"/>
                      <a:pt x="18447" y="402"/>
                      <a:pt x="18346" y="427"/>
                    </a:cubicBezTo>
                    <a:cubicBezTo>
                      <a:pt x="17895" y="502"/>
                      <a:pt x="17444" y="577"/>
                      <a:pt x="16993" y="677"/>
                    </a:cubicBezTo>
                    <a:lnTo>
                      <a:pt x="16617" y="778"/>
                    </a:lnTo>
                    <a:cubicBezTo>
                      <a:pt x="16517" y="803"/>
                      <a:pt x="16417" y="828"/>
                      <a:pt x="16316" y="853"/>
                    </a:cubicBezTo>
                    <a:cubicBezTo>
                      <a:pt x="16216" y="878"/>
                      <a:pt x="16141" y="903"/>
                      <a:pt x="16041" y="928"/>
                    </a:cubicBezTo>
                    <a:cubicBezTo>
                      <a:pt x="15915" y="953"/>
                      <a:pt x="15815" y="978"/>
                      <a:pt x="15715" y="1028"/>
                    </a:cubicBezTo>
                    <a:cubicBezTo>
                      <a:pt x="15640" y="1053"/>
                      <a:pt x="15564" y="1078"/>
                      <a:pt x="15489" y="1103"/>
                    </a:cubicBezTo>
                    <a:cubicBezTo>
                      <a:pt x="15439" y="1103"/>
                      <a:pt x="15389" y="1129"/>
                      <a:pt x="15339" y="1154"/>
                    </a:cubicBezTo>
                    <a:cubicBezTo>
                      <a:pt x="15264" y="1179"/>
                      <a:pt x="15214" y="1204"/>
                      <a:pt x="15138" y="1229"/>
                    </a:cubicBezTo>
                    <a:cubicBezTo>
                      <a:pt x="15113" y="1191"/>
                      <a:pt x="15076" y="1172"/>
                      <a:pt x="15041" y="1172"/>
                    </a:cubicBezTo>
                    <a:cubicBezTo>
                      <a:pt x="15007" y="1172"/>
                      <a:pt x="14975" y="1191"/>
                      <a:pt x="14963" y="1229"/>
                    </a:cubicBezTo>
                    <a:cubicBezTo>
                      <a:pt x="14938" y="1254"/>
                      <a:pt x="14938" y="1279"/>
                      <a:pt x="14913" y="1304"/>
                    </a:cubicBezTo>
                    <a:cubicBezTo>
                      <a:pt x="14913" y="1304"/>
                      <a:pt x="14913" y="1329"/>
                      <a:pt x="14913" y="1329"/>
                    </a:cubicBezTo>
                    <a:cubicBezTo>
                      <a:pt x="14913" y="1354"/>
                      <a:pt x="14913" y="1354"/>
                      <a:pt x="14913" y="1379"/>
                    </a:cubicBezTo>
                    <a:cubicBezTo>
                      <a:pt x="14913" y="1404"/>
                      <a:pt x="14913" y="1404"/>
                      <a:pt x="14913" y="1404"/>
                    </a:cubicBezTo>
                    <a:cubicBezTo>
                      <a:pt x="14888" y="1454"/>
                      <a:pt x="14888" y="1504"/>
                      <a:pt x="14888" y="1530"/>
                    </a:cubicBezTo>
                    <a:cubicBezTo>
                      <a:pt x="14888" y="1580"/>
                      <a:pt x="14888" y="1630"/>
                      <a:pt x="14888" y="1680"/>
                    </a:cubicBezTo>
                    <a:cubicBezTo>
                      <a:pt x="14888" y="1755"/>
                      <a:pt x="14888" y="1855"/>
                      <a:pt x="14888" y="1931"/>
                    </a:cubicBezTo>
                    <a:cubicBezTo>
                      <a:pt x="14888" y="2106"/>
                      <a:pt x="14888" y="2281"/>
                      <a:pt x="14888" y="2432"/>
                    </a:cubicBezTo>
                    <a:cubicBezTo>
                      <a:pt x="14913" y="2783"/>
                      <a:pt x="14913" y="3134"/>
                      <a:pt x="14938" y="3459"/>
                    </a:cubicBezTo>
                    <a:cubicBezTo>
                      <a:pt x="14938" y="3735"/>
                      <a:pt x="14963" y="3986"/>
                      <a:pt x="14963" y="4261"/>
                    </a:cubicBezTo>
                    <a:cubicBezTo>
                      <a:pt x="14963" y="4337"/>
                      <a:pt x="14963" y="4412"/>
                      <a:pt x="14963" y="4487"/>
                    </a:cubicBezTo>
                    <a:cubicBezTo>
                      <a:pt x="14988" y="4487"/>
                      <a:pt x="15013" y="4512"/>
                      <a:pt x="15013" y="4512"/>
                    </a:cubicBezTo>
                    <a:lnTo>
                      <a:pt x="15289" y="4562"/>
                    </a:lnTo>
                    <a:cubicBezTo>
                      <a:pt x="15314" y="4587"/>
                      <a:pt x="15364" y="4587"/>
                      <a:pt x="15389" y="4587"/>
                    </a:cubicBezTo>
                    <a:cubicBezTo>
                      <a:pt x="15414" y="4612"/>
                      <a:pt x="15439" y="4612"/>
                      <a:pt x="15464" y="4612"/>
                    </a:cubicBezTo>
                    <a:cubicBezTo>
                      <a:pt x="15539" y="4637"/>
                      <a:pt x="15615" y="4662"/>
                      <a:pt x="15665" y="4687"/>
                    </a:cubicBezTo>
                    <a:cubicBezTo>
                      <a:pt x="15740" y="4713"/>
                      <a:pt x="15815" y="4738"/>
                      <a:pt x="15890" y="4763"/>
                    </a:cubicBezTo>
                    <a:cubicBezTo>
                      <a:pt x="15940" y="4788"/>
                      <a:pt x="16016" y="4813"/>
                      <a:pt x="16066" y="4838"/>
                    </a:cubicBezTo>
                    <a:cubicBezTo>
                      <a:pt x="16116" y="4838"/>
                      <a:pt x="16141" y="4863"/>
                      <a:pt x="16191" y="4888"/>
                    </a:cubicBezTo>
                    <a:cubicBezTo>
                      <a:pt x="16291" y="4913"/>
                      <a:pt x="16391" y="4963"/>
                      <a:pt x="16492" y="5013"/>
                    </a:cubicBezTo>
                    <a:cubicBezTo>
                      <a:pt x="16542" y="5038"/>
                      <a:pt x="16592" y="5088"/>
                      <a:pt x="16642" y="5114"/>
                    </a:cubicBezTo>
                    <a:cubicBezTo>
                      <a:pt x="16692" y="5139"/>
                      <a:pt x="16717" y="5139"/>
                      <a:pt x="16767" y="5164"/>
                    </a:cubicBezTo>
                    <a:cubicBezTo>
                      <a:pt x="16868" y="5239"/>
                      <a:pt x="16943" y="5289"/>
                      <a:pt x="17043" y="5339"/>
                    </a:cubicBezTo>
                    <a:cubicBezTo>
                      <a:pt x="17093" y="5389"/>
                      <a:pt x="17143" y="5414"/>
                      <a:pt x="17193" y="5464"/>
                    </a:cubicBezTo>
                    <a:cubicBezTo>
                      <a:pt x="17244" y="5489"/>
                      <a:pt x="17294" y="5515"/>
                      <a:pt x="17319" y="5540"/>
                    </a:cubicBezTo>
                    <a:cubicBezTo>
                      <a:pt x="17394" y="5615"/>
                      <a:pt x="17494" y="5690"/>
                      <a:pt x="17569" y="5765"/>
                    </a:cubicBezTo>
                    <a:cubicBezTo>
                      <a:pt x="17620" y="5790"/>
                      <a:pt x="17645" y="5840"/>
                      <a:pt x="17695" y="5865"/>
                    </a:cubicBezTo>
                    <a:cubicBezTo>
                      <a:pt x="17720" y="5916"/>
                      <a:pt x="17770" y="5966"/>
                      <a:pt x="17820" y="5991"/>
                    </a:cubicBezTo>
                    <a:cubicBezTo>
                      <a:pt x="17895" y="6091"/>
                      <a:pt x="17970" y="6166"/>
                      <a:pt x="18046" y="6241"/>
                    </a:cubicBezTo>
                    <a:cubicBezTo>
                      <a:pt x="18071" y="6291"/>
                      <a:pt x="18096" y="6342"/>
                      <a:pt x="18146" y="6392"/>
                    </a:cubicBezTo>
                    <a:cubicBezTo>
                      <a:pt x="18171" y="6442"/>
                      <a:pt x="18221" y="6467"/>
                      <a:pt x="18246" y="6517"/>
                    </a:cubicBezTo>
                    <a:cubicBezTo>
                      <a:pt x="18321" y="6617"/>
                      <a:pt x="18371" y="6718"/>
                      <a:pt x="18447" y="6818"/>
                    </a:cubicBezTo>
                    <a:cubicBezTo>
                      <a:pt x="18472" y="6893"/>
                      <a:pt x="18522" y="6968"/>
                      <a:pt x="18547" y="7018"/>
                    </a:cubicBezTo>
                    <a:cubicBezTo>
                      <a:pt x="18572" y="7068"/>
                      <a:pt x="18622" y="7119"/>
                      <a:pt x="18647" y="7169"/>
                    </a:cubicBezTo>
                    <a:cubicBezTo>
                      <a:pt x="18697" y="7294"/>
                      <a:pt x="18747" y="7419"/>
                      <a:pt x="18823" y="7545"/>
                    </a:cubicBezTo>
                    <a:lnTo>
                      <a:pt x="18898" y="7720"/>
                    </a:lnTo>
                    <a:cubicBezTo>
                      <a:pt x="18923" y="7795"/>
                      <a:pt x="18948" y="7870"/>
                      <a:pt x="18973" y="7921"/>
                    </a:cubicBezTo>
                    <a:cubicBezTo>
                      <a:pt x="19023" y="8071"/>
                      <a:pt x="19073" y="8196"/>
                      <a:pt x="19098" y="8347"/>
                    </a:cubicBezTo>
                    <a:cubicBezTo>
                      <a:pt x="19123" y="8422"/>
                      <a:pt x="19148" y="8497"/>
                      <a:pt x="19173" y="8572"/>
                    </a:cubicBezTo>
                    <a:cubicBezTo>
                      <a:pt x="19198" y="8622"/>
                      <a:pt x="19224" y="8672"/>
                      <a:pt x="19224" y="8748"/>
                    </a:cubicBezTo>
                    <a:cubicBezTo>
                      <a:pt x="19249" y="8823"/>
                      <a:pt x="19274" y="8923"/>
                      <a:pt x="19299" y="8998"/>
                    </a:cubicBezTo>
                    <a:cubicBezTo>
                      <a:pt x="19299" y="9048"/>
                      <a:pt x="19324" y="9124"/>
                      <a:pt x="19349" y="9174"/>
                    </a:cubicBezTo>
                    <a:cubicBezTo>
                      <a:pt x="19349" y="9274"/>
                      <a:pt x="19374" y="9374"/>
                      <a:pt x="19399" y="9474"/>
                    </a:cubicBezTo>
                    <a:cubicBezTo>
                      <a:pt x="19424" y="9525"/>
                      <a:pt x="19424" y="9575"/>
                      <a:pt x="19424" y="9625"/>
                    </a:cubicBezTo>
                    <a:cubicBezTo>
                      <a:pt x="19449" y="9775"/>
                      <a:pt x="19499" y="9926"/>
                      <a:pt x="19524" y="10076"/>
                    </a:cubicBezTo>
                    <a:cubicBezTo>
                      <a:pt x="19524" y="10176"/>
                      <a:pt x="19549" y="10251"/>
                      <a:pt x="19549" y="10352"/>
                    </a:cubicBezTo>
                    <a:cubicBezTo>
                      <a:pt x="19549" y="10427"/>
                      <a:pt x="19574" y="10477"/>
                      <a:pt x="19574" y="10552"/>
                    </a:cubicBezTo>
                    <a:cubicBezTo>
                      <a:pt x="19599" y="10703"/>
                      <a:pt x="19625" y="10853"/>
                      <a:pt x="19625" y="11003"/>
                    </a:cubicBezTo>
                    <a:cubicBezTo>
                      <a:pt x="19650" y="11078"/>
                      <a:pt x="19650" y="11154"/>
                      <a:pt x="19650" y="11229"/>
                    </a:cubicBezTo>
                    <a:cubicBezTo>
                      <a:pt x="19650" y="11304"/>
                      <a:pt x="19675" y="11379"/>
                      <a:pt x="19675" y="11454"/>
                    </a:cubicBezTo>
                    <a:cubicBezTo>
                      <a:pt x="19675" y="11605"/>
                      <a:pt x="19675" y="11755"/>
                      <a:pt x="19700" y="11906"/>
                    </a:cubicBezTo>
                    <a:lnTo>
                      <a:pt x="19700" y="12281"/>
                    </a:lnTo>
                    <a:cubicBezTo>
                      <a:pt x="19700" y="12382"/>
                      <a:pt x="19700" y="12482"/>
                      <a:pt x="19700" y="12557"/>
                    </a:cubicBezTo>
                    <a:cubicBezTo>
                      <a:pt x="19700" y="12657"/>
                      <a:pt x="19700" y="12758"/>
                      <a:pt x="19675" y="12858"/>
                    </a:cubicBezTo>
                    <a:cubicBezTo>
                      <a:pt x="19675" y="12983"/>
                      <a:pt x="19675" y="13109"/>
                      <a:pt x="19650" y="13234"/>
                    </a:cubicBezTo>
                    <a:cubicBezTo>
                      <a:pt x="19650" y="13334"/>
                      <a:pt x="19625" y="13459"/>
                      <a:pt x="19625" y="13585"/>
                    </a:cubicBezTo>
                    <a:cubicBezTo>
                      <a:pt x="19599" y="13685"/>
                      <a:pt x="19599" y="13785"/>
                      <a:pt x="19574" y="13860"/>
                    </a:cubicBezTo>
                    <a:cubicBezTo>
                      <a:pt x="19574" y="13961"/>
                      <a:pt x="19549" y="14061"/>
                      <a:pt x="19524" y="14161"/>
                    </a:cubicBezTo>
                    <a:cubicBezTo>
                      <a:pt x="19499" y="14261"/>
                      <a:pt x="19499" y="14387"/>
                      <a:pt x="19474" y="14487"/>
                    </a:cubicBezTo>
                    <a:cubicBezTo>
                      <a:pt x="19449" y="14587"/>
                      <a:pt x="19424" y="14662"/>
                      <a:pt x="19399" y="14738"/>
                    </a:cubicBezTo>
                    <a:cubicBezTo>
                      <a:pt x="19374" y="14788"/>
                      <a:pt x="19374" y="14838"/>
                      <a:pt x="19349" y="14888"/>
                    </a:cubicBezTo>
                    <a:cubicBezTo>
                      <a:pt x="19349" y="14913"/>
                      <a:pt x="19349" y="14913"/>
                      <a:pt x="19349" y="14938"/>
                    </a:cubicBezTo>
                    <a:cubicBezTo>
                      <a:pt x="19299" y="15088"/>
                      <a:pt x="19249" y="15239"/>
                      <a:pt x="19198" y="15389"/>
                    </a:cubicBezTo>
                    <a:cubicBezTo>
                      <a:pt x="19148" y="15464"/>
                      <a:pt x="19123" y="15540"/>
                      <a:pt x="19098" y="15615"/>
                    </a:cubicBezTo>
                    <a:lnTo>
                      <a:pt x="19023" y="15790"/>
                    </a:lnTo>
                    <a:cubicBezTo>
                      <a:pt x="18998" y="15815"/>
                      <a:pt x="18998" y="15840"/>
                      <a:pt x="18998" y="15865"/>
                    </a:cubicBezTo>
                    <a:cubicBezTo>
                      <a:pt x="18923" y="16016"/>
                      <a:pt x="18848" y="16166"/>
                      <a:pt x="18772" y="16317"/>
                    </a:cubicBezTo>
                    <a:lnTo>
                      <a:pt x="18647" y="16517"/>
                    </a:lnTo>
                    <a:cubicBezTo>
                      <a:pt x="18622" y="16592"/>
                      <a:pt x="18572" y="16642"/>
                      <a:pt x="18547" y="16693"/>
                    </a:cubicBezTo>
                    <a:cubicBezTo>
                      <a:pt x="18547" y="16718"/>
                      <a:pt x="18522" y="16743"/>
                      <a:pt x="18522" y="16768"/>
                    </a:cubicBezTo>
                    <a:cubicBezTo>
                      <a:pt x="18422" y="16893"/>
                      <a:pt x="18346" y="17043"/>
                      <a:pt x="18246" y="17194"/>
                    </a:cubicBezTo>
                    <a:cubicBezTo>
                      <a:pt x="18196" y="17269"/>
                      <a:pt x="18146" y="17344"/>
                      <a:pt x="18071" y="17419"/>
                    </a:cubicBezTo>
                    <a:cubicBezTo>
                      <a:pt x="18046" y="17469"/>
                      <a:pt x="18021" y="17520"/>
                      <a:pt x="17970" y="17570"/>
                    </a:cubicBezTo>
                    <a:cubicBezTo>
                      <a:pt x="17970" y="17570"/>
                      <a:pt x="17945" y="17595"/>
                      <a:pt x="17945" y="17595"/>
                    </a:cubicBezTo>
                    <a:cubicBezTo>
                      <a:pt x="17820" y="17745"/>
                      <a:pt x="17695" y="17896"/>
                      <a:pt x="17594" y="18046"/>
                    </a:cubicBezTo>
                    <a:cubicBezTo>
                      <a:pt x="17469" y="18171"/>
                      <a:pt x="17344" y="18297"/>
                      <a:pt x="17219" y="18422"/>
                    </a:cubicBezTo>
                    <a:cubicBezTo>
                      <a:pt x="17118" y="18522"/>
                      <a:pt x="17018" y="18597"/>
                      <a:pt x="16943" y="18698"/>
                    </a:cubicBezTo>
                    <a:cubicBezTo>
                      <a:pt x="16868" y="18748"/>
                      <a:pt x="16792" y="18823"/>
                      <a:pt x="16717" y="18873"/>
                    </a:cubicBezTo>
                    <a:cubicBezTo>
                      <a:pt x="16692" y="18923"/>
                      <a:pt x="16667" y="18948"/>
                      <a:pt x="16617" y="18973"/>
                    </a:cubicBezTo>
                    <a:cubicBezTo>
                      <a:pt x="16492" y="19073"/>
                      <a:pt x="16391" y="19174"/>
                      <a:pt x="16266" y="19299"/>
                    </a:cubicBezTo>
                    <a:cubicBezTo>
                      <a:pt x="16166" y="19349"/>
                      <a:pt x="16091" y="19424"/>
                      <a:pt x="15990" y="19500"/>
                    </a:cubicBezTo>
                    <a:cubicBezTo>
                      <a:pt x="15915" y="19550"/>
                      <a:pt x="15840" y="19625"/>
                      <a:pt x="15765" y="19675"/>
                    </a:cubicBezTo>
                    <a:cubicBezTo>
                      <a:pt x="15665" y="19750"/>
                      <a:pt x="15564" y="19825"/>
                      <a:pt x="15464" y="19901"/>
                    </a:cubicBezTo>
                    <a:cubicBezTo>
                      <a:pt x="15389" y="19976"/>
                      <a:pt x="15314" y="20026"/>
                      <a:pt x="15239" y="20076"/>
                    </a:cubicBezTo>
                    <a:cubicBezTo>
                      <a:pt x="15138" y="20126"/>
                      <a:pt x="15038" y="20201"/>
                      <a:pt x="14938" y="20276"/>
                    </a:cubicBezTo>
                    <a:cubicBezTo>
                      <a:pt x="14863" y="20327"/>
                      <a:pt x="14787" y="20377"/>
                      <a:pt x="14712" y="20452"/>
                    </a:cubicBezTo>
                    <a:cubicBezTo>
                      <a:pt x="14537" y="20552"/>
                      <a:pt x="14361" y="20652"/>
                      <a:pt x="14186" y="20778"/>
                    </a:cubicBezTo>
                    <a:cubicBezTo>
                      <a:pt x="14010" y="20878"/>
                      <a:pt x="13810" y="21003"/>
                      <a:pt x="13609" y="21129"/>
                    </a:cubicBezTo>
                    <a:cubicBezTo>
                      <a:pt x="13484" y="21204"/>
                      <a:pt x="13334" y="21279"/>
                      <a:pt x="13208" y="21354"/>
                    </a:cubicBezTo>
                    <a:cubicBezTo>
                      <a:pt x="13108" y="21404"/>
                      <a:pt x="13008" y="21454"/>
                      <a:pt x="12933" y="21505"/>
                    </a:cubicBezTo>
                    <a:cubicBezTo>
                      <a:pt x="12833" y="21555"/>
                      <a:pt x="12732" y="21605"/>
                      <a:pt x="12632" y="21655"/>
                    </a:cubicBezTo>
                    <a:lnTo>
                      <a:pt x="12231" y="21855"/>
                    </a:lnTo>
                    <a:cubicBezTo>
                      <a:pt x="12031" y="21956"/>
                      <a:pt x="11830" y="22031"/>
                      <a:pt x="11630" y="22131"/>
                    </a:cubicBezTo>
                    <a:cubicBezTo>
                      <a:pt x="11128" y="22357"/>
                      <a:pt x="10602" y="22582"/>
                      <a:pt x="10101" y="22808"/>
                    </a:cubicBezTo>
                    <a:cubicBezTo>
                      <a:pt x="9599" y="23008"/>
                      <a:pt x="9123" y="23234"/>
                      <a:pt x="8647" y="23459"/>
                    </a:cubicBezTo>
                    <a:cubicBezTo>
                      <a:pt x="8547" y="23510"/>
                      <a:pt x="8447" y="23560"/>
                      <a:pt x="8371" y="23610"/>
                    </a:cubicBezTo>
                    <a:cubicBezTo>
                      <a:pt x="8271" y="23635"/>
                      <a:pt x="8171" y="23685"/>
                      <a:pt x="8096" y="23735"/>
                    </a:cubicBezTo>
                    <a:cubicBezTo>
                      <a:pt x="8046" y="23760"/>
                      <a:pt x="7995" y="23785"/>
                      <a:pt x="7970" y="23810"/>
                    </a:cubicBezTo>
                    <a:cubicBezTo>
                      <a:pt x="7770" y="23911"/>
                      <a:pt x="7544" y="24036"/>
                      <a:pt x="7344" y="24161"/>
                    </a:cubicBezTo>
                    <a:cubicBezTo>
                      <a:pt x="7218" y="24236"/>
                      <a:pt x="7093" y="24312"/>
                      <a:pt x="6968" y="24387"/>
                    </a:cubicBezTo>
                    <a:cubicBezTo>
                      <a:pt x="6918" y="24412"/>
                      <a:pt x="6868" y="24462"/>
                      <a:pt x="6817" y="24487"/>
                    </a:cubicBezTo>
                    <a:cubicBezTo>
                      <a:pt x="6742" y="24537"/>
                      <a:pt x="6667" y="24587"/>
                      <a:pt x="6592" y="24637"/>
                    </a:cubicBezTo>
                    <a:cubicBezTo>
                      <a:pt x="6542" y="24688"/>
                      <a:pt x="6492" y="24713"/>
                      <a:pt x="6442" y="24738"/>
                    </a:cubicBezTo>
                    <a:cubicBezTo>
                      <a:pt x="6391" y="24763"/>
                      <a:pt x="6366" y="24813"/>
                      <a:pt x="6341" y="24838"/>
                    </a:cubicBezTo>
                    <a:cubicBezTo>
                      <a:pt x="6216" y="24913"/>
                      <a:pt x="6091" y="25013"/>
                      <a:pt x="5965" y="25114"/>
                    </a:cubicBezTo>
                    <a:cubicBezTo>
                      <a:pt x="5940" y="25139"/>
                      <a:pt x="5890" y="25164"/>
                      <a:pt x="5865" y="25189"/>
                    </a:cubicBezTo>
                    <a:cubicBezTo>
                      <a:pt x="5790" y="25264"/>
                      <a:pt x="5715" y="25339"/>
                      <a:pt x="5640" y="25389"/>
                    </a:cubicBezTo>
                    <a:cubicBezTo>
                      <a:pt x="5564" y="25490"/>
                      <a:pt x="5464" y="25565"/>
                      <a:pt x="5389" y="25640"/>
                    </a:cubicBezTo>
                    <a:cubicBezTo>
                      <a:pt x="5239" y="25790"/>
                      <a:pt x="5088" y="25941"/>
                      <a:pt x="4938" y="26091"/>
                    </a:cubicBezTo>
                    <a:cubicBezTo>
                      <a:pt x="4863" y="26166"/>
                      <a:pt x="4812" y="26267"/>
                      <a:pt x="4737" y="26342"/>
                    </a:cubicBezTo>
                    <a:cubicBezTo>
                      <a:pt x="4612" y="26467"/>
                      <a:pt x="4487" y="26617"/>
                      <a:pt x="4361" y="26768"/>
                    </a:cubicBezTo>
                    <a:cubicBezTo>
                      <a:pt x="4336" y="26793"/>
                      <a:pt x="4311" y="26818"/>
                      <a:pt x="4286" y="26843"/>
                    </a:cubicBezTo>
                    <a:cubicBezTo>
                      <a:pt x="4236" y="26918"/>
                      <a:pt x="4161" y="27018"/>
                      <a:pt x="4086" y="27094"/>
                    </a:cubicBezTo>
                    <a:cubicBezTo>
                      <a:pt x="4010" y="27194"/>
                      <a:pt x="3935" y="27294"/>
                      <a:pt x="3835" y="27419"/>
                    </a:cubicBezTo>
                    <a:cubicBezTo>
                      <a:pt x="3735" y="27570"/>
                      <a:pt x="3609" y="27745"/>
                      <a:pt x="3484" y="27896"/>
                    </a:cubicBezTo>
                    <a:cubicBezTo>
                      <a:pt x="3434" y="27996"/>
                      <a:pt x="3359" y="28071"/>
                      <a:pt x="3309" y="28171"/>
                    </a:cubicBezTo>
                    <a:cubicBezTo>
                      <a:pt x="3183" y="28347"/>
                      <a:pt x="3083" y="28497"/>
                      <a:pt x="2983" y="28673"/>
                    </a:cubicBezTo>
                    <a:cubicBezTo>
                      <a:pt x="2908" y="28773"/>
                      <a:pt x="2858" y="28873"/>
                      <a:pt x="2782" y="28973"/>
                    </a:cubicBezTo>
                    <a:cubicBezTo>
                      <a:pt x="2707" y="29124"/>
                      <a:pt x="2632" y="29274"/>
                      <a:pt x="2532" y="29424"/>
                    </a:cubicBezTo>
                    <a:cubicBezTo>
                      <a:pt x="2507" y="29475"/>
                      <a:pt x="2482" y="29525"/>
                      <a:pt x="2457" y="29550"/>
                    </a:cubicBezTo>
                    <a:cubicBezTo>
                      <a:pt x="2406" y="29650"/>
                      <a:pt x="2356" y="29750"/>
                      <a:pt x="2306" y="29850"/>
                    </a:cubicBezTo>
                    <a:cubicBezTo>
                      <a:pt x="2256" y="29926"/>
                      <a:pt x="2231" y="30001"/>
                      <a:pt x="2181" y="30101"/>
                    </a:cubicBezTo>
                    <a:cubicBezTo>
                      <a:pt x="2156" y="30126"/>
                      <a:pt x="2156" y="30151"/>
                      <a:pt x="2131" y="30201"/>
                    </a:cubicBezTo>
                    <a:cubicBezTo>
                      <a:pt x="2056" y="30377"/>
                      <a:pt x="1955" y="30527"/>
                      <a:pt x="1880" y="30703"/>
                    </a:cubicBezTo>
                    <a:cubicBezTo>
                      <a:pt x="1830" y="30803"/>
                      <a:pt x="1780" y="30903"/>
                      <a:pt x="1755" y="31003"/>
                    </a:cubicBezTo>
                    <a:cubicBezTo>
                      <a:pt x="1655" y="31204"/>
                      <a:pt x="1579" y="31404"/>
                      <a:pt x="1504" y="31605"/>
                    </a:cubicBezTo>
                    <a:cubicBezTo>
                      <a:pt x="1454" y="31705"/>
                      <a:pt x="1404" y="31805"/>
                      <a:pt x="1354" y="31906"/>
                    </a:cubicBezTo>
                    <a:cubicBezTo>
                      <a:pt x="1329" y="32031"/>
                      <a:pt x="1279" y="32156"/>
                      <a:pt x="1228" y="32257"/>
                    </a:cubicBezTo>
                    <a:cubicBezTo>
                      <a:pt x="1203" y="32307"/>
                      <a:pt x="1203" y="32357"/>
                      <a:pt x="1178" y="32407"/>
                    </a:cubicBezTo>
                    <a:cubicBezTo>
                      <a:pt x="1128" y="32557"/>
                      <a:pt x="1078" y="32708"/>
                      <a:pt x="1028" y="32858"/>
                    </a:cubicBezTo>
                    <a:cubicBezTo>
                      <a:pt x="978" y="32983"/>
                      <a:pt x="953" y="33084"/>
                      <a:pt x="903" y="33209"/>
                    </a:cubicBezTo>
                    <a:cubicBezTo>
                      <a:pt x="853" y="33409"/>
                      <a:pt x="802" y="33610"/>
                      <a:pt x="752" y="33785"/>
                    </a:cubicBezTo>
                    <a:cubicBezTo>
                      <a:pt x="702" y="33911"/>
                      <a:pt x="677" y="34036"/>
                      <a:pt x="652" y="34161"/>
                    </a:cubicBezTo>
                    <a:cubicBezTo>
                      <a:pt x="602" y="34312"/>
                      <a:pt x="577" y="34462"/>
                      <a:pt x="527" y="34612"/>
                    </a:cubicBezTo>
                    <a:cubicBezTo>
                      <a:pt x="502" y="34688"/>
                      <a:pt x="502" y="34763"/>
                      <a:pt x="477" y="34813"/>
                    </a:cubicBezTo>
                    <a:cubicBezTo>
                      <a:pt x="452" y="34938"/>
                      <a:pt x="426" y="35038"/>
                      <a:pt x="426" y="35139"/>
                    </a:cubicBezTo>
                    <a:cubicBezTo>
                      <a:pt x="401" y="35189"/>
                      <a:pt x="401" y="35264"/>
                      <a:pt x="376" y="35314"/>
                    </a:cubicBezTo>
                    <a:cubicBezTo>
                      <a:pt x="376" y="35314"/>
                      <a:pt x="376" y="35339"/>
                      <a:pt x="376" y="35364"/>
                    </a:cubicBezTo>
                    <a:cubicBezTo>
                      <a:pt x="351" y="35389"/>
                      <a:pt x="351" y="35439"/>
                      <a:pt x="351" y="35490"/>
                    </a:cubicBezTo>
                    <a:cubicBezTo>
                      <a:pt x="301" y="35690"/>
                      <a:pt x="276" y="35866"/>
                      <a:pt x="251" y="36066"/>
                    </a:cubicBezTo>
                    <a:cubicBezTo>
                      <a:pt x="226" y="36116"/>
                      <a:pt x="226" y="36141"/>
                      <a:pt x="226" y="36191"/>
                    </a:cubicBezTo>
                    <a:cubicBezTo>
                      <a:pt x="201" y="36292"/>
                      <a:pt x="201" y="36417"/>
                      <a:pt x="176" y="36517"/>
                    </a:cubicBezTo>
                    <a:cubicBezTo>
                      <a:pt x="151" y="36643"/>
                      <a:pt x="151" y="36768"/>
                      <a:pt x="126" y="36918"/>
                    </a:cubicBezTo>
                    <a:cubicBezTo>
                      <a:pt x="101" y="37094"/>
                      <a:pt x="76" y="37294"/>
                      <a:pt x="76" y="37470"/>
                    </a:cubicBezTo>
                    <a:cubicBezTo>
                      <a:pt x="51" y="37620"/>
                      <a:pt x="51" y="37770"/>
                      <a:pt x="25" y="37921"/>
                    </a:cubicBezTo>
                    <a:cubicBezTo>
                      <a:pt x="25" y="38046"/>
                      <a:pt x="0" y="38171"/>
                      <a:pt x="0" y="38297"/>
                    </a:cubicBezTo>
                    <a:cubicBezTo>
                      <a:pt x="0" y="38497"/>
                      <a:pt x="0" y="38698"/>
                      <a:pt x="0" y="38898"/>
                    </a:cubicBezTo>
                    <a:cubicBezTo>
                      <a:pt x="0" y="39023"/>
                      <a:pt x="0" y="39149"/>
                      <a:pt x="0" y="39249"/>
                    </a:cubicBezTo>
                    <a:cubicBezTo>
                      <a:pt x="0" y="39374"/>
                      <a:pt x="0" y="39500"/>
                      <a:pt x="0" y="39625"/>
                    </a:cubicBezTo>
                    <a:cubicBezTo>
                      <a:pt x="0" y="39675"/>
                      <a:pt x="0" y="39725"/>
                      <a:pt x="0" y="39775"/>
                    </a:cubicBezTo>
                    <a:cubicBezTo>
                      <a:pt x="0" y="39926"/>
                      <a:pt x="25" y="40076"/>
                      <a:pt x="25" y="40252"/>
                    </a:cubicBezTo>
                    <a:cubicBezTo>
                      <a:pt x="25" y="40377"/>
                      <a:pt x="51" y="40502"/>
                      <a:pt x="51" y="40627"/>
                    </a:cubicBezTo>
                    <a:cubicBezTo>
                      <a:pt x="76" y="40803"/>
                      <a:pt x="76" y="41003"/>
                      <a:pt x="101" y="41179"/>
                    </a:cubicBezTo>
                    <a:cubicBezTo>
                      <a:pt x="101" y="41229"/>
                      <a:pt x="126" y="41279"/>
                      <a:pt x="126" y="41329"/>
                    </a:cubicBezTo>
                    <a:cubicBezTo>
                      <a:pt x="126" y="41429"/>
                      <a:pt x="151" y="41530"/>
                      <a:pt x="176" y="41655"/>
                    </a:cubicBezTo>
                    <a:cubicBezTo>
                      <a:pt x="176" y="41755"/>
                      <a:pt x="201" y="41881"/>
                      <a:pt x="226" y="42006"/>
                    </a:cubicBezTo>
                    <a:cubicBezTo>
                      <a:pt x="251" y="42206"/>
                      <a:pt x="276" y="42407"/>
                      <a:pt x="326" y="42607"/>
                    </a:cubicBezTo>
                    <a:cubicBezTo>
                      <a:pt x="351" y="42733"/>
                      <a:pt x="376" y="42833"/>
                      <a:pt x="401" y="42933"/>
                    </a:cubicBezTo>
                    <a:cubicBezTo>
                      <a:pt x="426" y="43059"/>
                      <a:pt x="452" y="43184"/>
                      <a:pt x="477" y="43309"/>
                    </a:cubicBezTo>
                    <a:cubicBezTo>
                      <a:pt x="477" y="43334"/>
                      <a:pt x="477" y="43384"/>
                      <a:pt x="502" y="43409"/>
                    </a:cubicBezTo>
                    <a:cubicBezTo>
                      <a:pt x="527" y="43585"/>
                      <a:pt x="577" y="43760"/>
                      <a:pt x="627" y="43936"/>
                    </a:cubicBezTo>
                    <a:cubicBezTo>
                      <a:pt x="652" y="43986"/>
                      <a:pt x="652" y="44061"/>
                      <a:pt x="677" y="44136"/>
                    </a:cubicBezTo>
                    <a:cubicBezTo>
                      <a:pt x="702" y="44186"/>
                      <a:pt x="702" y="44237"/>
                      <a:pt x="727" y="44287"/>
                    </a:cubicBezTo>
                    <a:cubicBezTo>
                      <a:pt x="777" y="44462"/>
                      <a:pt x="827" y="44663"/>
                      <a:pt x="878" y="44838"/>
                    </a:cubicBezTo>
                    <a:cubicBezTo>
                      <a:pt x="928" y="44963"/>
                      <a:pt x="978" y="45114"/>
                      <a:pt x="1028" y="45239"/>
                    </a:cubicBezTo>
                    <a:cubicBezTo>
                      <a:pt x="1053" y="45339"/>
                      <a:pt x="1103" y="45440"/>
                      <a:pt x="1128" y="45540"/>
                    </a:cubicBezTo>
                    <a:cubicBezTo>
                      <a:pt x="1128" y="45565"/>
                      <a:pt x="1153" y="45615"/>
                      <a:pt x="1153" y="45640"/>
                    </a:cubicBezTo>
                    <a:cubicBezTo>
                      <a:pt x="1279" y="45916"/>
                      <a:pt x="1379" y="46216"/>
                      <a:pt x="1504" y="46492"/>
                    </a:cubicBezTo>
                    <a:cubicBezTo>
                      <a:pt x="1579" y="46668"/>
                      <a:pt x="1655" y="46868"/>
                      <a:pt x="1730" y="47044"/>
                    </a:cubicBezTo>
                    <a:cubicBezTo>
                      <a:pt x="1780" y="47169"/>
                      <a:pt x="1830" y="47269"/>
                      <a:pt x="1880" y="47394"/>
                    </a:cubicBezTo>
                    <a:cubicBezTo>
                      <a:pt x="1955" y="47520"/>
                      <a:pt x="2005" y="47645"/>
                      <a:pt x="2056" y="47795"/>
                    </a:cubicBezTo>
                    <a:cubicBezTo>
                      <a:pt x="2156" y="47946"/>
                      <a:pt x="2231" y="48121"/>
                      <a:pt x="2306" y="48297"/>
                    </a:cubicBezTo>
                    <a:cubicBezTo>
                      <a:pt x="2457" y="48547"/>
                      <a:pt x="2582" y="48823"/>
                      <a:pt x="2707" y="49074"/>
                    </a:cubicBezTo>
                    <a:cubicBezTo>
                      <a:pt x="2782" y="49224"/>
                      <a:pt x="2858" y="49374"/>
                      <a:pt x="2933" y="49500"/>
                    </a:cubicBezTo>
                    <a:cubicBezTo>
                      <a:pt x="2983" y="49600"/>
                      <a:pt x="3058" y="49700"/>
                      <a:pt x="3108" y="49800"/>
                    </a:cubicBezTo>
                    <a:cubicBezTo>
                      <a:pt x="3208" y="49976"/>
                      <a:pt x="3309" y="50151"/>
                      <a:pt x="3384" y="50327"/>
                    </a:cubicBezTo>
                    <a:cubicBezTo>
                      <a:pt x="3459" y="50452"/>
                      <a:pt x="3534" y="50552"/>
                      <a:pt x="3584" y="50678"/>
                    </a:cubicBezTo>
                    <a:cubicBezTo>
                      <a:pt x="3885" y="51204"/>
                      <a:pt x="4211" y="51705"/>
                      <a:pt x="4537" y="52206"/>
                    </a:cubicBezTo>
                    <a:cubicBezTo>
                      <a:pt x="4737" y="52482"/>
                      <a:pt x="4913" y="52758"/>
                      <a:pt x="5113" y="53059"/>
                    </a:cubicBezTo>
                    <a:cubicBezTo>
                      <a:pt x="5188" y="53159"/>
                      <a:pt x="5264" y="53259"/>
                      <a:pt x="5339" y="53359"/>
                    </a:cubicBezTo>
                    <a:cubicBezTo>
                      <a:pt x="5389" y="53460"/>
                      <a:pt x="5464" y="53535"/>
                      <a:pt x="5514" y="53635"/>
                    </a:cubicBezTo>
                    <a:cubicBezTo>
                      <a:pt x="5539" y="53685"/>
                      <a:pt x="5589" y="53710"/>
                      <a:pt x="5614" y="53760"/>
                    </a:cubicBezTo>
                    <a:cubicBezTo>
                      <a:pt x="5715" y="53911"/>
                      <a:pt x="5840" y="54061"/>
                      <a:pt x="5940" y="54186"/>
                    </a:cubicBezTo>
                    <a:cubicBezTo>
                      <a:pt x="6015" y="54287"/>
                      <a:pt x="6091" y="54387"/>
                      <a:pt x="6166" y="54462"/>
                    </a:cubicBezTo>
                    <a:cubicBezTo>
                      <a:pt x="6266" y="54613"/>
                      <a:pt x="6366" y="54738"/>
                      <a:pt x="6467" y="54863"/>
                    </a:cubicBezTo>
                    <a:cubicBezTo>
                      <a:pt x="6592" y="54988"/>
                      <a:pt x="6717" y="55139"/>
                      <a:pt x="6817" y="55264"/>
                    </a:cubicBezTo>
                    <a:cubicBezTo>
                      <a:pt x="6918" y="55364"/>
                      <a:pt x="7018" y="55465"/>
                      <a:pt x="7093" y="55565"/>
                    </a:cubicBezTo>
                    <a:cubicBezTo>
                      <a:pt x="7193" y="55665"/>
                      <a:pt x="7294" y="55765"/>
                      <a:pt x="7369" y="55866"/>
                    </a:cubicBezTo>
                    <a:cubicBezTo>
                      <a:pt x="7519" y="56016"/>
                      <a:pt x="7645" y="56166"/>
                      <a:pt x="7795" y="56317"/>
                    </a:cubicBezTo>
                    <a:cubicBezTo>
                      <a:pt x="7895" y="56417"/>
                      <a:pt x="7995" y="56517"/>
                      <a:pt x="8096" y="56592"/>
                    </a:cubicBezTo>
                    <a:cubicBezTo>
                      <a:pt x="8196" y="56693"/>
                      <a:pt x="8296" y="56793"/>
                      <a:pt x="8396" y="56893"/>
                    </a:cubicBezTo>
                    <a:cubicBezTo>
                      <a:pt x="8472" y="56968"/>
                      <a:pt x="8547" y="57044"/>
                      <a:pt x="8622" y="57094"/>
                    </a:cubicBezTo>
                    <a:cubicBezTo>
                      <a:pt x="8672" y="57144"/>
                      <a:pt x="8697" y="57169"/>
                      <a:pt x="8747" y="57219"/>
                    </a:cubicBezTo>
                    <a:cubicBezTo>
                      <a:pt x="8873" y="57344"/>
                      <a:pt x="9023" y="57445"/>
                      <a:pt x="9148" y="57570"/>
                    </a:cubicBezTo>
                    <a:cubicBezTo>
                      <a:pt x="9249" y="57645"/>
                      <a:pt x="9349" y="57745"/>
                      <a:pt x="9449" y="57821"/>
                    </a:cubicBezTo>
                    <a:cubicBezTo>
                      <a:pt x="9925" y="58222"/>
                      <a:pt x="10427" y="58598"/>
                      <a:pt x="10928" y="58999"/>
                    </a:cubicBezTo>
                    <a:cubicBezTo>
                      <a:pt x="11178" y="59174"/>
                      <a:pt x="11429" y="59349"/>
                      <a:pt x="11655" y="59525"/>
                    </a:cubicBezTo>
                    <a:cubicBezTo>
                      <a:pt x="11880" y="59700"/>
                      <a:pt x="12106" y="59876"/>
                      <a:pt x="12331" y="60026"/>
                    </a:cubicBezTo>
                    <a:cubicBezTo>
                      <a:pt x="12582" y="60202"/>
                      <a:pt x="12858" y="60402"/>
                      <a:pt x="13108" y="60552"/>
                    </a:cubicBezTo>
                    <a:cubicBezTo>
                      <a:pt x="13284" y="60678"/>
                      <a:pt x="13459" y="60778"/>
                      <a:pt x="13609" y="60878"/>
                    </a:cubicBezTo>
                    <a:cubicBezTo>
                      <a:pt x="13685" y="60928"/>
                      <a:pt x="13760" y="60953"/>
                      <a:pt x="13810" y="61004"/>
                    </a:cubicBezTo>
                    <a:cubicBezTo>
                      <a:pt x="14010" y="61129"/>
                      <a:pt x="14211" y="61229"/>
                      <a:pt x="14412" y="61354"/>
                    </a:cubicBezTo>
                    <a:cubicBezTo>
                      <a:pt x="14462" y="61354"/>
                      <a:pt x="14512" y="61379"/>
                      <a:pt x="14562" y="61379"/>
                    </a:cubicBezTo>
                    <a:cubicBezTo>
                      <a:pt x="14687" y="61405"/>
                      <a:pt x="14813" y="61430"/>
                      <a:pt x="14938" y="61455"/>
                    </a:cubicBezTo>
                    <a:cubicBezTo>
                      <a:pt x="15063" y="61480"/>
                      <a:pt x="15188" y="61505"/>
                      <a:pt x="15314" y="61530"/>
                    </a:cubicBezTo>
                    <a:cubicBezTo>
                      <a:pt x="15715" y="61605"/>
                      <a:pt x="16141" y="61655"/>
                      <a:pt x="16542" y="61705"/>
                    </a:cubicBezTo>
                    <a:cubicBezTo>
                      <a:pt x="17093" y="61806"/>
                      <a:pt x="17620" y="61856"/>
                      <a:pt x="18171" y="61931"/>
                    </a:cubicBezTo>
                    <a:cubicBezTo>
                      <a:pt x="18396" y="61956"/>
                      <a:pt x="18647" y="61981"/>
                      <a:pt x="18898" y="62006"/>
                    </a:cubicBezTo>
                    <a:cubicBezTo>
                      <a:pt x="19048" y="62031"/>
                      <a:pt x="19198" y="62031"/>
                      <a:pt x="19374" y="62056"/>
                    </a:cubicBezTo>
                    <a:cubicBezTo>
                      <a:pt x="19499" y="62081"/>
                      <a:pt x="19650" y="62081"/>
                      <a:pt x="19800" y="62081"/>
                    </a:cubicBezTo>
                    <a:cubicBezTo>
                      <a:pt x="20076" y="62106"/>
                      <a:pt x="20351" y="62131"/>
                      <a:pt x="20627" y="62156"/>
                    </a:cubicBezTo>
                    <a:lnTo>
                      <a:pt x="20953" y="62156"/>
                    </a:lnTo>
                    <a:cubicBezTo>
                      <a:pt x="21103" y="62181"/>
                      <a:pt x="21229" y="62181"/>
                      <a:pt x="21379" y="62181"/>
                    </a:cubicBezTo>
                    <a:cubicBezTo>
                      <a:pt x="21630" y="62207"/>
                      <a:pt x="21880" y="62207"/>
                      <a:pt x="22131" y="62207"/>
                    </a:cubicBezTo>
                    <a:lnTo>
                      <a:pt x="24687" y="62207"/>
                    </a:lnTo>
                    <a:cubicBezTo>
                      <a:pt x="25239" y="62181"/>
                      <a:pt x="25790" y="62156"/>
                      <a:pt x="26366" y="62131"/>
                    </a:cubicBezTo>
                    <a:cubicBezTo>
                      <a:pt x="26918" y="62131"/>
                      <a:pt x="27444" y="62081"/>
                      <a:pt x="27996" y="62056"/>
                    </a:cubicBezTo>
                    <a:cubicBezTo>
                      <a:pt x="28221" y="62031"/>
                      <a:pt x="28472" y="62031"/>
                      <a:pt x="28722" y="62006"/>
                    </a:cubicBezTo>
                    <a:cubicBezTo>
                      <a:pt x="28848" y="61981"/>
                      <a:pt x="28998" y="61981"/>
                      <a:pt x="29148" y="61956"/>
                    </a:cubicBezTo>
                    <a:cubicBezTo>
                      <a:pt x="29299" y="61931"/>
                      <a:pt x="29449" y="61906"/>
                      <a:pt x="29600" y="61906"/>
                    </a:cubicBezTo>
                    <a:cubicBezTo>
                      <a:pt x="29875" y="61856"/>
                      <a:pt x="30126" y="61831"/>
                      <a:pt x="30402" y="61780"/>
                    </a:cubicBezTo>
                    <a:cubicBezTo>
                      <a:pt x="30652" y="61755"/>
                      <a:pt x="30903" y="61705"/>
                      <a:pt x="31179" y="61655"/>
                    </a:cubicBezTo>
                    <a:cubicBezTo>
                      <a:pt x="31554" y="61605"/>
                      <a:pt x="31930" y="61530"/>
                      <a:pt x="32306" y="61455"/>
                    </a:cubicBezTo>
                    <a:cubicBezTo>
                      <a:pt x="32607" y="61379"/>
                      <a:pt x="32933" y="61329"/>
                      <a:pt x="33259" y="61254"/>
                    </a:cubicBezTo>
                    <a:lnTo>
                      <a:pt x="33359" y="61254"/>
                    </a:lnTo>
                    <a:cubicBezTo>
                      <a:pt x="33384" y="61254"/>
                      <a:pt x="33434" y="61254"/>
                      <a:pt x="33459" y="61204"/>
                    </a:cubicBezTo>
                    <a:cubicBezTo>
                      <a:pt x="33509" y="61204"/>
                      <a:pt x="33559" y="61179"/>
                      <a:pt x="33585" y="61179"/>
                    </a:cubicBezTo>
                    <a:lnTo>
                      <a:pt x="33660" y="61104"/>
                    </a:lnTo>
                    <a:cubicBezTo>
                      <a:pt x="33710" y="61004"/>
                      <a:pt x="33760" y="60903"/>
                      <a:pt x="33835" y="60803"/>
                    </a:cubicBezTo>
                    <a:cubicBezTo>
                      <a:pt x="33835" y="60803"/>
                      <a:pt x="33835" y="60778"/>
                      <a:pt x="33860" y="60753"/>
                    </a:cubicBezTo>
                    <a:cubicBezTo>
                      <a:pt x="33860" y="60728"/>
                      <a:pt x="33885" y="60703"/>
                      <a:pt x="33910" y="60678"/>
                    </a:cubicBezTo>
                    <a:cubicBezTo>
                      <a:pt x="33986" y="60577"/>
                      <a:pt x="34086" y="60452"/>
                      <a:pt x="34186" y="60352"/>
                    </a:cubicBezTo>
                    <a:cubicBezTo>
                      <a:pt x="34437" y="60051"/>
                      <a:pt x="34687" y="59750"/>
                      <a:pt x="34913" y="59450"/>
                    </a:cubicBezTo>
                    <a:cubicBezTo>
                      <a:pt x="35414" y="58798"/>
                      <a:pt x="35915" y="58146"/>
                      <a:pt x="36417" y="57495"/>
                    </a:cubicBezTo>
                    <a:cubicBezTo>
                      <a:pt x="36768" y="57019"/>
                      <a:pt x="37093" y="56542"/>
                      <a:pt x="37444" y="56066"/>
                    </a:cubicBezTo>
                    <a:cubicBezTo>
                      <a:pt x="37795" y="55565"/>
                      <a:pt x="38146" y="55064"/>
                      <a:pt x="38522" y="54587"/>
                    </a:cubicBezTo>
                    <a:cubicBezTo>
                      <a:pt x="38898" y="54036"/>
                      <a:pt x="39249" y="53510"/>
                      <a:pt x="39625" y="52983"/>
                    </a:cubicBezTo>
                    <a:cubicBezTo>
                      <a:pt x="39800" y="52733"/>
                      <a:pt x="39950" y="52507"/>
                      <a:pt x="40126" y="52257"/>
                    </a:cubicBezTo>
                    <a:cubicBezTo>
                      <a:pt x="40301" y="52006"/>
                      <a:pt x="40477" y="51730"/>
                      <a:pt x="40652" y="51480"/>
                    </a:cubicBezTo>
                    <a:cubicBezTo>
                      <a:pt x="40752" y="51329"/>
                      <a:pt x="40853" y="51179"/>
                      <a:pt x="40953" y="51029"/>
                    </a:cubicBezTo>
                    <a:cubicBezTo>
                      <a:pt x="41028" y="50928"/>
                      <a:pt x="41103" y="50803"/>
                      <a:pt x="41179" y="50703"/>
                    </a:cubicBezTo>
                    <a:cubicBezTo>
                      <a:pt x="41329" y="50452"/>
                      <a:pt x="41479" y="50227"/>
                      <a:pt x="41630" y="49976"/>
                    </a:cubicBezTo>
                    <a:cubicBezTo>
                      <a:pt x="41930" y="49450"/>
                      <a:pt x="42256" y="48923"/>
                      <a:pt x="42557" y="48397"/>
                    </a:cubicBezTo>
                    <a:cubicBezTo>
                      <a:pt x="42858" y="47871"/>
                      <a:pt x="43159" y="47344"/>
                      <a:pt x="43434" y="46793"/>
                    </a:cubicBezTo>
                    <a:cubicBezTo>
                      <a:pt x="43484" y="46668"/>
                      <a:pt x="43560" y="46517"/>
                      <a:pt x="43635" y="46392"/>
                    </a:cubicBezTo>
                    <a:cubicBezTo>
                      <a:pt x="43710" y="46216"/>
                      <a:pt x="43785" y="46066"/>
                      <a:pt x="43860" y="45891"/>
                    </a:cubicBezTo>
                    <a:cubicBezTo>
                      <a:pt x="43935" y="45740"/>
                      <a:pt x="43986" y="45615"/>
                      <a:pt x="44036" y="45465"/>
                    </a:cubicBezTo>
                    <a:cubicBezTo>
                      <a:pt x="44086" y="45364"/>
                      <a:pt x="44136" y="45264"/>
                      <a:pt x="44186" y="45139"/>
                    </a:cubicBezTo>
                    <a:cubicBezTo>
                      <a:pt x="44261" y="44988"/>
                      <a:pt x="44311" y="44838"/>
                      <a:pt x="44387" y="44688"/>
                    </a:cubicBezTo>
                    <a:cubicBezTo>
                      <a:pt x="44437" y="44537"/>
                      <a:pt x="44512" y="44362"/>
                      <a:pt x="44562" y="44186"/>
                    </a:cubicBezTo>
                    <a:cubicBezTo>
                      <a:pt x="44637" y="44061"/>
                      <a:pt x="44687" y="43911"/>
                      <a:pt x="44737" y="43760"/>
                    </a:cubicBezTo>
                    <a:cubicBezTo>
                      <a:pt x="44763" y="43660"/>
                      <a:pt x="44813" y="43535"/>
                      <a:pt x="44838" y="43435"/>
                    </a:cubicBezTo>
                    <a:cubicBezTo>
                      <a:pt x="44888" y="43284"/>
                      <a:pt x="44963" y="43134"/>
                      <a:pt x="45013" y="42983"/>
                    </a:cubicBezTo>
                    <a:cubicBezTo>
                      <a:pt x="45063" y="42808"/>
                      <a:pt x="45113" y="42658"/>
                      <a:pt x="45164" y="42482"/>
                    </a:cubicBezTo>
                    <a:cubicBezTo>
                      <a:pt x="45214" y="42307"/>
                      <a:pt x="45264" y="42156"/>
                      <a:pt x="45314" y="42006"/>
                    </a:cubicBezTo>
                    <a:cubicBezTo>
                      <a:pt x="45364" y="41881"/>
                      <a:pt x="45389" y="41755"/>
                      <a:pt x="45439" y="41605"/>
                    </a:cubicBezTo>
                    <a:cubicBezTo>
                      <a:pt x="45514" y="41329"/>
                      <a:pt x="45590" y="41054"/>
                      <a:pt x="45640" y="40778"/>
                    </a:cubicBezTo>
                    <a:cubicBezTo>
                      <a:pt x="45690" y="40602"/>
                      <a:pt x="45715" y="40452"/>
                      <a:pt x="45740" y="40302"/>
                    </a:cubicBezTo>
                    <a:cubicBezTo>
                      <a:pt x="45790" y="40151"/>
                      <a:pt x="45815" y="39976"/>
                      <a:pt x="45840" y="39800"/>
                    </a:cubicBezTo>
                    <a:cubicBezTo>
                      <a:pt x="45890" y="39650"/>
                      <a:pt x="45890" y="39475"/>
                      <a:pt x="45915" y="39324"/>
                    </a:cubicBezTo>
                    <a:cubicBezTo>
                      <a:pt x="45940" y="39174"/>
                      <a:pt x="45966" y="39049"/>
                      <a:pt x="45991" y="38898"/>
                    </a:cubicBezTo>
                    <a:cubicBezTo>
                      <a:pt x="46016" y="38622"/>
                      <a:pt x="46041" y="38347"/>
                      <a:pt x="46066" y="38071"/>
                    </a:cubicBezTo>
                    <a:cubicBezTo>
                      <a:pt x="46091" y="37770"/>
                      <a:pt x="46116" y="37445"/>
                      <a:pt x="46116" y="37144"/>
                    </a:cubicBezTo>
                    <a:cubicBezTo>
                      <a:pt x="46116" y="36993"/>
                      <a:pt x="46116" y="36818"/>
                      <a:pt x="46116" y="36668"/>
                    </a:cubicBezTo>
                    <a:cubicBezTo>
                      <a:pt x="46116" y="36517"/>
                      <a:pt x="46116" y="36367"/>
                      <a:pt x="46116" y="36241"/>
                    </a:cubicBezTo>
                    <a:cubicBezTo>
                      <a:pt x="46116" y="36066"/>
                      <a:pt x="46091" y="35916"/>
                      <a:pt x="46091" y="35765"/>
                    </a:cubicBezTo>
                    <a:cubicBezTo>
                      <a:pt x="46091" y="35615"/>
                      <a:pt x="46066" y="35465"/>
                      <a:pt x="46066" y="35314"/>
                    </a:cubicBezTo>
                    <a:cubicBezTo>
                      <a:pt x="46016" y="35013"/>
                      <a:pt x="45991" y="34688"/>
                      <a:pt x="45940" y="34387"/>
                    </a:cubicBezTo>
                    <a:cubicBezTo>
                      <a:pt x="45915" y="34086"/>
                      <a:pt x="45865" y="33760"/>
                      <a:pt x="45790" y="33460"/>
                    </a:cubicBezTo>
                    <a:cubicBezTo>
                      <a:pt x="45765" y="33309"/>
                      <a:pt x="45740" y="33159"/>
                      <a:pt x="45690" y="32983"/>
                    </a:cubicBezTo>
                    <a:cubicBezTo>
                      <a:pt x="45665" y="32858"/>
                      <a:pt x="45615" y="32708"/>
                      <a:pt x="45590" y="32557"/>
                    </a:cubicBezTo>
                    <a:cubicBezTo>
                      <a:pt x="45539" y="32407"/>
                      <a:pt x="45489" y="32257"/>
                      <a:pt x="45439" y="32106"/>
                    </a:cubicBezTo>
                    <a:cubicBezTo>
                      <a:pt x="45389" y="31956"/>
                      <a:pt x="45339" y="31805"/>
                      <a:pt x="45289" y="31655"/>
                    </a:cubicBezTo>
                    <a:cubicBezTo>
                      <a:pt x="45239" y="31505"/>
                      <a:pt x="45189" y="31329"/>
                      <a:pt x="45113" y="31179"/>
                    </a:cubicBezTo>
                    <a:cubicBezTo>
                      <a:pt x="45063" y="31028"/>
                      <a:pt x="44988" y="30878"/>
                      <a:pt x="44938" y="30753"/>
                    </a:cubicBezTo>
                    <a:cubicBezTo>
                      <a:pt x="44888" y="30602"/>
                      <a:pt x="44813" y="30477"/>
                      <a:pt x="44763" y="30327"/>
                    </a:cubicBezTo>
                    <a:cubicBezTo>
                      <a:pt x="44737" y="30277"/>
                      <a:pt x="44687" y="30201"/>
                      <a:pt x="44662" y="30151"/>
                    </a:cubicBezTo>
                    <a:cubicBezTo>
                      <a:pt x="44637" y="30076"/>
                      <a:pt x="44612" y="30026"/>
                      <a:pt x="44562" y="29951"/>
                    </a:cubicBezTo>
                    <a:cubicBezTo>
                      <a:pt x="44437" y="29700"/>
                      <a:pt x="44311" y="29449"/>
                      <a:pt x="44161" y="29199"/>
                    </a:cubicBezTo>
                    <a:cubicBezTo>
                      <a:pt x="43986" y="28923"/>
                      <a:pt x="43835" y="28647"/>
                      <a:pt x="43660" y="28372"/>
                    </a:cubicBezTo>
                    <a:cubicBezTo>
                      <a:pt x="43560" y="28221"/>
                      <a:pt x="43484" y="28071"/>
                      <a:pt x="43384" y="27921"/>
                    </a:cubicBezTo>
                    <a:cubicBezTo>
                      <a:pt x="43284" y="27795"/>
                      <a:pt x="43209" y="27670"/>
                      <a:pt x="43108" y="27570"/>
                    </a:cubicBezTo>
                    <a:cubicBezTo>
                      <a:pt x="42933" y="27319"/>
                      <a:pt x="42758" y="27094"/>
                      <a:pt x="42582" y="26868"/>
                    </a:cubicBezTo>
                    <a:cubicBezTo>
                      <a:pt x="42532" y="26793"/>
                      <a:pt x="42457" y="26743"/>
                      <a:pt x="42407" y="26668"/>
                    </a:cubicBezTo>
                    <a:cubicBezTo>
                      <a:pt x="42382" y="26617"/>
                      <a:pt x="42331" y="26592"/>
                      <a:pt x="42281" y="26542"/>
                    </a:cubicBezTo>
                    <a:cubicBezTo>
                      <a:pt x="42181" y="26442"/>
                      <a:pt x="42106" y="26317"/>
                      <a:pt x="42006" y="26216"/>
                    </a:cubicBezTo>
                    <a:cubicBezTo>
                      <a:pt x="41780" y="25991"/>
                      <a:pt x="41580" y="25790"/>
                      <a:pt x="41354" y="25590"/>
                    </a:cubicBezTo>
                    <a:cubicBezTo>
                      <a:pt x="41128" y="25389"/>
                      <a:pt x="40903" y="25164"/>
                      <a:pt x="40652" y="24963"/>
                    </a:cubicBezTo>
                    <a:cubicBezTo>
                      <a:pt x="40427" y="24788"/>
                      <a:pt x="40201" y="24587"/>
                      <a:pt x="39950" y="24412"/>
                    </a:cubicBezTo>
                    <a:cubicBezTo>
                      <a:pt x="39825" y="24312"/>
                      <a:pt x="39700" y="24211"/>
                      <a:pt x="39575" y="24136"/>
                    </a:cubicBezTo>
                    <a:cubicBezTo>
                      <a:pt x="39449" y="24036"/>
                      <a:pt x="39324" y="23936"/>
                      <a:pt x="39199" y="23860"/>
                    </a:cubicBezTo>
                    <a:cubicBezTo>
                      <a:pt x="39073" y="23760"/>
                      <a:pt x="38923" y="23660"/>
                      <a:pt x="38798" y="23560"/>
                    </a:cubicBezTo>
                    <a:cubicBezTo>
                      <a:pt x="38672" y="23485"/>
                      <a:pt x="38522" y="23384"/>
                      <a:pt x="38397" y="23309"/>
                    </a:cubicBezTo>
                    <a:cubicBezTo>
                      <a:pt x="38271" y="23209"/>
                      <a:pt x="38121" y="23134"/>
                      <a:pt x="37996" y="23033"/>
                    </a:cubicBezTo>
                    <a:cubicBezTo>
                      <a:pt x="37870" y="22958"/>
                      <a:pt x="37745" y="22908"/>
                      <a:pt x="37620" y="22833"/>
                    </a:cubicBezTo>
                    <a:cubicBezTo>
                      <a:pt x="37118" y="22532"/>
                      <a:pt x="36592" y="22256"/>
                      <a:pt x="36066" y="22006"/>
                    </a:cubicBezTo>
                    <a:cubicBezTo>
                      <a:pt x="35514" y="21705"/>
                      <a:pt x="34963" y="21429"/>
                      <a:pt x="34412" y="21154"/>
                    </a:cubicBezTo>
                    <a:cubicBezTo>
                      <a:pt x="33760" y="20828"/>
                      <a:pt x="33133" y="20502"/>
                      <a:pt x="32532" y="20151"/>
                    </a:cubicBezTo>
                    <a:cubicBezTo>
                      <a:pt x="32206" y="19976"/>
                      <a:pt x="31905" y="19775"/>
                      <a:pt x="31580" y="19600"/>
                    </a:cubicBezTo>
                    <a:cubicBezTo>
                      <a:pt x="31504" y="19550"/>
                      <a:pt x="31429" y="19525"/>
                      <a:pt x="31329" y="19474"/>
                    </a:cubicBezTo>
                    <a:cubicBezTo>
                      <a:pt x="31254" y="19424"/>
                      <a:pt x="31179" y="19374"/>
                      <a:pt x="31103" y="19324"/>
                    </a:cubicBezTo>
                    <a:cubicBezTo>
                      <a:pt x="31028" y="19274"/>
                      <a:pt x="30953" y="19224"/>
                      <a:pt x="30878" y="19174"/>
                    </a:cubicBezTo>
                    <a:lnTo>
                      <a:pt x="30677" y="19048"/>
                    </a:lnTo>
                    <a:cubicBezTo>
                      <a:pt x="30602" y="18998"/>
                      <a:pt x="30502" y="18923"/>
                      <a:pt x="30402" y="18848"/>
                    </a:cubicBezTo>
                    <a:cubicBezTo>
                      <a:pt x="30326" y="18773"/>
                      <a:pt x="30251" y="18698"/>
                      <a:pt x="30176" y="18622"/>
                    </a:cubicBezTo>
                    <a:cubicBezTo>
                      <a:pt x="30026" y="18497"/>
                      <a:pt x="29900" y="18372"/>
                      <a:pt x="29750" y="18221"/>
                    </a:cubicBezTo>
                    <a:cubicBezTo>
                      <a:pt x="29650" y="18096"/>
                      <a:pt x="29524" y="17971"/>
                      <a:pt x="29424" y="17845"/>
                    </a:cubicBezTo>
                    <a:cubicBezTo>
                      <a:pt x="29374" y="17795"/>
                      <a:pt x="29324" y="17720"/>
                      <a:pt x="29299" y="17670"/>
                    </a:cubicBezTo>
                    <a:cubicBezTo>
                      <a:pt x="29249" y="17620"/>
                      <a:pt x="29199" y="17545"/>
                      <a:pt x="29148" y="17495"/>
                    </a:cubicBezTo>
                    <a:cubicBezTo>
                      <a:pt x="29098" y="17419"/>
                      <a:pt x="29048" y="17369"/>
                      <a:pt x="28998" y="17294"/>
                    </a:cubicBezTo>
                    <a:cubicBezTo>
                      <a:pt x="28973" y="17244"/>
                      <a:pt x="28923" y="17169"/>
                      <a:pt x="28898" y="17119"/>
                    </a:cubicBezTo>
                    <a:cubicBezTo>
                      <a:pt x="28823" y="16993"/>
                      <a:pt x="28747" y="16868"/>
                      <a:pt x="28672" y="16743"/>
                    </a:cubicBezTo>
                    <a:cubicBezTo>
                      <a:pt x="28622" y="16617"/>
                      <a:pt x="28547" y="16492"/>
                      <a:pt x="28472" y="16367"/>
                    </a:cubicBezTo>
                    <a:cubicBezTo>
                      <a:pt x="28472" y="16342"/>
                      <a:pt x="28472" y="16317"/>
                      <a:pt x="28447" y="16292"/>
                    </a:cubicBezTo>
                    <a:cubicBezTo>
                      <a:pt x="28447" y="16241"/>
                      <a:pt x="28422" y="16216"/>
                      <a:pt x="28397" y="16191"/>
                    </a:cubicBezTo>
                    <a:cubicBezTo>
                      <a:pt x="28397" y="16191"/>
                      <a:pt x="28397" y="16166"/>
                      <a:pt x="28397" y="16166"/>
                    </a:cubicBezTo>
                    <a:cubicBezTo>
                      <a:pt x="28346" y="16041"/>
                      <a:pt x="28296" y="15916"/>
                      <a:pt x="28221" y="15765"/>
                    </a:cubicBezTo>
                    <a:cubicBezTo>
                      <a:pt x="28196" y="15665"/>
                      <a:pt x="28146" y="15565"/>
                      <a:pt x="28121" y="15464"/>
                    </a:cubicBezTo>
                    <a:cubicBezTo>
                      <a:pt x="28071" y="15339"/>
                      <a:pt x="28046" y="15239"/>
                      <a:pt x="27996" y="15114"/>
                    </a:cubicBezTo>
                    <a:cubicBezTo>
                      <a:pt x="27970" y="15013"/>
                      <a:pt x="27945" y="14888"/>
                      <a:pt x="27920" y="14763"/>
                    </a:cubicBezTo>
                    <a:cubicBezTo>
                      <a:pt x="27895" y="14662"/>
                      <a:pt x="27870" y="14562"/>
                      <a:pt x="27845" y="14462"/>
                    </a:cubicBezTo>
                    <a:cubicBezTo>
                      <a:pt x="27845" y="14337"/>
                      <a:pt x="27820" y="14236"/>
                      <a:pt x="27795" y="14111"/>
                    </a:cubicBezTo>
                    <a:cubicBezTo>
                      <a:pt x="27795" y="13986"/>
                      <a:pt x="27770" y="13885"/>
                      <a:pt x="27770" y="13760"/>
                    </a:cubicBezTo>
                    <a:cubicBezTo>
                      <a:pt x="27745" y="13560"/>
                      <a:pt x="27745" y="13359"/>
                      <a:pt x="27720" y="13159"/>
                    </a:cubicBezTo>
                    <a:cubicBezTo>
                      <a:pt x="27720" y="12958"/>
                      <a:pt x="27720" y="12758"/>
                      <a:pt x="27720" y="12582"/>
                    </a:cubicBezTo>
                    <a:cubicBezTo>
                      <a:pt x="27720" y="12457"/>
                      <a:pt x="27720" y="12357"/>
                      <a:pt x="27745" y="12256"/>
                    </a:cubicBezTo>
                    <a:cubicBezTo>
                      <a:pt x="27745" y="12156"/>
                      <a:pt x="27745" y="12081"/>
                      <a:pt x="27745" y="11981"/>
                    </a:cubicBezTo>
                    <a:cubicBezTo>
                      <a:pt x="27770" y="11680"/>
                      <a:pt x="27795" y="11379"/>
                      <a:pt x="27845" y="11078"/>
                    </a:cubicBezTo>
                    <a:cubicBezTo>
                      <a:pt x="27870" y="10903"/>
                      <a:pt x="27895" y="10753"/>
                      <a:pt x="27920" y="10577"/>
                    </a:cubicBezTo>
                    <a:cubicBezTo>
                      <a:pt x="27970" y="10427"/>
                      <a:pt x="27996" y="10276"/>
                      <a:pt x="28021" y="10126"/>
                    </a:cubicBezTo>
                    <a:cubicBezTo>
                      <a:pt x="28046" y="10001"/>
                      <a:pt x="28071" y="9875"/>
                      <a:pt x="28096" y="9750"/>
                    </a:cubicBezTo>
                    <a:cubicBezTo>
                      <a:pt x="28146" y="9600"/>
                      <a:pt x="28171" y="9474"/>
                      <a:pt x="28221" y="9324"/>
                    </a:cubicBezTo>
                    <a:cubicBezTo>
                      <a:pt x="28296" y="9098"/>
                      <a:pt x="28371" y="8848"/>
                      <a:pt x="28447" y="8597"/>
                    </a:cubicBezTo>
                    <a:cubicBezTo>
                      <a:pt x="28497" y="8497"/>
                      <a:pt x="28522" y="8397"/>
                      <a:pt x="28572" y="8296"/>
                    </a:cubicBezTo>
                    <a:cubicBezTo>
                      <a:pt x="28622" y="8196"/>
                      <a:pt x="28647" y="8071"/>
                      <a:pt x="28697" y="7971"/>
                    </a:cubicBezTo>
                    <a:lnTo>
                      <a:pt x="28798" y="7795"/>
                    </a:lnTo>
                    <a:cubicBezTo>
                      <a:pt x="28798" y="7745"/>
                      <a:pt x="28823" y="7720"/>
                      <a:pt x="28848" y="7670"/>
                    </a:cubicBezTo>
                    <a:cubicBezTo>
                      <a:pt x="28898" y="7570"/>
                      <a:pt x="28923" y="7494"/>
                      <a:pt x="28973" y="7394"/>
                    </a:cubicBezTo>
                    <a:cubicBezTo>
                      <a:pt x="28998" y="7344"/>
                      <a:pt x="29048" y="7294"/>
                      <a:pt x="29073" y="7244"/>
                    </a:cubicBezTo>
                    <a:cubicBezTo>
                      <a:pt x="29098" y="7194"/>
                      <a:pt x="29123" y="7169"/>
                      <a:pt x="29148" y="7119"/>
                    </a:cubicBezTo>
                    <a:cubicBezTo>
                      <a:pt x="29199" y="7043"/>
                      <a:pt x="29249" y="6968"/>
                      <a:pt x="29299" y="6868"/>
                    </a:cubicBezTo>
                    <a:cubicBezTo>
                      <a:pt x="29324" y="6843"/>
                      <a:pt x="29349" y="6793"/>
                      <a:pt x="29374" y="6768"/>
                    </a:cubicBezTo>
                    <a:cubicBezTo>
                      <a:pt x="29424" y="6718"/>
                      <a:pt x="29449" y="6692"/>
                      <a:pt x="29474" y="6642"/>
                    </a:cubicBezTo>
                    <a:cubicBezTo>
                      <a:pt x="29549" y="6567"/>
                      <a:pt x="29600" y="6492"/>
                      <a:pt x="29675" y="6417"/>
                    </a:cubicBezTo>
                    <a:cubicBezTo>
                      <a:pt x="29700" y="6392"/>
                      <a:pt x="29725" y="6367"/>
                      <a:pt x="29750" y="6342"/>
                    </a:cubicBezTo>
                    <a:cubicBezTo>
                      <a:pt x="29775" y="6291"/>
                      <a:pt x="29800" y="6266"/>
                      <a:pt x="29825" y="6241"/>
                    </a:cubicBezTo>
                    <a:cubicBezTo>
                      <a:pt x="29850" y="6216"/>
                      <a:pt x="29850" y="6216"/>
                      <a:pt x="29850" y="6216"/>
                    </a:cubicBezTo>
                    <a:cubicBezTo>
                      <a:pt x="29975" y="6091"/>
                      <a:pt x="30101" y="5966"/>
                      <a:pt x="30226" y="5840"/>
                    </a:cubicBezTo>
                    <a:cubicBezTo>
                      <a:pt x="30276" y="5790"/>
                      <a:pt x="30351" y="5715"/>
                      <a:pt x="30402" y="5665"/>
                    </a:cubicBezTo>
                    <a:lnTo>
                      <a:pt x="30627" y="5489"/>
                    </a:lnTo>
                    <a:cubicBezTo>
                      <a:pt x="30677" y="5439"/>
                      <a:pt x="30752" y="5389"/>
                      <a:pt x="30803" y="5339"/>
                    </a:cubicBezTo>
                    <a:cubicBezTo>
                      <a:pt x="30853" y="5314"/>
                      <a:pt x="30878" y="5289"/>
                      <a:pt x="30928" y="5264"/>
                    </a:cubicBezTo>
                    <a:cubicBezTo>
                      <a:pt x="31028" y="5189"/>
                      <a:pt x="31128" y="5114"/>
                      <a:pt x="31229" y="5063"/>
                    </a:cubicBezTo>
                    <a:cubicBezTo>
                      <a:pt x="31304" y="5013"/>
                      <a:pt x="31354" y="4988"/>
                      <a:pt x="31429" y="4938"/>
                    </a:cubicBezTo>
                    <a:cubicBezTo>
                      <a:pt x="31479" y="4913"/>
                      <a:pt x="31529" y="4888"/>
                      <a:pt x="31580" y="4863"/>
                    </a:cubicBezTo>
                    <a:cubicBezTo>
                      <a:pt x="31680" y="4813"/>
                      <a:pt x="31805" y="4738"/>
                      <a:pt x="31930" y="4687"/>
                    </a:cubicBezTo>
                    <a:cubicBezTo>
                      <a:pt x="31981" y="4662"/>
                      <a:pt x="32031" y="4637"/>
                      <a:pt x="32081" y="4612"/>
                    </a:cubicBezTo>
                    <a:cubicBezTo>
                      <a:pt x="32131" y="4612"/>
                      <a:pt x="32181" y="4562"/>
                      <a:pt x="32256" y="4562"/>
                    </a:cubicBezTo>
                    <a:cubicBezTo>
                      <a:pt x="32356" y="4512"/>
                      <a:pt x="32457" y="4462"/>
                      <a:pt x="32557" y="4437"/>
                    </a:cubicBezTo>
                    <a:cubicBezTo>
                      <a:pt x="32607" y="4412"/>
                      <a:pt x="32657" y="4412"/>
                      <a:pt x="32707" y="4387"/>
                    </a:cubicBezTo>
                    <a:cubicBezTo>
                      <a:pt x="32757" y="4362"/>
                      <a:pt x="32833" y="4337"/>
                      <a:pt x="32883" y="4311"/>
                    </a:cubicBezTo>
                    <a:lnTo>
                      <a:pt x="32908" y="4311"/>
                    </a:lnTo>
                    <a:cubicBezTo>
                      <a:pt x="32983" y="4286"/>
                      <a:pt x="33083" y="4261"/>
                      <a:pt x="33184" y="4236"/>
                    </a:cubicBezTo>
                    <a:cubicBezTo>
                      <a:pt x="33184" y="4236"/>
                      <a:pt x="33209" y="4211"/>
                      <a:pt x="33234" y="4211"/>
                    </a:cubicBezTo>
                    <a:lnTo>
                      <a:pt x="33209" y="4211"/>
                    </a:lnTo>
                    <a:cubicBezTo>
                      <a:pt x="33209" y="4111"/>
                      <a:pt x="33184" y="4011"/>
                      <a:pt x="33158" y="3936"/>
                    </a:cubicBezTo>
                    <a:cubicBezTo>
                      <a:pt x="33083" y="3459"/>
                      <a:pt x="32983" y="3008"/>
                      <a:pt x="32908" y="2532"/>
                    </a:cubicBezTo>
                    <a:cubicBezTo>
                      <a:pt x="32883" y="2457"/>
                      <a:pt x="32883" y="2357"/>
                      <a:pt x="32858" y="2281"/>
                    </a:cubicBezTo>
                    <a:cubicBezTo>
                      <a:pt x="32808" y="2006"/>
                      <a:pt x="32783" y="1755"/>
                      <a:pt x="32757" y="1504"/>
                    </a:cubicBezTo>
                    <a:lnTo>
                      <a:pt x="32732" y="1404"/>
                    </a:lnTo>
                    <a:cubicBezTo>
                      <a:pt x="32732" y="1329"/>
                      <a:pt x="32732" y="1254"/>
                      <a:pt x="32707" y="1179"/>
                    </a:cubicBezTo>
                    <a:lnTo>
                      <a:pt x="32582" y="1129"/>
                    </a:lnTo>
                    <a:cubicBezTo>
                      <a:pt x="32532" y="1129"/>
                      <a:pt x="32507" y="1103"/>
                      <a:pt x="32482" y="1103"/>
                    </a:cubicBezTo>
                    <a:cubicBezTo>
                      <a:pt x="32306" y="1028"/>
                      <a:pt x="32131" y="978"/>
                      <a:pt x="31955" y="928"/>
                    </a:cubicBezTo>
                    <a:cubicBezTo>
                      <a:pt x="31855" y="903"/>
                      <a:pt x="31755" y="878"/>
                      <a:pt x="31655" y="853"/>
                    </a:cubicBezTo>
                    <a:cubicBezTo>
                      <a:pt x="31554" y="828"/>
                      <a:pt x="31429" y="803"/>
                      <a:pt x="31329" y="778"/>
                    </a:cubicBezTo>
                    <a:cubicBezTo>
                      <a:pt x="31128" y="728"/>
                      <a:pt x="30903" y="677"/>
                      <a:pt x="30677" y="652"/>
                    </a:cubicBezTo>
                    <a:cubicBezTo>
                      <a:pt x="30251" y="552"/>
                      <a:pt x="29800" y="477"/>
                      <a:pt x="29349" y="402"/>
                    </a:cubicBezTo>
                    <a:cubicBezTo>
                      <a:pt x="29148" y="377"/>
                      <a:pt x="28923" y="327"/>
                      <a:pt x="28697" y="301"/>
                    </a:cubicBezTo>
                    <a:cubicBezTo>
                      <a:pt x="28572" y="276"/>
                      <a:pt x="28447" y="251"/>
                      <a:pt x="28321" y="251"/>
                    </a:cubicBezTo>
                    <a:cubicBezTo>
                      <a:pt x="28196" y="226"/>
                      <a:pt x="28071" y="201"/>
                      <a:pt x="27945" y="201"/>
                    </a:cubicBezTo>
                    <a:cubicBezTo>
                      <a:pt x="27745" y="151"/>
                      <a:pt x="27519" y="151"/>
                      <a:pt x="27319" y="126"/>
                    </a:cubicBezTo>
                    <a:cubicBezTo>
                      <a:pt x="27194" y="101"/>
                      <a:pt x="27093" y="101"/>
                      <a:pt x="26993" y="76"/>
                    </a:cubicBezTo>
                    <a:cubicBezTo>
                      <a:pt x="26868" y="76"/>
                      <a:pt x="26767" y="76"/>
                      <a:pt x="26642" y="51"/>
                    </a:cubicBezTo>
                    <a:cubicBezTo>
                      <a:pt x="26492" y="51"/>
                      <a:pt x="26366" y="51"/>
                      <a:pt x="26241" y="26"/>
                    </a:cubicBezTo>
                    <a:lnTo>
                      <a:pt x="25890" y="26"/>
                    </a:lnTo>
                    <a:cubicBezTo>
                      <a:pt x="25690" y="26"/>
                      <a:pt x="25489" y="1"/>
                      <a:pt x="25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6797040" y="2474373"/>
                <a:ext cx="127843" cy="12910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0"/>
                    </a:moveTo>
                    <a:cubicBezTo>
                      <a:pt x="577" y="0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30" y="2657"/>
                      <a:pt x="2632" y="2056"/>
                      <a:pt x="2632" y="1329"/>
                    </a:cubicBezTo>
                    <a:cubicBezTo>
                      <a:pt x="2632" y="602"/>
                      <a:pt x="2030" y="0"/>
                      <a:pt x="1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7066089" y="2733659"/>
                <a:ext cx="70624" cy="7067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0" y="327"/>
                      <a:pt x="0" y="728"/>
                    </a:cubicBezTo>
                    <a:cubicBezTo>
                      <a:pt x="0" y="1129"/>
                      <a:pt x="326" y="1454"/>
                      <a:pt x="727" y="1454"/>
                    </a:cubicBezTo>
                    <a:cubicBezTo>
                      <a:pt x="1128" y="1454"/>
                      <a:pt x="1454" y="1129"/>
                      <a:pt x="1454" y="728"/>
                    </a:cubicBezTo>
                    <a:cubicBezTo>
                      <a:pt x="1454" y="327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6825019" y="2790879"/>
                <a:ext cx="70673" cy="7067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6" y="1"/>
                      <a:pt x="1" y="327"/>
                      <a:pt x="1" y="728"/>
                    </a:cubicBezTo>
                    <a:cubicBezTo>
                      <a:pt x="1" y="1129"/>
                      <a:pt x="326" y="1454"/>
                      <a:pt x="728" y="1454"/>
                    </a:cubicBezTo>
                    <a:cubicBezTo>
                      <a:pt x="1129" y="1454"/>
                      <a:pt x="1454" y="1129"/>
                      <a:pt x="1454" y="728"/>
                    </a:cubicBezTo>
                    <a:cubicBezTo>
                      <a:pt x="1454" y="327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7324159" y="2918724"/>
                <a:ext cx="109628" cy="110842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282" extrusionOk="0">
                    <a:moveTo>
                      <a:pt x="1128" y="0"/>
                    </a:moveTo>
                    <a:cubicBezTo>
                      <a:pt x="502" y="0"/>
                      <a:pt x="0" y="527"/>
                      <a:pt x="0" y="1128"/>
                    </a:cubicBezTo>
                    <a:cubicBezTo>
                      <a:pt x="0" y="1755"/>
                      <a:pt x="502" y="2281"/>
                      <a:pt x="1128" y="2281"/>
                    </a:cubicBezTo>
                    <a:cubicBezTo>
                      <a:pt x="1755" y="2281"/>
                      <a:pt x="2256" y="1755"/>
                      <a:pt x="2256" y="1128"/>
                    </a:cubicBezTo>
                    <a:cubicBezTo>
                      <a:pt x="2256" y="527"/>
                      <a:pt x="1755" y="0"/>
                      <a:pt x="1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7611471" y="2731230"/>
                <a:ext cx="98651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031" extrusionOk="0">
                    <a:moveTo>
                      <a:pt x="1028" y="1"/>
                    </a:moveTo>
                    <a:cubicBezTo>
                      <a:pt x="451" y="1"/>
                      <a:pt x="0" y="452"/>
                      <a:pt x="0" y="1003"/>
                    </a:cubicBezTo>
                    <a:cubicBezTo>
                      <a:pt x="0" y="1580"/>
                      <a:pt x="451" y="2031"/>
                      <a:pt x="1028" y="2031"/>
                    </a:cubicBezTo>
                    <a:cubicBezTo>
                      <a:pt x="1579" y="2031"/>
                      <a:pt x="2030" y="1580"/>
                      <a:pt x="2030" y="1003"/>
                    </a:cubicBezTo>
                    <a:cubicBezTo>
                      <a:pt x="2030" y="452"/>
                      <a:pt x="1579" y="1"/>
                      <a:pt x="10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6469558" y="2608291"/>
                <a:ext cx="54838" cy="5483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129" extrusionOk="0">
                    <a:moveTo>
                      <a:pt x="577" y="0"/>
                    </a:moveTo>
                    <a:cubicBezTo>
                      <a:pt x="251" y="0"/>
                      <a:pt x="0" y="251"/>
                      <a:pt x="0" y="552"/>
                    </a:cubicBezTo>
                    <a:cubicBezTo>
                      <a:pt x="0" y="878"/>
                      <a:pt x="251" y="1128"/>
                      <a:pt x="577" y="1128"/>
                    </a:cubicBezTo>
                    <a:cubicBezTo>
                      <a:pt x="878" y="1128"/>
                      <a:pt x="1128" y="878"/>
                      <a:pt x="1128" y="552"/>
                    </a:cubicBezTo>
                    <a:cubicBezTo>
                      <a:pt x="1128" y="251"/>
                      <a:pt x="878" y="0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6896859" y="2279593"/>
                <a:ext cx="54838" cy="5483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129" extrusionOk="0">
                    <a:moveTo>
                      <a:pt x="577" y="0"/>
                    </a:moveTo>
                    <a:cubicBezTo>
                      <a:pt x="251" y="0"/>
                      <a:pt x="0" y="251"/>
                      <a:pt x="0" y="552"/>
                    </a:cubicBezTo>
                    <a:cubicBezTo>
                      <a:pt x="0" y="878"/>
                      <a:pt x="251" y="1128"/>
                      <a:pt x="577" y="1128"/>
                    </a:cubicBezTo>
                    <a:cubicBezTo>
                      <a:pt x="878" y="1128"/>
                      <a:pt x="1128" y="878"/>
                      <a:pt x="1128" y="552"/>
                    </a:cubicBezTo>
                    <a:cubicBezTo>
                      <a:pt x="1128" y="251"/>
                      <a:pt x="878" y="0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7321731" y="2580264"/>
                <a:ext cx="54838" cy="5483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129" extrusionOk="0">
                    <a:moveTo>
                      <a:pt x="552" y="1"/>
                    </a:moveTo>
                    <a:cubicBezTo>
                      <a:pt x="251" y="1"/>
                      <a:pt x="0" y="252"/>
                      <a:pt x="0" y="577"/>
                    </a:cubicBezTo>
                    <a:cubicBezTo>
                      <a:pt x="0" y="878"/>
                      <a:pt x="251" y="1129"/>
                      <a:pt x="552" y="1129"/>
                    </a:cubicBezTo>
                    <a:cubicBezTo>
                      <a:pt x="877" y="1129"/>
                      <a:pt x="1128" y="878"/>
                      <a:pt x="1128" y="577"/>
                    </a:cubicBezTo>
                    <a:cubicBezTo>
                      <a:pt x="1128" y="252"/>
                      <a:pt x="877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6044686" y="2833478"/>
                <a:ext cx="1925900" cy="1424389"/>
              </a:xfrm>
              <a:custGeom>
                <a:avLst/>
                <a:gdLst/>
                <a:ahLst/>
                <a:cxnLst/>
                <a:rect l="l" t="t" r="r" b="b"/>
                <a:pathLst>
                  <a:path w="39650" h="29325" extrusionOk="0">
                    <a:moveTo>
                      <a:pt x="8371" y="1"/>
                    </a:moveTo>
                    <a:cubicBezTo>
                      <a:pt x="8271" y="26"/>
                      <a:pt x="8171" y="26"/>
                      <a:pt x="8096" y="26"/>
                    </a:cubicBezTo>
                    <a:cubicBezTo>
                      <a:pt x="7670" y="51"/>
                      <a:pt x="7269" y="126"/>
                      <a:pt x="6868" y="227"/>
                    </a:cubicBezTo>
                    <a:cubicBezTo>
                      <a:pt x="6767" y="252"/>
                      <a:pt x="6667" y="277"/>
                      <a:pt x="6567" y="302"/>
                    </a:cubicBezTo>
                    <a:cubicBezTo>
                      <a:pt x="6442" y="327"/>
                      <a:pt x="6341" y="377"/>
                      <a:pt x="6216" y="402"/>
                    </a:cubicBezTo>
                    <a:cubicBezTo>
                      <a:pt x="6116" y="427"/>
                      <a:pt x="5990" y="477"/>
                      <a:pt x="5890" y="502"/>
                    </a:cubicBezTo>
                    <a:cubicBezTo>
                      <a:pt x="5815" y="552"/>
                      <a:pt x="5715" y="577"/>
                      <a:pt x="5640" y="603"/>
                    </a:cubicBezTo>
                    <a:cubicBezTo>
                      <a:pt x="5539" y="653"/>
                      <a:pt x="5439" y="678"/>
                      <a:pt x="5364" y="728"/>
                    </a:cubicBezTo>
                    <a:cubicBezTo>
                      <a:pt x="5264" y="753"/>
                      <a:pt x="5163" y="803"/>
                      <a:pt x="5088" y="828"/>
                    </a:cubicBezTo>
                    <a:cubicBezTo>
                      <a:pt x="4988" y="903"/>
                      <a:pt x="4863" y="953"/>
                      <a:pt x="4762" y="1004"/>
                    </a:cubicBezTo>
                    <a:cubicBezTo>
                      <a:pt x="4662" y="1054"/>
                      <a:pt x="4562" y="1104"/>
                      <a:pt x="4462" y="1154"/>
                    </a:cubicBezTo>
                    <a:cubicBezTo>
                      <a:pt x="4311" y="1254"/>
                      <a:pt x="4136" y="1354"/>
                      <a:pt x="3985" y="1455"/>
                    </a:cubicBezTo>
                    <a:cubicBezTo>
                      <a:pt x="3910" y="1505"/>
                      <a:pt x="3810" y="1580"/>
                      <a:pt x="3735" y="1630"/>
                    </a:cubicBezTo>
                    <a:cubicBezTo>
                      <a:pt x="3635" y="1705"/>
                      <a:pt x="3559" y="1755"/>
                      <a:pt x="3459" y="1831"/>
                    </a:cubicBezTo>
                    <a:cubicBezTo>
                      <a:pt x="3384" y="1906"/>
                      <a:pt x="3284" y="1956"/>
                      <a:pt x="3208" y="2031"/>
                    </a:cubicBezTo>
                    <a:cubicBezTo>
                      <a:pt x="3133" y="2106"/>
                      <a:pt x="3033" y="2181"/>
                      <a:pt x="2958" y="2257"/>
                    </a:cubicBezTo>
                    <a:cubicBezTo>
                      <a:pt x="2807" y="2382"/>
                      <a:pt x="2632" y="2532"/>
                      <a:pt x="2482" y="2683"/>
                    </a:cubicBezTo>
                    <a:cubicBezTo>
                      <a:pt x="2206" y="2983"/>
                      <a:pt x="1930" y="3284"/>
                      <a:pt x="1680" y="3610"/>
                    </a:cubicBezTo>
                    <a:cubicBezTo>
                      <a:pt x="1429" y="3936"/>
                      <a:pt x="1203" y="4312"/>
                      <a:pt x="978" y="4663"/>
                    </a:cubicBezTo>
                    <a:cubicBezTo>
                      <a:pt x="777" y="5039"/>
                      <a:pt x="602" y="5390"/>
                      <a:pt x="477" y="5791"/>
                    </a:cubicBezTo>
                    <a:cubicBezTo>
                      <a:pt x="427" y="5991"/>
                      <a:pt x="351" y="6217"/>
                      <a:pt x="301" y="6417"/>
                    </a:cubicBezTo>
                    <a:cubicBezTo>
                      <a:pt x="251" y="6618"/>
                      <a:pt x="226" y="6818"/>
                      <a:pt x="176" y="6994"/>
                    </a:cubicBezTo>
                    <a:cubicBezTo>
                      <a:pt x="126" y="7395"/>
                      <a:pt x="76" y="7796"/>
                      <a:pt x="51" y="8197"/>
                    </a:cubicBezTo>
                    <a:cubicBezTo>
                      <a:pt x="25" y="8598"/>
                      <a:pt x="0" y="8999"/>
                      <a:pt x="25" y="9400"/>
                    </a:cubicBezTo>
                    <a:cubicBezTo>
                      <a:pt x="25" y="9826"/>
                      <a:pt x="51" y="10252"/>
                      <a:pt x="101" y="10678"/>
                    </a:cubicBezTo>
                    <a:cubicBezTo>
                      <a:pt x="126" y="11079"/>
                      <a:pt x="226" y="11480"/>
                      <a:pt x="301" y="11881"/>
                    </a:cubicBezTo>
                    <a:cubicBezTo>
                      <a:pt x="351" y="11981"/>
                      <a:pt x="376" y="12106"/>
                      <a:pt x="401" y="12232"/>
                    </a:cubicBezTo>
                    <a:cubicBezTo>
                      <a:pt x="427" y="12332"/>
                      <a:pt x="452" y="12432"/>
                      <a:pt x="477" y="12507"/>
                    </a:cubicBezTo>
                    <a:cubicBezTo>
                      <a:pt x="502" y="12608"/>
                      <a:pt x="552" y="12708"/>
                      <a:pt x="577" y="12808"/>
                    </a:cubicBezTo>
                    <a:cubicBezTo>
                      <a:pt x="602" y="12908"/>
                      <a:pt x="652" y="12984"/>
                      <a:pt x="677" y="13084"/>
                    </a:cubicBezTo>
                    <a:cubicBezTo>
                      <a:pt x="828" y="13485"/>
                      <a:pt x="1003" y="13886"/>
                      <a:pt x="1178" y="14262"/>
                    </a:cubicBezTo>
                    <a:cubicBezTo>
                      <a:pt x="1354" y="14638"/>
                      <a:pt x="1554" y="15014"/>
                      <a:pt x="1755" y="15364"/>
                    </a:cubicBezTo>
                    <a:cubicBezTo>
                      <a:pt x="1780" y="15415"/>
                      <a:pt x="1780" y="15465"/>
                      <a:pt x="1805" y="15490"/>
                    </a:cubicBezTo>
                    <a:cubicBezTo>
                      <a:pt x="2156" y="16242"/>
                      <a:pt x="2507" y="16969"/>
                      <a:pt x="2908" y="17670"/>
                    </a:cubicBezTo>
                    <a:cubicBezTo>
                      <a:pt x="3008" y="17871"/>
                      <a:pt x="3108" y="18046"/>
                      <a:pt x="3208" y="18247"/>
                    </a:cubicBezTo>
                    <a:cubicBezTo>
                      <a:pt x="3334" y="18447"/>
                      <a:pt x="3434" y="18623"/>
                      <a:pt x="3559" y="18823"/>
                    </a:cubicBezTo>
                    <a:cubicBezTo>
                      <a:pt x="3760" y="19174"/>
                      <a:pt x="4010" y="19525"/>
                      <a:pt x="4236" y="19876"/>
                    </a:cubicBezTo>
                    <a:cubicBezTo>
                      <a:pt x="4462" y="20227"/>
                      <a:pt x="4687" y="20552"/>
                      <a:pt x="4913" y="20878"/>
                    </a:cubicBezTo>
                    <a:cubicBezTo>
                      <a:pt x="5163" y="21229"/>
                      <a:pt x="5414" y="21580"/>
                      <a:pt x="5640" y="21931"/>
                    </a:cubicBezTo>
                    <a:cubicBezTo>
                      <a:pt x="5890" y="22282"/>
                      <a:pt x="6141" y="22608"/>
                      <a:pt x="6417" y="22933"/>
                    </a:cubicBezTo>
                    <a:cubicBezTo>
                      <a:pt x="6667" y="23284"/>
                      <a:pt x="6918" y="23610"/>
                      <a:pt x="7193" y="23936"/>
                    </a:cubicBezTo>
                    <a:cubicBezTo>
                      <a:pt x="7469" y="24287"/>
                      <a:pt x="7745" y="24638"/>
                      <a:pt x="8046" y="24989"/>
                    </a:cubicBezTo>
                    <a:cubicBezTo>
                      <a:pt x="8296" y="25289"/>
                      <a:pt x="8572" y="25590"/>
                      <a:pt x="8848" y="25891"/>
                    </a:cubicBezTo>
                    <a:cubicBezTo>
                      <a:pt x="9123" y="26192"/>
                      <a:pt x="9399" y="26492"/>
                      <a:pt x="9700" y="26768"/>
                    </a:cubicBezTo>
                    <a:cubicBezTo>
                      <a:pt x="10000" y="27044"/>
                      <a:pt x="10276" y="27319"/>
                      <a:pt x="10602" y="27595"/>
                    </a:cubicBezTo>
                    <a:cubicBezTo>
                      <a:pt x="10752" y="27720"/>
                      <a:pt x="10928" y="27846"/>
                      <a:pt x="11103" y="27971"/>
                    </a:cubicBezTo>
                    <a:cubicBezTo>
                      <a:pt x="11279" y="28096"/>
                      <a:pt x="11454" y="28197"/>
                      <a:pt x="11630" y="28297"/>
                    </a:cubicBezTo>
                    <a:cubicBezTo>
                      <a:pt x="11805" y="28397"/>
                      <a:pt x="11980" y="28497"/>
                      <a:pt x="12156" y="28573"/>
                    </a:cubicBezTo>
                    <a:cubicBezTo>
                      <a:pt x="12281" y="28623"/>
                      <a:pt x="12381" y="28673"/>
                      <a:pt x="12482" y="28698"/>
                    </a:cubicBezTo>
                    <a:cubicBezTo>
                      <a:pt x="12582" y="28748"/>
                      <a:pt x="12682" y="28773"/>
                      <a:pt x="12782" y="28798"/>
                    </a:cubicBezTo>
                    <a:cubicBezTo>
                      <a:pt x="13158" y="28923"/>
                      <a:pt x="13559" y="29049"/>
                      <a:pt x="13960" y="29124"/>
                    </a:cubicBezTo>
                    <a:cubicBezTo>
                      <a:pt x="14386" y="29199"/>
                      <a:pt x="14787" y="29249"/>
                      <a:pt x="15214" y="29274"/>
                    </a:cubicBezTo>
                    <a:cubicBezTo>
                      <a:pt x="15414" y="29299"/>
                      <a:pt x="15615" y="29299"/>
                      <a:pt x="15790" y="29324"/>
                    </a:cubicBezTo>
                    <a:lnTo>
                      <a:pt x="16467" y="29324"/>
                    </a:lnTo>
                    <a:cubicBezTo>
                      <a:pt x="16868" y="29324"/>
                      <a:pt x="17269" y="29299"/>
                      <a:pt x="17670" y="29274"/>
                    </a:cubicBezTo>
                    <a:cubicBezTo>
                      <a:pt x="18497" y="29249"/>
                      <a:pt x="19349" y="29224"/>
                      <a:pt x="20176" y="29174"/>
                    </a:cubicBezTo>
                    <a:cubicBezTo>
                      <a:pt x="20577" y="29149"/>
                      <a:pt x="20978" y="29124"/>
                      <a:pt x="21379" y="29099"/>
                    </a:cubicBezTo>
                    <a:cubicBezTo>
                      <a:pt x="21780" y="29099"/>
                      <a:pt x="22206" y="29074"/>
                      <a:pt x="22607" y="29049"/>
                    </a:cubicBezTo>
                    <a:cubicBezTo>
                      <a:pt x="23434" y="29024"/>
                      <a:pt x="24261" y="28999"/>
                      <a:pt x="25088" y="28949"/>
                    </a:cubicBezTo>
                    <a:cubicBezTo>
                      <a:pt x="25890" y="28898"/>
                      <a:pt x="26692" y="28798"/>
                      <a:pt x="27469" y="28648"/>
                    </a:cubicBezTo>
                    <a:cubicBezTo>
                      <a:pt x="27870" y="28573"/>
                      <a:pt x="28296" y="28497"/>
                      <a:pt x="28672" y="28347"/>
                    </a:cubicBezTo>
                    <a:cubicBezTo>
                      <a:pt x="29073" y="28197"/>
                      <a:pt x="29424" y="27996"/>
                      <a:pt x="29775" y="27771"/>
                    </a:cubicBezTo>
                    <a:cubicBezTo>
                      <a:pt x="29950" y="27645"/>
                      <a:pt x="30126" y="27520"/>
                      <a:pt x="30301" y="27370"/>
                    </a:cubicBezTo>
                    <a:cubicBezTo>
                      <a:pt x="30377" y="27319"/>
                      <a:pt x="30427" y="27269"/>
                      <a:pt x="30502" y="27194"/>
                    </a:cubicBezTo>
                    <a:cubicBezTo>
                      <a:pt x="30577" y="27144"/>
                      <a:pt x="30652" y="27069"/>
                      <a:pt x="30727" y="27019"/>
                    </a:cubicBezTo>
                    <a:cubicBezTo>
                      <a:pt x="30803" y="26944"/>
                      <a:pt x="30903" y="26868"/>
                      <a:pt x="30978" y="26793"/>
                    </a:cubicBezTo>
                    <a:cubicBezTo>
                      <a:pt x="31053" y="26718"/>
                      <a:pt x="31128" y="26643"/>
                      <a:pt x="31204" y="26568"/>
                    </a:cubicBezTo>
                    <a:cubicBezTo>
                      <a:pt x="31354" y="26392"/>
                      <a:pt x="31504" y="26217"/>
                      <a:pt x="31655" y="26041"/>
                    </a:cubicBezTo>
                    <a:cubicBezTo>
                      <a:pt x="31930" y="25740"/>
                      <a:pt x="32181" y="25415"/>
                      <a:pt x="32457" y="25089"/>
                    </a:cubicBezTo>
                    <a:cubicBezTo>
                      <a:pt x="32707" y="24763"/>
                      <a:pt x="32958" y="24462"/>
                      <a:pt x="33234" y="24136"/>
                    </a:cubicBezTo>
                    <a:lnTo>
                      <a:pt x="33234" y="24136"/>
                    </a:lnTo>
                    <a:cubicBezTo>
                      <a:pt x="33209" y="24162"/>
                      <a:pt x="33209" y="24162"/>
                      <a:pt x="33184" y="24187"/>
                    </a:cubicBezTo>
                    <a:cubicBezTo>
                      <a:pt x="33434" y="23861"/>
                      <a:pt x="33685" y="23560"/>
                      <a:pt x="33935" y="23234"/>
                    </a:cubicBezTo>
                    <a:cubicBezTo>
                      <a:pt x="34161" y="22933"/>
                      <a:pt x="34387" y="22633"/>
                      <a:pt x="34612" y="22332"/>
                    </a:cubicBezTo>
                    <a:cubicBezTo>
                      <a:pt x="34813" y="22056"/>
                      <a:pt x="35013" y="21781"/>
                      <a:pt x="35214" y="21505"/>
                    </a:cubicBezTo>
                    <a:cubicBezTo>
                      <a:pt x="35414" y="21229"/>
                      <a:pt x="35590" y="20953"/>
                      <a:pt x="35790" y="20678"/>
                    </a:cubicBezTo>
                    <a:cubicBezTo>
                      <a:pt x="36041" y="20327"/>
                      <a:pt x="36266" y="19951"/>
                      <a:pt x="36517" y="19600"/>
                    </a:cubicBezTo>
                    <a:cubicBezTo>
                      <a:pt x="36642" y="19400"/>
                      <a:pt x="36768" y="19199"/>
                      <a:pt x="36893" y="19024"/>
                    </a:cubicBezTo>
                    <a:cubicBezTo>
                      <a:pt x="36993" y="18848"/>
                      <a:pt x="37093" y="18673"/>
                      <a:pt x="37194" y="18522"/>
                    </a:cubicBezTo>
                    <a:cubicBezTo>
                      <a:pt x="37294" y="18322"/>
                      <a:pt x="37394" y="18121"/>
                      <a:pt x="37519" y="17946"/>
                    </a:cubicBezTo>
                    <a:cubicBezTo>
                      <a:pt x="37595" y="17771"/>
                      <a:pt x="37695" y="17620"/>
                      <a:pt x="37770" y="17445"/>
                    </a:cubicBezTo>
                    <a:cubicBezTo>
                      <a:pt x="37971" y="17069"/>
                      <a:pt x="38146" y="16693"/>
                      <a:pt x="38321" y="16317"/>
                    </a:cubicBezTo>
                    <a:cubicBezTo>
                      <a:pt x="38497" y="15916"/>
                      <a:pt x="38647" y="15540"/>
                      <a:pt x="38798" y="15164"/>
                    </a:cubicBezTo>
                    <a:cubicBezTo>
                      <a:pt x="38948" y="14763"/>
                      <a:pt x="39098" y="14362"/>
                      <a:pt x="39224" y="13961"/>
                    </a:cubicBezTo>
                    <a:cubicBezTo>
                      <a:pt x="39524" y="13184"/>
                      <a:pt x="39650" y="12332"/>
                      <a:pt x="39650" y="11505"/>
                    </a:cubicBezTo>
                    <a:cubicBezTo>
                      <a:pt x="39650" y="11279"/>
                      <a:pt x="39625" y="11054"/>
                      <a:pt x="39625" y="10828"/>
                    </a:cubicBezTo>
                    <a:cubicBezTo>
                      <a:pt x="39600" y="10778"/>
                      <a:pt x="39600" y="10728"/>
                      <a:pt x="39600" y="10678"/>
                    </a:cubicBezTo>
                    <a:cubicBezTo>
                      <a:pt x="39600" y="10628"/>
                      <a:pt x="39600" y="10577"/>
                      <a:pt x="39575" y="10552"/>
                    </a:cubicBezTo>
                    <a:cubicBezTo>
                      <a:pt x="39575" y="10452"/>
                      <a:pt x="39550" y="10352"/>
                      <a:pt x="39524" y="10277"/>
                    </a:cubicBezTo>
                    <a:cubicBezTo>
                      <a:pt x="39474" y="10051"/>
                      <a:pt x="39449" y="9851"/>
                      <a:pt x="39374" y="9650"/>
                    </a:cubicBezTo>
                    <a:cubicBezTo>
                      <a:pt x="39324" y="9450"/>
                      <a:pt x="39249" y="9249"/>
                      <a:pt x="39174" y="9049"/>
                    </a:cubicBezTo>
                    <a:cubicBezTo>
                      <a:pt x="39123" y="8948"/>
                      <a:pt x="39073" y="8848"/>
                      <a:pt x="39023" y="8748"/>
                    </a:cubicBezTo>
                    <a:cubicBezTo>
                      <a:pt x="38973" y="8648"/>
                      <a:pt x="38923" y="8547"/>
                      <a:pt x="38873" y="8447"/>
                    </a:cubicBezTo>
                    <a:cubicBezTo>
                      <a:pt x="38722" y="8171"/>
                      <a:pt x="38547" y="7921"/>
                      <a:pt x="38347" y="7695"/>
                    </a:cubicBezTo>
                    <a:cubicBezTo>
                      <a:pt x="38246" y="7570"/>
                      <a:pt x="38121" y="7445"/>
                      <a:pt x="37996" y="7344"/>
                    </a:cubicBezTo>
                    <a:cubicBezTo>
                      <a:pt x="37920" y="7294"/>
                      <a:pt x="37845" y="7219"/>
                      <a:pt x="37770" y="7169"/>
                    </a:cubicBezTo>
                    <a:cubicBezTo>
                      <a:pt x="37720" y="7144"/>
                      <a:pt x="37670" y="7094"/>
                      <a:pt x="37620" y="7069"/>
                    </a:cubicBezTo>
                    <a:cubicBezTo>
                      <a:pt x="37595" y="7044"/>
                      <a:pt x="37544" y="7019"/>
                      <a:pt x="37519" y="6994"/>
                    </a:cubicBezTo>
                    <a:cubicBezTo>
                      <a:pt x="37419" y="6918"/>
                      <a:pt x="37319" y="6868"/>
                      <a:pt x="37219" y="6818"/>
                    </a:cubicBezTo>
                    <a:cubicBezTo>
                      <a:pt x="37118" y="6768"/>
                      <a:pt x="37018" y="6693"/>
                      <a:pt x="36918" y="6643"/>
                    </a:cubicBezTo>
                    <a:cubicBezTo>
                      <a:pt x="36742" y="6542"/>
                      <a:pt x="36592" y="6467"/>
                      <a:pt x="36392" y="6367"/>
                    </a:cubicBezTo>
                    <a:cubicBezTo>
                      <a:pt x="36216" y="6267"/>
                      <a:pt x="36016" y="6166"/>
                      <a:pt x="35815" y="6091"/>
                    </a:cubicBezTo>
                    <a:cubicBezTo>
                      <a:pt x="35615" y="6016"/>
                      <a:pt x="35414" y="5941"/>
                      <a:pt x="35214" y="5866"/>
                    </a:cubicBezTo>
                    <a:cubicBezTo>
                      <a:pt x="35038" y="5791"/>
                      <a:pt x="34838" y="5740"/>
                      <a:pt x="34637" y="5715"/>
                    </a:cubicBezTo>
                    <a:cubicBezTo>
                      <a:pt x="34437" y="5690"/>
                      <a:pt x="34211" y="5665"/>
                      <a:pt x="34011" y="5665"/>
                    </a:cubicBezTo>
                    <a:cubicBezTo>
                      <a:pt x="33810" y="5665"/>
                      <a:pt x="33585" y="5640"/>
                      <a:pt x="33384" y="5640"/>
                    </a:cubicBezTo>
                    <a:cubicBezTo>
                      <a:pt x="33334" y="5653"/>
                      <a:pt x="33278" y="5653"/>
                      <a:pt x="33221" y="5653"/>
                    </a:cubicBezTo>
                    <a:cubicBezTo>
                      <a:pt x="33165" y="5653"/>
                      <a:pt x="33108" y="5653"/>
                      <a:pt x="33058" y="5665"/>
                    </a:cubicBezTo>
                    <a:cubicBezTo>
                      <a:pt x="32933" y="5665"/>
                      <a:pt x="32808" y="5665"/>
                      <a:pt x="32682" y="5690"/>
                    </a:cubicBezTo>
                    <a:cubicBezTo>
                      <a:pt x="32507" y="5690"/>
                      <a:pt x="32306" y="5715"/>
                      <a:pt x="32131" y="5715"/>
                    </a:cubicBezTo>
                    <a:cubicBezTo>
                      <a:pt x="32081" y="5740"/>
                      <a:pt x="32056" y="5740"/>
                      <a:pt x="32006" y="5740"/>
                    </a:cubicBezTo>
                    <a:cubicBezTo>
                      <a:pt x="31830" y="5765"/>
                      <a:pt x="31655" y="5765"/>
                      <a:pt x="31479" y="5791"/>
                    </a:cubicBezTo>
                    <a:cubicBezTo>
                      <a:pt x="30602" y="5916"/>
                      <a:pt x="29750" y="6066"/>
                      <a:pt x="28898" y="6217"/>
                    </a:cubicBezTo>
                    <a:cubicBezTo>
                      <a:pt x="28497" y="6292"/>
                      <a:pt x="28121" y="6367"/>
                      <a:pt x="27720" y="6442"/>
                    </a:cubicBezTo>
                    <a:cubicBezTo>
                      <a:pt x="27494" y="6467"/>
                      <a:pt x="27269" y="6517"/>
                      <a:pt x="27043" y="6542"/>
                    </a:cubicBezTo>
                    <a:cubicBezTo>
                      <a:pt x="26843" y="6567"/>
                      <a:pt x="26667" y="6593"/>
                      <a:pt x="26467" y="6618"/>
                    </a:cubicBezTo>
                    <a:cubicBezTo>
                      <a:pt x="26392" y="6618"/>
                      <a:pt x="26316" y="6618"/>
                      <a:pt x="26241" y="6643"/>
                    </a:cubicBezTo>
                    <a:lnTo>
                      <a:pt x="25991" y="6643"/>
                    </a:lnTo>
                    <a:cubicBezTo>
                      <a:pt x="25815" y="6668"/>
                      <a:pt x="25640" y="6668"/>
                      <a:pt x="25489" y="6668"/>
                    </a:cubicBezTo>
                    <a:lnTo>
                      <a:pt x="25013" y="6668"/>
                    </a:lnTo>
                    <a:cubicBezTo>
                      <a:pt x="24838" y="6643"/>
                      <a:pt x="24662" y="6618"/>
                      <a:pt x="24487" y="6618"/>
                    </a:cubicBezTo>
                    <a:cubicBezTo>
                      <a:pt x="24412" y="6593"/>
                      <a:pt x="24311" y="6593"/>
                      <a:pt x="24236" y="6567"/>
                    </a:cubicBezTo>
                    <a:cubicBezTo>
                      <a:pt x="24136" y="6567"/>
                      <a:pt x="24061" y="6542"/>
                      <a:pt x="23986" y="6517"/>
                    </a:cubicBezTo>
                    <a:cubicBezTo>
                      <a:pt x="23785" y="6492"/>
                      <a:pt x="23610" y="6442"/>
                      <a:pt x="23434" y="6392"/>
                    </a:cubicBezTo>
                    <a:cubicBezTo>
                      <a:pt x="23284" y="6367"/>
                      <a:pt x="23133" y="6317"/>
                      <a:pt x="22983" y="6267"/>
                    </a:cubicBezTo>
                    <a:cubicBezTo>
                      <a:pt x="22858" y="6242"/>
                      <a:pt x="22732" y="6192"/>
                      <a:pt x="22632" y="6141"/>
                    </a:cubicBezTo>
                    <a:cubicBezTo>
                      <a:pt x="22507" y="6116"/>
                      <a:pt x="22382" y="6066"/>
                      <a:pt x="22256" y="6016"/>
                    </a:cubicBezTo>
                    <a:cubicBezTo>
                      <a:pt x="22131" y="5966"/>
                      <a:pt x="21981" y="5891"/>
                      <a:pt x="21830" y="5841"/>
                    </a:cubicBezTo>
                    <a:cubicBezTo>
                      <a:pt x="21755" y="5816"/>
                      <a:pt x="21680" y="5765"/>
                      <a:pt x="21605" y="5740"/>
                    </a:cubicBezTo>
                    <a:cubicBezTo>
                      <a:pt x="21529" y="5690"/>
                      <a:pt x="21429" y="5665"/>
                      <a:pt x="21354" y="5615"/>
                    </a:cubicBezTo>
                    <a:cubicBezTo>
                      <a:pt x="21204" y="5540"/>
                      <a:pt x="21028" y="5465"/>
                      <a:pt x="20878" y="5390"/>
                    </a:cubicBezTo>
                    <a:cubicBezTo>
                      <a:pt x="20777" y="5339"/>
                      <a:pt x="20677" y="5289"/>
                      <a:pt x="20602" y="5239"/>
                    </a:cubicBezTo>
                    <a:cubicBezTo>
                      <a:pt x="20527" y="5189"/>
                      <a:pt x="20452" y="5164"/>
                      <a:pt x="20376" y="5114"/>
                    </a:cubicBezTo>
                    <a:cubicBezTo>
                      <a:pt x="20226" y="5039"/>
                      <a:pt x="20076" y="4938"/>
                      <a:pt x="19900" y="4838"/>
                    </a:cubicBezTo>
                    <a:cubicBezTo>
                      <a:pt x="19750" y="4763"/>
                      <a:pt x="19625" y="4663"/>
                      <a:pt x="19474" y="4587"/>
                    </a:cubicBezTo>
                    <a:cubicBezTo>
                      <a:pt x="19324" y="4487"/>
                      <a:pt x="19173" y="4387"/>
                      <a:pt x="19048" y="4312"/>
                    </a:cubicBezTo>
                    <a:cubicBezTo>
                      <a:pt x="18798" y="4136"/>
                      <a:pt x="18547" y="3986"/>
                      <a:pt x="18296" y="3811"/>
                    </a:cubicBezTo>
                    <a:cubicBezTo>
                      <a:pt x="17745" y="3435"/>
                      <a:pt x="17194" y="3084"/>
                      <a:pt x="16642" y="2733"/>
                    </a:cubicBezTo>
                    <a:cubicBezTo>
                      <a:pt x="16442" y="2608"/>
                      <a:pt x="16216" y="2482"/>
                      <a:pt x="16016" y="2357"/>
                    </a:cubicBezTo>
                    <a:cubicBezTo>
                      <a:pt x="15790" y="2232"/>
                      <a:pt x="15564" y="2106"/>
                      <a:pt x="15339" y="1981"/>
                    </a:cubicBezTo>
                    <a:cubicBezTo>
                      <a:pt x="15264" y="1931"/>
                      <a:pt x="15188" y="1906"/>
                      <a:pt x="15113" y="1856"/>
                    </a:cubicBezTo>
                    <a:cubicBezTo>
                      <a:pt x="15013" y="1806"/>
                      <a:pt x="14913" y="1755"/>
                      <a:pt x="14838" y="1705"/>
                    </a:cubicBezTo>
                    <a:cubicBezTo>
                      <a:pt x="14662" y="1630"/>
                      <a:pt x="14487" y="1530"/>
                      <a:pt x="14311" y="1455"/>
                    </a:cubicBezTo>
                    <a:lnTo>
                      <a:pt x="13935" y="1279"/>
                    </a:lnTo>
                    <a:cubicBezTo>
                      <a:pt x="13860" y="1229"/>
                      <a:pt x="13760" y="1204"/>
                      <a:pt x="13685" y="1154"/>
                    </a:cubicBezTo>
                    <a:cubicBezTo>
                      <a:pt x="13584" y="1129"/>
                      <a:pt x="13484" y="1079"/>
                      <a:pt x="13384" y="1029"/>
                    </a:cubicBezTo>
                    <a:cubicBezTo>
                      <a:pt x="13284" y="1004"/>
                      <a:pt x="13158" y="953"/>
                      <a:pt x="13033" y="903"/>
                    </a:cubicBezTo>
                    <a:cubicBezTo>
                      <a:pt x="12833" y="828"/>
                      <a:pt x="12657" y="753"/>
                      <a:pt x="12457" y="703"/>
                    </a:cubicBezTo>
                    <a:cubicBezTo>
                      <a:pt x="12356" y="653"/>
                      <a:pt x="12256" y="628"/>
                      <a:pt x="12156" y="603"/>
                    </a:cubicBezTo>
                    <a:cubicBezTo>
                      <a:pt x="12056" y="577"/>
                      <a:pt x="11980" y="552"/>
                      <a:pt x="11905" y="527"/>
                    </a:cubicBezTo>
                    <a:cubicBezTo>
                      <a:pt x="11780" y="477"/>
                      <a:pt x="11655" y="452"/>
                      <a:pt x="11529" y="402"/>
                    </a:cubicBezTo>
                    <a:cubicBezTo>
                      <a:pt x="11429" y="377"/>
                      <a:pt x="11329" y="352"/>
                      <a:pt x="11229" y="327"/>
                    </a:cubicBezTo>
                    <a:cubicBezTo>
                      <a:pt x="11153" y="327"/>
                      <a:pt x="11053" y="302"/>
                      <a:pt x="10978" y="277"/>
                    </a:cubicBezTo>
                    <a:cubicBezTo>
                      <a:pt x="10853" y="252"/>
                      <a:pt x="10752" y="227"/>
                      <a:pt x="10627" y="202"/>
                    </a:cubicBezTo>
                    <a:cubicBezTo>
                      <a:pt x="10427" y="176"/>
                      <a:pt x="10226" y="126"/>
                      <a:pt x="10026" y="101"/>
                    </a:cubicBezTo>
                    <a:cubicBezTo>
                      <a:pt x="9925" y="101"/>
                      <a:pt x="9800" y="76"/>
                      <a:pt x="9675" y="76"/>
                    </a:cubicBezTo>
                    <a:cubicBezTo>
                      <a:pt x="9549" y="51"/>
                      <a:pt x="9449" y="51"/>
                      <a:pt x="9324" y="26"/>
                    </a:cubicBezTo>
                    <a:lnTo>
                      <a:pt x="9073" y="26"/>
                    </a:lnTo>
                    <a:cubicBezTo>
                      <a:pt x="8948" y="26"/>
                      <a:pt x="8848" y="1"/>
                      <a:pt x="87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6940672" y="3500636"/>
                <a:ext cx="25598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02" extrusionOk="0">
                    <a:moveTo>
                      <a:pt x="251" y="0"/>
                    </a:moveTo>
                    <a:cubicBezTo>
                      <a:pt x="101" y="0"/>
                      <a:pt x="1" y="126"/>
                      <a:pt x="1" y="251"/>
                    </a:cubicBezTo>
                    <a:cubicBezTo>
                      <a:pt x="1" y="326"/>
                      <a:pt x="26" y="376"/>
                      <a:pt x="76" y="426"/>
                    </a:cubicBezTo>
                    <a:cubicBezTo>
                      <a:pt x="126" y="477"/>
                      <a:pt x="201" y="502"/>
                      <a:pt x="276" y="502"/>
                    </a:cubicBezTo>
                    <a:cubicBezTo>
                      <a:pt x="402" y="502"/>
                      <a:pt x="527" y="376"/>
                      <a:pt x="502" y="226"/>
                    </a:cubicBezTo>
                    <a:cubicBezTo>
                      <a:pt x="502" y="176"/>
                      <a:pt x="477" y="101"/>
                      <a:pt x="427" y="51"/>
                    </a:cubicBezTo>
                    <a:cubicBezTo>
                      <a:pt x="377" y="25"/>
                      <a:pt x="326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7210935" y="3466538"/>
                <a:ext cx="43861" cy="4264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78" extrusionOk="0">
                    <a:moveTo>
                      <a:pt x="489" y="1"/>
                    </a:moveTo>
                    <a:cubicBezTo>
                      <a:pt x="443" y="1"/>
                      <a:pt x="397" y="9"/>
                      <a:pt x="351" y="26"/>
                    </a:cubicBezTo>
                    <a:cubicBezTo>
                      <a:pt x="326" y="26"/>
                      <a:pt x="276" y="51"/>
                      <a:pt x="251" y="76"/>
                    </a:cubicBezTo>
                    <a:cubicBezTo>
                      <a:pt x="226" y="76"/>
                      <a:pt x="201" y="76"/>
                      <a:pt x="201" y="101"/>
                    </a:cubicBezTo>
                    <a:cubicBezTo>
                      <a:pt x="76" y="176"/>
                      <a:pt x="1" y="276"/>
                      <a:pt x="1" y="427"/>
                    </a:cubicBezTo>
                    <a:cubicBezTo>
                      <a:pt x="1" y="552"/>
                      <a:pt x="51" y="677"/>
                      <a:pt x="151" y="778"/>
                    </a:cubicBezTo>
                    <a:cubicBezTo>
                      <a:pt x="226" y="853"/>
                      <a:pt x="326" y="878"/>
                      <a:pt x="427" y="878"/>
                    </a:cubicBezTo>
                    <a:lnTo>
                      <a:pt x="552" y="878"/>
                    </a:lnTo>
                    <a:cubicBezTo>
                      <a:pt x="702" y="828"/>
                      <a:pt x="803" y="727"/>
                      <a:pt x="853" y="577"/>
                    </a:cubicBezTo>
                    <a:cubicBezTo>
                      <a:pt x="903" y="477"/>
                      <a:pt x="903" y="352"/>
                      <a:pt x="853" y="251"/>
                    </a:cubicBezTo>
                    <a:cubicBezTo>
                      <a:pt x="794" y="96"/>
                      <a:pt x="646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7113545" y="3227944"/>
                <a:ext cx="52410" cy="68196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404" extrusionOk="0">
                    <a:moveTo>
                      <a:pt x="477" y="0"/>
                    </a:moveTo>
                    <a:cubicBezTo>
                      <a:pt x="326" y="0"/>
                      <a:pt x="176" y="126"/>
                      <a:pt x="101" y="276"/>
                    </a:cubicBezTo>
                    <a:cubicBezTo>
                      <a:pt x="26" y="401"/>
                      <a:pt x="1" y="577"/>
                      <a:pt x="1" y="727"/>
                    </a:cubicBezTo>
                    <a:cubicBezTo>
                      <a:pt x="1" y="928"/>
                      <a:pt x="76" y="1128"/>
                      <a:pt x="226" y="1253"/>
                    </a:cubicBezTo>
                    <a:cubicBezTo>
                      <a:pt x="326" y="1354"/>
                      <a:pt x="427" y="1404"/>
                      <a:pt x="577" y="1404"/>
                    </a:cubicBezTo>
                    <a:cubicBezTo>
                      <a:pt x="752" y="1404"/>
                      <a:pt x="878" y="1279"/>
                      <a:pt x="978" y="1128"/>
                    </a:cubicBezTo>
                    <a:cubicBezTo>
                      <a:pt x="1053" y="1003"/>
                      <a:pt x="1078" y="827"/>
                      <a:pt x="1078" y="677"/>
                    </a:cubicBezTo>
                    <a:cubicBezTo>
                      <a:pt x="1053" y="477"/>
                      <a:pt x="978" y="276"/>
                      <a:pt x="853" y="151"/>
                    </a:cubicBezTo>
                    <a:cubicBezTo>
                      <a:pt x="752" y="50"/>
                      <a:pt x="627" y="0"/>
                      <a:pt x="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7500675" y="3264471"/>
                <a:ext cx="51195" cy="65767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354" extrusionOk="0">
                    <a:moveTo>
                      <a:pt x="477" y="0"/>
                    </a:moveTo>
                    <a:cubicBezTo>
                      <a:pt x="326" y="0"/>
                      <a:pt x="176" y="126"/>
                      <a:pt x="101" y="251"/>
                    </a:cubicBezTo>
                    <a:cubicBezTo>
                      <a:pt x="26" y="401"/>
                      <a:pt x="1" y="552"/>
                      <a:pt x="1" y="702"/>
                    </a:cubicBezTo>
                    <a:cubicBezTo>
                      <a:pt x="26" y="877"/>
                      <a:pt x="101" y="1078"/>
                      <a:pt x="226" y="1203"/>
                    </a:cubicBezTo>
                    <a:cubicBezTo>
                      <a:pt x="326" y="1303"/>
                      <a:pt x="427" y="1354"/>
                      <a:pt x="577" y="1354"/>
                    </a:cubicBezTo>
                    <a:cubicBezTo>
                      <a:pt x="727" y="1354"/>
                      <a:pt x="878" y="1228"/>
                      <a:pt x="953" y="1103"/>
                    </a:cubicBezTo>
                    <a:cubicBezTo>
                      <a:pt x="1028" y="953"/>
                      <a:pt x="1053" y="802"/>
                      <a:pt x="1053" y="652"/>
                    </a:cubicBezTo>
                    <a:cubicBezTo>
                      <a:pt x="1028" y="451"/>
                      <a:pt x="953" y="276"/>
                      <a:pt x="828" y="151"/>
                    </a:cubicBezTo>
                    <a:cubicBezTo>
                      <a:pt x="727" y="50"/>
                      <a:pt x="627" y="0"/>
                      <a:pt x="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7280346" y="3726601"/>
                <a:ext cx="80387" cy="90588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65" extrusionOk="0">
                    <a:moveTo>
                      <a:pt x="984" y="0"/>
                    </a:moveTo>
                    <a:cubicBezTo>
                      <a:pt x="871" y="0"/>
                      <a:pt x="757" y="45"/>
                      <a:pt x="652" y="135"/>
                    </a:cubicBezTo>
                    <a:cubicBezTo>
                      <a:pt x="552" y="160"/>
                      <a:pt x="476" y="211"/>
                      <a:pt x="401" y="261"/>
                    </a:cubicBezTo>
                    <a:cubicBezTo>
                      <a:pt x="125" y="461"/>
                      <a:pt x="0" y="837"/>
                      <a:pt x="75" y="1163"/>
                    </a:cubicBezTo>
                    <a:cubicBezTo>
                      <a:pt x="125" y="1464"/>
                      <a:pt x="326" y="1764"/>
                      <a:pt x="627" y="1840"/>
                    </a:cubicBezTo>
                    <a:cubicBezTo>
                      <a:pt x="702" y="1865"/>
                      <a:pt x="777" y="1865"/>
                      <a:pt x="852" y="1865"/>
                    </a:cubicBezTo>
                    <a:lnTo>
                      <a:pt x="927" y="1865"/>
                    </a:lnTo>
                    <a:cubicBezTo>
                      <a:pt x="978" y="1865"/>
                      <a:pt x="1028" y="1840"/>
                      <a:pt x="1078" y="1840"/>
                    </a:cubicBezTo>
                    <a:cubicBezTo>
                      <a:pt x="1153" y="1815"/>
                      <a:pt x="1203" y="1790"/>
                      <a:pt x="1253" y="1739"/>
                    </a:cubicBezTo>
                    <a:cubicBezTo>
                      <a:pt x="1529" y="1589"/>
                      <a:pt x="1654" y="1263"/>
                      <a:pt x="1654" y="988"/>
                    </a:cubicBezTo>
                    <a:cubicBezTo>
                      <a:pt x="1654" y="762"/>
                      <a:pt x="1629" y="561"/>
                      <a:pt x="1504" y="386"/>
                    </a:cubicBezTo>
                    <a:cubicBezTo>
                      <a:pt x="1454" y="261"/>
                      <a:pt x="1328" y="135"/>
                      <a:pt x="1203" y="60"/>
                    </a:cubicBezTo>
                    <a:cubicBezTo>
                      <a:pt x="1133" y="20"/>
                      <a:pt x="1059" y="0"/>
                      <a:pt x="9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6487822" y="3272535"/>
                <a:ext cx="71839" cy="8203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689" extrusionOk="0">
                    <a:moveTo>
                      <a:pt x="635" y="0"/>
                    </a:moveTo>
                    <a:cubicBezTo>
                      <a:pt x="600" y="0"/>
                      <a:pt x="564" y="3"/>
                      <a:pt x="527" y="10"/>
                    </a:cubicBezTo>
                    <a:cubicBezTo>
                      <a:pt x="326" y="60"/>
                      <a:pt x="176" y="235"/>
                      <a:pt x="101" y="411"/>
                    </a:cubicBezTo>
                    <a:cubicBezTo>
                      <a:pt x="0" y="611"/>
                      <a:pt x="0" y="812"/>
                      <a:pt x="25" y="1012"/>
                    </a:cubicBezTo>
                    <a:cubicBezTo>
                      <a:pt x="75" y="1263"/>
                      <a:pt x="201" y="1488"/>
                      <a:pt x="426" y="1614"/>
                    </a:cubicBezTo>
                    <a:cubicBezTo>
                      <a:pt x="502" y="1664"/>
                      <a:pt x="577" y="1689"/>
                      <a:pt x="677" y="1689"/>
                    </a:cubicBezTo>
                    <a:cubicBezTo>
                      <a:pt x="727" y="1689"/>
                      <a:pt x="802" y="1664"/>
                      <a:pt x="877" y="1639"/>
                    </a:cubicBezTo>
                    <a:cubicBezTo>
                      <a:pt x="903" y="1614"/>
                      <a:pt x="953" y="1589"/>
                      <a:pt x="978" y="1564"/>
                    </a:cubicBezTo>
                    <a:cubicBezTo>
                      <a:pt x="1003" y="1564"/>
                      <a:pt x="1028" y="1564"/>
                      <a:pt x="1028" y="1538"/>
                    </a:cubicBezTo>
                    <a:cubicBezTo>
                      <a:pt x="1178" y="1538"/>
                      <a:pt x="1304" y="1463"/>
                      <a:pt x="1379" y="1338"/>
                    </a:cubicBezTo>
                    <a:cubicBezTo>
                      <a:pt x="1479" y="1112"/>
                      <a:pt x="1479" y="812"/>
                      <a:pt x="1329" y="611"/>
                    </a:cubicBezTo>
                    <a:cubicBezTo>
                      <a:pt x="1304" y="536"/>
                      <a:pt x="1278" y="436"/>
                      <a:pt x="1228" y="386"/>
                    </a:cubicBezTo>
                    <a:cubicBezTo>
                      <a:pt x="1153" y="260"/>
                      <a:pt x="1053" y="135"/>
                      <a:pt x="928" y="85"/>
                    </a:cubicBezTo>
                    <a:cubicBezTo>
                      <a:pt x="834" y="28"/>
                      <a:pt x="740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6419625" y="3551784"/>
                <a:ext cx="53624" cy="6819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404" extrusionOk="0">
                    <a:moveTo>
                      <a:pt x="502" y="0"/>
                    </a:moveTo>
                    <a:cubicBezTo>
                      <a:pt x="327" y="0"/>
                      <a:pt x="201" y="125"/>
                      <a:pt x="101" y="276"/>
                    </a:cubicBezTo>
                    <a:cubicBezTo>
                      <a:pt x="26" y="401"/>
                      <a:pt x="1" y="576"/>
                      <a:pt x="1" y="727"/>
                    </a:cubicBezTo>
                    <a:cubicBezTo>
                      <a:pt x="26" y="1053"/>
                      <a:pt x="226" y="1404"/>
                      <a:pt x="602" y="1404"/>
                    </a:cubicBezTo>
                    <a:cubicBezTo>
                      <a:pt x="753" y="1404"/>
                      <a:pt x="903" y="1278"/>
                      <a:pt x="978" y="1128"/>
                    </a:cubicBezTo>
                    <a:cubicBezTo>
                      <a:pt x="1053" y="1003"/>
                      <a:pt x="1104" y="827"/>
                      <a:pt x="1078" y="677"/>
                    </a:cubicBezTo>
                    <a:cubicBezTo>
                      <a:pt x="1053" y="351"/>
                      <a:pt x="853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6663123" y="3627025"/>
                <a:ext cx="77959" cy="106179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2186" extrusionOk="0">
                    <a:moveTo>
                      <a:pt x="810" y="0"/>
                    </a:moveTo>
                    <a:cubicBezTo>
                      <a:pt x="731" y="0"/>
                      <a:pt x="652" y="17"/>
                      <a:pt x="577" y="55"/>
                    </a:cubicBezTo>
                    <a:cubicBezTo>
                      <a:pt x="527" y="80"/>
                      <a:pt x="451" y="105"/>
                      <a:pt x="401" y="155"/>
                    </a:cubicBezTo>
                    <a:cubicBezTo>
                      <a:pt x="376" y="180"/>
                      <a:pt x="351" y="231"/>
                      <a:pt x="326" y="256"/>
                    </a:cubicBezTo>
                    <a:cubicBezTo>
                      <a:pt x="276" y="306"/>
                      <a:pt x="226" y="381"/>
                      <a:pt x="201" y="456"/>
                    </a:cubicBezTo>
                    <a:cubicBezTo>
                      <a:pt x="176" y="531"/>
                      <a:pt x="151" y="606"/>
                      <a:pt x="126" y="682"/>
                    </a:cubicBezTo>
                    <a:cubicBezTo>
                      <a:pt x="101" y="757"/>
                      <a:pt x="76" y="857"/>
                      <a:pt x="50" y="932"/>
                    </a:cubicBezTo>
                    <a:cubicBezTo>
                      <a:pt x="0" y="1208"/>
                      <a:pt x="50" y="1509"/>
                      <a:pt x="176" y="1759"/>
                    </a:cubicBezTo>
                    <a:cubicBezTo>
                      <a:pt x="301" y="1960"/>
                      <a:pt x="502" y="2110"/>
                      <a:pt x="752" y="2160"/>
                    </a:cubicBezTo>
                    <a:cubicBezTo>
                      <a:pt x="777" y="2185"/>
                      <a:pt x="827" y="2185"/>
                      <a:pt x="878" y="2185"/>
                    </a:cubicBezTo>
                    <a:cubicBezTo>
                      <a:pt x="1003" y="2185"/>
                      <a:pt x="1128" y="2135"/>
                      <a:pt x="1253" y="2060"/>
                    </a:cubicBezTo>
                    <a:cubicBezTo>
                      <a:pt x="1354" y="1985"/>
                      <a:pt x="1429" y="1860"/>
                      <a:pt x="1504" y="1734"/>
                    </a:cubicBezTo>
                    <a:cubicBezTo>
                      <a:pt x="1529" y="1659"/>
                      <a:pt x="1554" y="1584"/>
                      <a:pt x="1554" y="1509"/>
                    </a:cubicBezTo>
                    <a:cubicBezTo>
                      <a:pt x="1554" y="1484"/>
                      <a:pt x="1554" y="1459"/>
                      <a:pt x="1579" y="1459"/>
                    </a:cubicBezTo>
                    <a:cubicBezTo>
                      <a:pt x="1604" y="1308"/>
                      <a:pt x="1579" y="1158"/>
                      <a:pt x="1529" y="1007"/>
                    </a:cubicBezTo>
                    <a:cubicBezTo>
                      <a:pt x="1579" y="832"/>
                      <a:pt x="1554" y="657"/>
                      <a:pt x="1504" y="481"/>
                    </a:cubicBezTo>
                    <a:cubicBezTo>
                      <a:pt x="1386" y="225"/>
                      <a:pt x="1098" y="0"/>
                      <a:pt x="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3"/>
              <p:cNvSpPr/>
              <p:nvPr/>
            </p:nvSpPr>
            <p:spPr>
              <a:xfrm>
                <a:off x="6378240" y="2925088"/>
                <a:ext cx="107200" cy="125171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577" extrusionOk="0">
                    <a:moveTo>
                      <a:pt x="960" y="0"/>
                    </a:moveTo>
                    <a:cubicBezTo>
                      <a:pt x="849" y="0"/>
                      <a:pt x="737" y="22"/>
                      <a:pt x="627" y="70"/>
                    </a:cubicBezTo>
                    <a:cubicBezTo>
                      <a:pt x="477" y="145"/>
                      <a:pt x="352" y="245"/>
                      <a:pt x="276" y="371"/>
                    </a:cubicBezTo>
                    <a:cubicBezTo>
                      <a:pt x="201" y="446"/>
                      <a:pt x="151" y="521"/>
                      <a:pt x="101" y="621"/>
                    </a:cubicBezTo>
                    <a:cubicBezTo>
                      <a:pt x="101" y="696"/>
                      <a:pt x="76" y="747"/>
                      <a:pt x="51" y="797"/>
                    </a:cubicBezTo>
                    <a:cubicBezTo>
                      <a:pt x="26" y="897"/>
                      <a:pt x="1" y="1047"/>
                      <a:pt x="1" y="1123"/>
                    </a:cubicBezTo>
                    <a:cubicBezTo>
                      <a:pt x="1" y="1198"/>
                      <a:pt x="1" y="1273"/>
                      <a:pt x="1" y="1323"/>
                    </a:cubicBezTo>
                    <a:cubicBezTo>
                      <a:pt x="1" y="1498"/>
                      <a:pt x="51" y="1649"/>
                      <a:pt x="101" y="1799"/>
                    </a:cubicBezTo>
                    <a:cubicBezTo>
                      <a:pt x="226" y="2050"/>
                      <a:pt x="402" y="2300"/>
                      <a:pt x="677" y="2401"/>
                    </a:cubicBezTo>
                    <a:cubicBezTo>
                      <a:pt x="753" y="2426"/>
                      <a:pt x="828" y="2426"/>
                      <a:pt x="903" y="2426"/>
                    </a:cubicBezTo>
                    <a:cubicBezTo>
                      <a:pt x="1053" y="2526"/>
                      <a:pt x="1204" y="2576"/>
                      <a:pt x="1354" y="2576"/>
                    </a:cubicBezTo>
                    <a:cubicBezTo>
                      <a:pt x="1404" y="2576"/>
                      <a:pt x="1454" y="2576"/>
                      <a:pt x="1504" y="2551"/>
                    </a:cubicBezTo>
                    <a:cubicBezTo>
                      <a:pt x="1705" y="2526"/>
                      <a:pt x="1855" y="2401"/>
                      <a:pt x="1956" y="2250"/>
                    </a:cubicBezTo>
                    <a:cubicBezTo>
                      <a:pt x="2056" y="2150"/>
                      <a:pt x="2106" y="2000"/>
                      <a:pt x="2131" y="1849"/>
                    </a:cubicBezTo>
                    <a:cubicBezTo>
                      <a:pt x="2131" y="1874"/>
                      <a:pt x="2131" y="1874"/>
                      <a:pt x="2131" y="1874"/>
                    </a:cubicBezTo>
                    <a:cubicBezTo>
                      <a:pt x="2156" y="1774"/>
                      <a:pt x="2181" y="1649"/>
                      <a:pt x="2181" y="1524"/>
                    </a:cubicBezTo>
                    <a:cubicBezTo>
                      <a:pt x="2206" y="1097"/>
                      <a:pt x="2031" y="671"/>
                      <a:pt x="1755" y="371"/>
                    </a:cubicBezTo>
                    <a:cubicBezTo>
                      <a:pt x="1537" y="152"/>
                      <a:pt x="1252" y="0"/>
                      <a:pt x="9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5949725" y="2582255"/>
                <a:ext cx="752388" cy="1697512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4948" extrusionOk="0">
                    <a:moveTo>
                      <a:pt x="5063" y="937"/>
                    </a:moveTo>
                    <a:cubicBezTo>
                      <a:pt x="5038" y="962"/>
                      <a:pt x="5038" y="988"/>
                      <a:pt x="5038" y="1013"/>
                    </a:cubicBezTo>
                    <a:cubicBezTo>
                      <a:pt x="5013" y="988"/>
                      <a:pt x="5013" y="988"/>
                      <a:pt x="5013" y="988"/>
                    </a:cubicBezTo>
                    <a:cubicBezTo>
                      <a:pt x="5013" y="962"/>
                      <a:pt x="5038" y="937"/>
                      <a:pt x="5063" y="937"/>
                    </a:cubicBezTo>
                    <a:close/>
                    <a:moveTo>
                      <a:pt x="1529" y="6877"/>
                    </a:moveTo>
                    <a:cubicBezTo>
                      <a:pt x="1529" y="6877"/>
                      <a:pt x="1529" y="6902"/>
                      <a:pt x="1529" y="6927"/>
                    </a:cubicBezTo>
                    <a:cubicBezTo>
                      <a:pt x="1504" y="6978"/>
                      <a:pt x="1479" y="7028"/>
                      <a:pt x="1454" y="7078"/>
                    </a:cubicBezTo>
                    <a:cubicBezTo>
                      <a:pt x="1454" y="7053"/>
                      <a:pt x="1454" y="7053"/>
                      <a:pt x="1454" y="7028"/>
                    </a:cubicBezTo>
                    <a:cubicBezTo>
                      <a:pt x="1454" y="7028"/>
                      <a:pt x="1454" y="7003"/>
                      <a:pt x="1454" y="7003"/>
                    </a:cubicBezTo>
                    <a:cubicBezTo>
                      <a:pt x="1479" y="6952"/>
                      <a:pt x="1504" y="6927"/>
                      <a:pt x="1529" y="6877"/>
                    </a:cubicBezTo>
                    <a:close/>
                    <a:moveTo>
                      <a:pt x="928" y="9008"/>
                    </a:moveTo>
                    <a:cubicBezTo>
                      <a:pt x="928" y="9033"/>
                      <a:pt x="953" y="9033"/>
                      <a:pt x="953" y="9058"/>
                    </a:cubicBezTo>
                    <a:cubicBezTo>
                      <a:pt x="953" y="9083"/>
                      <a:pt x="953" y="9083"/>
                      <a:pt x="953" y="9108"/>
                    </a:cubicBezTo>
                    <a:cubicBezTo>
                      <a:pt x="953" y="9108"/>
                      <a:pt x="928" y="9133"/>
                      <a:pt x="928" y="9158"/>
                    </a:cubicBezTo>
                    <a:cubicBezTo>
                      <a:pt x="928" y="9158"/>
                      <a:pt x="928" y="9158"/>
                      <a:pt x="928" y="9133"/>
                    </a:cubicBezTo>
                    <a:cubicBezTo>
                      <a:pt x="928" y="9083"/>
                      <a:pt x="928" y="9058"/>
                      <a:pt x="928" y="9008"/>
                    </a:cubicBezTo>
                    <a:close/>
                    <a:moveTo>
                      <a:pt x="6060" y="0"/>
                    </a:moveTo>
                    <a:cubicBezTo>
                      <a:pt x="6044" y="0"/>
                      <a:pt x="6029" y="3"/>
                      <a:pt x="6016" y="10"/>
                    </a:cubicBezTo>
                    <a:cubicBezTo>
                      <a:pt x="5965" y="35"/>
                      <a:pt x="5940" y="60"/>
                      <a:pt x="5890" y="110"/>
                    </a:cubicBezTo>
                    <a:cubicBezTo>
                      <a:pt x="5840" y="135"/>
                      <a:pt x="5790" y="186"/>
                      <a:pt x="5765" y="211"/>
                    </a:cubicBezTo>
                    <a:cubicBezTo>
                      <a:pt x="5690" y="286"/>
                      <a:pt x="5615" y="361"/>
                      <a:pt x="5539" y="461"/>
                    </a:cubicBezTo>
                    <a:lnTo>
                      <a:pt x="5464" y="461"/>
                    </a:lnTo>
                    <a:cubicBezTo>
                      <a:pt x="5464" y="436"/>
                      <a:pt x="5489" y="436"/>
                      <a:pt x="5489" y="411"/>
                    </a:cubicBezTo>
                    <a:cubicBezTo>
                      <a:pt x="5489" y="361"/>
                      <a:pt x="5489" y="286"/>
                      <a:pt x="5439" y="236"/>
                    </a:cubicBezTo>
                    <a:cubicBezTo>
                      <a:pt x="5408" y="205"/>
                      <a:pt x="5368" y="183"/>
                      <a:pt x="5329" y="183"/>
                    </a:cubicBezTo>
                    <a:cubicBezTo>
                      <a:pt x="5306" y="183"/>
                      <a:pt x="5283" y="191"/>
                      <a:pt x="5264" y="211"/>
                    </a:cubicBezTo>
                    <a:cubicBezTo>
                      <a:pt x="5214" y="261"/>
                      <a:pt x="5214" y="311"/>
                      <a:pt x="5214" y="361"/>
                    </a:cubicBezTo>
                    <a:cubicBezTo>
                      <a:pt x="5189" y="411"/>
                      <a:pt x="5138" y="436"/>
                      <a:pt x="5113" y="461"/>
                    </a:cubicBezTo>
                    <a:cubicBezTo>
                      <a:pt x="5038" y="511"/>
                      <a:pt x="4963" y="587"/>
                      <a:pt x="4913" y="662"/>
                    </a:cubicBezTo>
                    <a:cubicBezTo>
                      <a:pt x="4863" y="737"/>
                      <a:pt x="4813" y="787"/>
                      <a:pt x="4762" y="862"/>
                    </a:cubicBezTo>
                    <a:cubicBezTo>
                      <a:pt x="4737" y="887"/>
                      <a:pt x="4712" y="912"/>
                      <a:pt x="4662" y="937"/>
                    </a:cubicBezTo>
                    <a:cubicBezTo>
                      <a:pt x="4662" y="962"/>
                      <a:pt x="4637" y="988"/>
                      <a:pt x="4612" y="1013"/>
                    </a:cubicBezTo>
                    <a:cubicBezTo>
                      <a:pt x="4587" y="1013"/>
                      <a:pt x="4587" y="1038"/>
                      <a:pt x="4562" y="1038"/>
                    </a:cubicBezTo>
                    <a:cubicBezTo>
                      <a:pt x="4537" y="1038"/>
                      <a:pt x="4537" y="1063"/>
                      <a:pt x="4512" y="1088"/>
                    </a:cubicBezTo>
                    <a:cubicBezTo>
                      <a:pt x="4462" y="1138"/>
                      <a:pt x="4437" y="1213"/>
                      <a:pt x="4437" y="1288"/>
                    </a:cubicBezTo>
                    <a:cubicBezTo>
                      <a:pt x="4412" y="1313"/>
                      <a:pt x="4387" y="1363"/>
                      <a:pt x="4361" y="1389"/>
                    </a:cubicBezTo>
                    <a:cubicBezTo>
                      <a:pt x="4336" y="1389"/>
                      <a:pt x="4311" y="1414"/>
                      <a:pt x="4311" y="1414"/>
                    </a:cubicBezTo>
                    <a:lnTo>
                      <a:pt x="4286" y="1414"/>
                    </a:lnTo>
                    <a:cubicBezTo>
                      <a:pt x="4261" y="1464"/>
                      <a:pt x="4236" y="1489"/>
                      <a:pt x="4186" y="1514"/>
                    </a:cubicBezTo>
                    <a:cubicBezTo>
                      <a:pt x="4136" y="1589"/>
                      <a:pt x="4061" y="1639"/>
                      <a:pt x="4011" y="1689"/>
                    </a:cubicBezTo>
                    <a:cubicBezTo>
                      <a:pt x="3960" y="1714"/>
                      <a:pt x="3885" y="1764"/>
                      <a:pt x="3860" y="1815"/>
                    </a:cubicBezTo>
                    <a:cubicBezTo>
                      <a:pt x="3810" y="1890"/>
                      <a:pt x="3760" y="1965"/>
                      <a:pt x="3710" y="2040"/>
                    </a:cubicBezTo>
                    <a:cubicBezTo>
                      <a:pt x="3710" y="2040"/>
                      <a:pt x="3710" y="2065"/>
                      <a:pt x="3685" y="2065"/>
                    </a:cubicBezTo>
                    <a:cubicBezTo>
                      <a:pt x="3660" y="2090"/>
                      <a:pt x="3635" y="2090"/>
                      <a:pt x="3610" y="2140"/>
                    </a:cubicBezTo>
                    <a:cubicBezTo>
                      <a:pt x="3559" y="2165"/>
                      <a:pt x="3534" y="2191"/>
                      <a:pt x="3509" y="2241"/>
                    </a:cubicBezTo>
                    <a:cubicBezTo>
                      <a:pt x="3459" y="2266"/>
                      <a:pt x="3434" y="2291"/>
                      <a:pt x="3409" y="2341"/>
                    </a:cubicBezTo>
                    <a:cubicBezTo>
                      <a:pt x="3384" y="2366"/>
                      <a:pt x="3359" y="2391"/>
                      <a:pt x="3334" y="2441"/>
                    </a:cubicBezTo>
                    <a:cubicBezTo>
                      <a:pt x="3309" y="2466"/>
                      <a:pt x="3284" y="2491"/>
                      <a:pt x="3284" y="2516"/>
                    </a:cubicBezTo>
                    <a:cubicBezTo>
                      <a:pt x="3284" y="2541"/>
                      <a:pt x="3259" y="2592"/>
                      <a:pt x="3259" y="2642"/>
                    </a:cubicBezTo>
                    <a:cubicBezTo>
                      <a:pt x="3184" y="2692"/>
                      <a:pt x="3133" y="2767"/>
                      <a:pt x="3083" y="2817"/>
                    </a:cubicBezTo>
                    <a:cubicBezTo>
                      <a:pt x="3033" y="2842"/>
                      <a:pt x="3008" y="2842"/>
                      <a:pt x="2983" y="2892"/>
                    </a:cubicBezTo>
                    <a:cubicBezTo>
                      <a:pt x="2933" y="2917"/>
                      <a:pt x="2933" y="2967"/>
                      <a:pt x="2908" y="3018"/>
                    </a:cubicBezTo>
                    <a:cubicBezTo>
                      <a:pt x="2858" y="3068"/>
                      <a:pt x="2783" y="3143"/>
                      <a:pt x="2732" y="3218"/>
                    </a:cubicBezTo>
                    <a:cubicBezTo>
                      <a:pt x="2707" y="3243"/>
                      <a:pt x="2707" y="3293"/>
                      <a:pt x="2682" y="3343"/>
                    </a:cubicBezTo>
                    <a:cubicBezTo>
                      <a:pt x="2607" y="3394"/>
                      <a:pt x="2532" y="3444"/>
                      <a:pt x="2482" y="3519"/>
                    </a:cubicBezTo>
                    <a:cubicBezTo>
                      <a:pt x="2407" y="3594"/>
                      <a:pt x="2407" y="3694"/>
                      <a:pt x="2382" y="3769"/>
                    </a:cubicBezTo>
                    <a:cubicBezTo>
                      <a:pt x="2356" y="3820"/>
                      <a:pt x="2356" y="3870"/>
                      <a:pt x="2331" y="3895"/>
                    </a:cubicBezTo>
                    <a:cubicBezTo>
                      <a:pt x="2306" y="3945"/>
                      <a:pt x="2281" y="3995"/>
                      <a:pt x="2256" y="4045"/>
                    </a:cubicBezTo>
                    <a:cubicBezTo>
                      <a:pt x="2231" y="4095"/>
                      <a:pt x="2206" y="4145"/>
                      <a:pt x="2181" y="4196"/>
                    </a:cubicBezTo>
                    <a:cubicBezTo>
                      <a:pt x="2156" y="4246"/>
                      <a:pt x="2156" y="4321"/>
                      <a:pt x="2131" y="4396"/>
                    </a:cubicBezTo>
                    <a:cubicBezTo>
                      <a:pt x="2081" y="4421"/>
                      <a:pt x="2056" y="4471"/>
                      <a:pt x="2031" y="4496"/>
                    </a:cubicBezTo>
                    <a:cubicBezTo>
                      <a:pt x="2006" y="4546"/>
                      <a:pt x="1980" y="4622"/>
                      <a:pt x="1955" y="4672"/>
                    </a:cubicBezTo>
                    <a:cubicBezTo>
                      <a:pt x="1905" y="4822"/>
                      <a:pt x="1830" y="4972"/>
                      <a:pt x="1780" y="5098"/>
                    </a:cubicBezTo>
                    <a:cubicBezTo>
                      <a:pt x="1755" y="5148"/>
                      <a:pt x="1730" y="5198"/>
                      <a:pt x="1680" y="5248"/>
                    </a:cubicBezTo>
                    <a:cubicBezTo>
                      <a:pt x="1655" y="5298"/>
                      <a:pt x="1655" y="5348"/>
                      <a:pt x="1630" y="5399"/>
                    </a:cubicBezTo>
                    <a:cubicBezTo>
                      <a:pt x="1605" y="5449"/>
                      <a:pt x="1579" y="5524"/>
                      <a:pt x="1579" y="5574"/>
                    </a:cubicBezTo>
                    <a:cubicBezTo>
                      <a:pt x="1579" y="5624"/>
                      <a:pt x="1579" y="5649"/>
                      <a:pt x="1579" y="5699"/>
                    </a:cubicBezTo>
                    <a:cubicBezTo>
                      <a:pt x="1554" y="5724"/>
                      <a:pt x="1554" y="5749"/>
                      <a:pt x="1529" y="5775"/>
                    </a:cubicBezTo>
                    <a:cubicBezTo>
                      <a:pt x="1504" y="5850"/>
                      <a:pt x="1454" y="5900"/>
                      <a:pt x="1454" y="5975"/>
                    </a:cubicBezTo>
                    <a:cubicBezTo>
                      <a:pt x="1429" y="6050"/>
                      <a:pt x="1429" y="6125"/>
                      <a:pt x="1404" y="6201"/>
                    </a:cubicBezTo>
                    <a:cubicBezTo>
                      <a:pt x="1379" y="6251"/>
                      <a:pt x="1379" y="6326"/>
                      <a:pt x="1354" y="6376"/>
                    </a:cubicBezTo>
                    <a:cubicBezTo>
                      <a:pt x="1329" y="6426"/>
                      <a:pt x="1304" y="6476"/>
                      <a:pt x="1279" y="6501"/>
                    </a:cubicBezTo>
                    <a:cubicBezTo>
                      <a:pt x="1254" y="6551"/>
                      <a:pt x="1254" y="6577"/>
                      <a:pt x="1229" y="6627"/>
                    </a:cubicBezTo>
                    <a:cubicBezTo>
                      <a:pt x="1229" y="6677"/>
                      <a:pt x="1204" y="6752"/>
                      <a:pt x="1204" y="6827"/>
                    </a:cubicBezTo>
                    <a:cubicBezTo>
                      <a:pt x="1178" y="6902"/>
                      <a:pt x="1178" y="6952"/>
                      <a:pt x="1153" y="7028"/>
                    </a:cubicBezTo>
                    <a:cubicBezTo>
                      <a:pt x="1078" y="7078"/>
                      <a:pt x="1003" y="7153"/>
                      <a:pt x="978" y="7228"/>
                    </a:cubicBezTo>
                    <a:cubicBezTo>
                      <a:pt x="953" y="7303"/>
                      <a:pt x="953" y="7379"/>
                      <a:pt x="953" y="7429"/>
                    </a:cubicBezTo>
                    <a:cubicBezTo>
                      <a:pt x="928" y="7454"/>
                      <a:pt x="928" y="7504"/>
                      <a:pt x="928" y="7529"/>
                    </a:cubicBezTo>
                    <a:cubicBezTo>
                      <a:pt x="903" y="7579"/>
                      <a:pt x="853" y="7629"/>
                      <a:pt x="828" y="7679"/>
                    </a:cubicBezTo>
                    <a:cubicBezTo>
                      <a:pt x="777" y="7754"/>
                      <a:pt x="752" y="7855"/>
                      <a:pt x="727" y="7930"/>
                    </a:cubicBezTo>
                    <a:cubicBezTo>
                      <a:pt x="702" y="8005"/>
                      <a:pt x="677" y="8080"/>
                      <a:pt x="677" y="8181"/>
                    </a:cubicBezTo>
                    <a:cubicBezTo>
                      <a:pt x="677" y="8256"/>
                      <a:pt x="677" y="8331"/>
                      <a:pt x="652" y="8431"/>
                    </a:cubicBezTo>
                    <a:cubicBezTo>
                      <a:pt x="652" y="8481"/>
                      <a:pt x="652" y="8556"/>
                      <a:pt x="627" y="8632"/>
                    </a:cubicBezTo>
                    <a:cubicBezTo>
                      <a:pt x="602" y="8707"/>
                      <a:pt x="602" y="8757"/>
                      <a:pt x="577" y="8832"/>
                    </a:cubicBezTo>
                    <a:cubicBezTo>
                      <a:pt x="552" y="8882"/>
                      <a:pt x="502" y="8957"/>
                      <a:pt x="477" y="9008"/>
                    </a:cubicBezTo>
                    <a:cubicBezTo>
                      <a:pt x="427" y="9083"/>
                      <a:pt x="376" y="9158"/>
                      <a:pt x="376" y="9233"/>
                    </a:cubicBezTo>
                    <a:cubicBezTo>
                      <a:pt x="351" y="9333"/>
                      <a:pt x="326" y="9459"/>
                      <a:pt x="326" y="9559"/>
                    </a:cubicBezTo>
                    <a:cubicBezTo>
                      <a:pt x="326" y="9609"/>
                      <a:pt x="326" y="9684"/>
                      <a:pt x="326" y="9734"/>
                    </a:cubicBezTo>
                    <a:cubicBezTo>
                      <a:pt x="326" y="9785"/>
                      <a:pt x="326" y="9835"/>
                      <a:pt x="301" y="9860"/>
                    </a:cubicBezTo>
                    <a:cubicBezTo>
                      <a:pt x="301" y="9935"/>
                      <a:pt x="276" y="9985"/>
                      <a:pt x="251" y="10035"/>
                    </a:cubicBezTo>
                    <a:cubicBezTo>
                      <a:pt x="226" y="10110"/>
                      <a:pt x="226" y="10160"/>
                      <a:pt x="226" y="10236"/>
                    </a:cubicBezTo>
                    <a:cubicBezTo>
                      <a:pt x="226" y="10311"/>
                      <a:pt x="226" y="10386"/>
                      <a:pt x="226" y="10461"/>
                    </a:cubicBezTo>
                    <a:cubicBezTo>
                      <a:pt x="226" y="10511"/>
                      <a:pt x="251" y="10562"/>
                      <a:pt x="251" y="10637"/>
                    </a:cubicBezTo>
                    <a:cubicBezTo>
                      <a:pt x="226" y="10737"/>
                      <a:pt x="201" y="10862"/>
                      <a:pt x="176" y="10963"/>
                    </a:cubicBezTo>
                    <a:cubicBezTo>
                      <a:pt x="126" y="11113"/>
                      <a:pt x="126" y="11263"/>
                      <a:pt x="101" y="11389"/>
                    </a:cubicBezTo>
                    <a:cubicBezTo>
                      <a:pt x="101" y="11489"/>
                      <a:pt x="76" y="11564"/>
                      <a:pt x="76" y="11639"/>
                    </a:cubicBezTo>
                    <a:cubicBezTo>
                      <a:pt x="51" y="11714"/>
                      <a:pt x="76" y="11765"/>
                      <a:pt x="76" y="11840"/>
                    </a:cubicBezTo>
                    <a:cubicBezTo>
                      <a:pt x="76" y="11940"/>
                      <a:pt x="101" y="12040"/>
                      <a:pt x="126" y="12140"/>
                    </a:cubicBezTo>
                    <a:cubicBezTo>
                      <a:pt x="126" y="12191"/>
                      <a:pt x="101" y="12241"/>
                      <a:pt x="101" y="12291"/>
                    </a:cubicBezTo>
                    <a:cubicBezTo>
                      <a:pt x="101" y="12366"/>
                      <a:pt x="76" y="12416"/>
                      <a:pt x="76" y="12491"/>
                    </a:cubicBezTo>
                    <a:cubicBezTo>
                      <a:pt x="76" y="12541"/>
                      <a:pt x="76" y="12617"/>
                      <a:pt x="76" y="12692"/>
                    </a:cubicBezTo>
                    <a:cubicBezTo>
                      <a:pt x="76" y="12767"/>
                      <a:pt x="76" y="12842"/>
                      <a:pt x="76" y="12917"/>
                    </a:cubicBezTo>
                    <a:cubicBezTo>
                      <a:pt x="76" y="12993"/>
                      <a:pt x="101" y="13043"/>
                      <a:pt x="101" y="13093"/>
                    </a:cubicBezTo>
                    <a:cubicBezTo>
                      <a:pt x="101" y="13143"/>
                      <a:pt x="101" y="13218"/>
                      <a:pt x="76" y="13293"/>
                    </a:cubicBezTo>
                    <a:cubicBezTo>
                      <a:pt x="76" y="13343"/>
                      <a:pt x="76" y="13394"/>
                      <a:pt x="51" y="13469"/>
                    </a:cubicBezTo>
                    <a:cubicBezTo>
                      <a:pt x="51" y="13544"/>
                      <a:pt x="26" y="13619"/>
                      <a:pt x="26" y="13694"/>
                    </a:cubicBezTo>
                    <a:cubicBezTo>
                      <a:pt x="1" y="13770"/>
                      <a:pt x="1" y="13820"/>
                      <a:pt x="1" y="13895"/>
                    </a:cubicBezTo>
                    <a:cubicBezTo>
                      <a:pt x="26" y="14020"/>
                      <a:pt x="51" y="14171"/>
                      <a:pt x="76" y="14321"/>
                    </a:cubicBezTo>
                    <a:cubicBezTo>
                      <a:pt x="76" y="14446"/>
                      <a:pt x="101" y="14572"/>
                      <a:pt x="101" y="14697"/>
                    </a:cubicBezTo>
                    <a:cubicBezTo>
                      <a:pt x="101" y="14772"/>
                      <a:pt x="101" y="14872"/>
                      <a:pt x="101" y="14947"/>
                    </a:cubicBezTo>
                    <a:cubicBezTo>
                      <a:pt x="101" y="15048"/>
                      <a:pt x="126" y="15148"/>
                      <a:pt x="151" y="15223"/>
                    </a:cubicBezTo>
                    <a:cubicBezTo>
                      <a:pt x="176" y="15323"/>
                      <a:pt x="226" y="15399"/>
                      <a:pt x="276" y="15474"/>
                    </a:cubicBezTo>
                    <a:cubicBezTo>
                      <a:pt x="301" y="15524"/>
                      <a:pt x="351" y="15574"/>
                      <a:pt x="376" y="15624"/>
                    </a:cubicBezTo>
                    <a:cubicBezTo>
                      <a:pt x="402" y="15724"/>
                      <a:pt x="427" y="15800"/>
                      <a:pt x="452" y="15875"/>
                    </a:cubicBezTo>
                    <a:cubicBezTo>
                      <a:pt x="452" y="15900"/>
                      <a:pt x="452" y="15900"/>
                      <a:pt x="427" y="15925"/>
                    </a:cubicBezTo>
                    <a:cubicBezTo>
                      <a:pt x="427" y="15975"/>
                      <a:pt x="402" y="16050"/>
                      <a:pt x="402" y="16125"/>
                    </a:cubicBezTo>
                    <a:cubicBezTo>
                      <a:pt x="376" y="16201"/>
                      <a:pt x="351" y="16276"/>
                      <a:pt x="351" y="16376"/>
                    </a:cubicBezTo>
                    <a:cubicBezTo>
                      <a:pt x="326" y="16476"/>
                      <a:pt x="351" y="16577"/>
                      <a:pt x="376" y="16677"/>
                    </a:cubicBezTo>
                    <a:cubicBezTo>
                      <a:pt x="402" y="16752"/>
                      <a:pt x="427" y="16827"/>
                      <a:pt x="477" y="16927"/>
                    </a:cubicBezTo>
                    <a:cubicBezTo>
                      <a:pt x="502" y="17003"/>
                      <a:pt x="527" y="17078"/>
                      <a:pt x="577" y="17153"/>
                    </a:cubicBezTo>
                    <a:cubicBezTo>
                      <a:pt x="602" y="17228"/>
                      <a:pt x="652" y="17278"/>
                      <a:pt x="702" y="17328"/>
                    </a:cubicBezTo>
                    <a:cubicBezTo>
                      <a:pt x="727" y="17354"/>
                      <a:pt x="777" y="17404"/>
                      <a:pt x="803" y="17429"/>
                    </a:cubicBezTo>
                    <a:cubicBezTo>
                      <a:pt x="828" y="17479"/>
                      <a:pt x="853" y="17529"/>
                      <a:pt x="853" y="17579"/>
                    </a:cubicBezTo>
                    <a:cubicBezTo>
                      <a:pt x="903" y="17679"/>
                      <a:pt x="928" y="17805"/>
                      <a:pt x="953" y="17930"/>
                    </a:cubicBezTo>
                    <a:cubicBezTo>
                      <a:pt x="953" y="17980"/>
                      <a:pt x="953" y="18005"/>
                      <a:pt x="978" y="18055"/>
                    </a:cubicBezTo>
                    <a:cubicBezTo>
                      <a:pt x="1003" y="18080"/>
                      <a:pt x="1003" y="18130"/>
                      <a:pt x="1028" y="18156"/>
                    </a:cubicBezTo>
                    <a:cubicBezTo>
                      <a:pt x="1053" y="18206"/>
                      <a:pt x="1053" y="18256"/>
                      <a:pt x="1078" y="18281"/>
                    </a:cubicBezTo>
                    <a:cubicBezTo>
                      <a:pt x="1128" y="18431"/>
                      <a:pt x="1178" y="18557"/>
                      <a:pt x="1229" y="18707"/>
                    </a:cubicBezTo>
                    <a:cubicBezTo>
                      <a:pt x="1279" y="18832"/>
                      <a:pt x="1304" y="18983"/>
                      <a:pt x="1329" y="19108"/>
                    </a:cubicBezTo>
                    <a:cubicBezTo>
                      <a:pt x="1329" y="19208"/>
                      <a:pt x="1354" y="19308"/>
                      <a:pt x="1379" y="19384"/>
                    </a:cubicBezTo>
                    <a:cubicBezTo>
                      <a:pt x="1404" y="19459"/>
                      <a:pt x="1429" y="19559"/>
                      <a:pt x="1454" y="19634"/>
                    </a:cubicBezTo>
                    <a:cubicBezTo>
                      <a:pt x="1504" y="19709"/>
                      <a:pt x="1529" y="19785"/>
                      <a:pt x="1579" y="19860"/>
                    </a:cubicBezTo>
                    <a:cubicBezTo>
                      <a:pt x="1605" y="19910"/>
                      <a:pt x="1655" y="19960"/>
                      <a:pt x="1680" y="20010"/>
                    </a:cubicBezTo>
                    <a:cubicBezTo>
                      <a:pt x="1730" y="20110"/>
                      <a:pt x="1755" y="20211"/>
                      <a:pt x="1780" y="20311"/>
                    </a:cubicBezTo>
                    <a:cubicBezTo>
                      <a:pt x="1830" y="20411"/>
                      <a:pt x="1880" y="20536"/>
                      <a:pt x="1905" y="20637"/>
                    </a:cubicBezTo>
                    <a:cubicBezTo>
                      <a:pt x="1930" y="20712"/>
                      <a:pt x="1955" y="20762"/>
                      <a:pt x="2006" y="20812"/>
                    </a:cubicBezTo>
                    <a:cubicBezTo>
                      <a:pt x="2031" y="20862"/>
                      <a:pt x="2056" y="20912"/>
                      <a:pt x="2081" y="20963"/>
                    </a:cubicBezTo>
                    <a:cubicBezTo>
                      <a:pt x="2131" y="21038"/>
                      <a:pt x="2181" y="21088"/>
                      <a:pt x="2206" y="21163"/>
                    </a:cubicBezTo>
                    <a:cubicBezTo>
                      <a:pt x="2256" y="21238"/>
                      <a:pt x="2281" y="21313"/>
                      <a:pt x="2306" y="21414"/>
                    </a:cubicBezTo>
                    <a:cubicBezTo>
                      <a:pt x="2331" y="21489"/>
                      <a:pt x="2356" y="21564"/>
                      <a:pt x="2382" y="21639"/>
                    </a:cubicBezTo>
                    <a:cubicBezTo>
                      <a:pt x="2407" y="21714"/>
                      <a:pt x="2457" y="21765"/>
                      <a:pt x="2482" y="21840"/>
                    </a:cubicBezTo>
                    <a:cubicBezTo>
                      <a:pt x="2532" y="21890"/>
                      <a:pt x="2557" y="21965"/>
                      <a:pt x="2582" y="22015"/>
                    </a:cubicBezTo>
                    <a:cubicBezTo>
                      <a:pt x="2657" y="22141"/>
                      <a:pt x="2732" y="22241"/>
                      <a:pt x="2783" y="22366"/>
                    </a:cubicBezTo>
                    <a:cubicBezTo>
                      <a:pt x="2833" y="22466"/>
                      <a:pt x="2908" y="22542"/>
                      <a:pt x="2983" y="22642"/>
                    </a:cubicBezTo>
                    <a:cubicBezTo>
                      <a:pt x="2983" y="22667"/>
                      <a:pt x="3008" y="22717"/>
                      <a:pt x="3033" y="22742"/>
                    </a:cubicBezTo>
                    <a:cubicBezTo>
                      <a:pt x="3033" y="22842"/>
                      <a:pt x="3058" y="22943"/>
                      <a:pt x="3108" y="23018"/>
                    </a:cubicBezTo>
                    <a:cubicBezTo>
                      <a:pt x="3133" y="23093"/>
                      <a:pt x="3209" y="23168"/>
                      <a:pt x="3259" y="23243"/>
                    </a:cubicBezTo>
                    <a:cubicBezTo>
                      <a:pt x="3309" y="23293"/>
                      <a:pt x="3334" y="23344"/>
                      <a:pt x="3384" y="23394"/>
                    </a:cubicBezTo>
                    <a:cubicBezTo>
                      <a:pt x="3409" y="23419"/>
                      <a:pt x="3434" y="23444"/>
                      <a:pt x="3459" y="23444"/>
                    </a:cubicBezTo>
                    <a:cubicBezTo>
                      <a:pt x="3484" y="23469"/>
                      <a:pt x="3534" y="23469"/>
                      <a:pt x="3559" y="23494"/>
                    </a:cubicBezTo>
                    <a:cubicBezTo>
                      <a:pt x="3585" y="23544"/>
                      <a:pt x="3585" y="23569"/>
                      <a:pt x="3610" y="23619"/>
                    </a:cubicBezTo>
                    <a:cubicBezTo>
                      <a:pt x="3635" y="23694"/>
                      <a:pt x="3660" y="23770"/>
                      <a:pt x="3685" y="23870"/>
                    </a:cubicBezTo>
                    <a:cubicBezTo>
                      <a:pt x="3710" y="23945"/>
                      <a:pt x="3785" y="24020"/>
                      <a:pt x="3810" y="24095"/>
                    </a:cubicBezTo>
                    <a:cubicBezTo>
                      <a:pt x="3860" y="24171"/>
                      <a:pt x="3910" y="24271"/>
                      <a:pt x="3986" y="24321"/>
                    </a:cubicBezTo>
                    <a:cubicBezTo>
                      <a:pt x="4036" y="24346"/>
                      <a:pt x="4086" y="24371"/>
                      <a:pt x="4111" y="24396"/>
                    </a:cubicBezTo>
                    <a:cubicBezTo>
                      <a:pt x="4186" y="24521"/>
                      <a:pt x="4261" y="24622"/>
                      <a:pt x="4336" y="24747"/>
                    </a:cubicBezTo>
                    <a:cubicBezTo>
                      <a:pt x="4387" y="24872"/>
                      <a:pt x="4462" y="24998"/>
                      <a:pt x="4512" y="25123"/>
                    </a:cubicBezTo>
                    <a:cubicBezTo>
                      <a:pt x="4562" y="25248"/>
                      <a:pt x="4637" y="25349"/>
                      <a:pt x="4712" y="25449"/>
                    </a:cubicBezTo>
                    <a:cubicBezTo>
                      <a:pt x="4762" y="25524"/>
                      <a:pt x="4788" y="25574"/>
                      <a:pt x="4838" y="25649"/>
                    </a:cubicBezTo>
                    <a:cubicBezTo>
                      <a:pt x="4888" y="25699"/>
                      <a:pt x="4913" y="25750"/>
                      <a:pt x="4963" y="25800"/>
                    </a:cubicBezTo>
                    <a:cubicBezTo>
                      <a:pt x="5038" y="25875"/>
                      <a:pt x="5088" y="25950"/>
                      <a:pt x="5163" y="26050"/>
                    </a:cubicBezTo>
                    <a:cubicBezTo>
                      <a:pt x="5214" y="26151"/>
                      <a:pt x="5264" y="26251"/>
                      <a:pt x="5339" y="26326"/>
                    </a:cubicBezTo>
                    <a:cubicBezTo>
                      <a:pt x="5389" y="26376"/>
                      <a:pt x="5414" y="26426"/>
                      <a:pt x="5464" y="26476"/>
                    </a:cubicBezTo>
                    <a:cubicBezTo>
                      <a:pt x="5489" y="26526"/>
                      <a:pt x="5514" y="26552"/>
                      <a:pt x="5539" y="26577"/>
                    </a:cubicBezTo>
                    <a:cubicBezTo>
                      <a:pt x="5615" y="26652"/>
                      <a:pt x="5715" y="26702"/>
                      <a:pt x="5790" y="26752"/>
                    </a:cubicBezTo>
                    <a:cubicBezTo>
                      <a:pt x="5815" y="26802"/>
                      <a:pt x="5890" y="26802"/>
                      <a:pt x="5940" y="26827"/>
                    </a:cubicBezTo>
                    <a:cubicBezTo>
                      <a:pt x="5940" y="26827"/>
                      <a:pt x="5965" y="26827"/>
                      <a:pt x="5991" y="26852"/>
                    </a:cubicBezTo>
                    <a:cubicBezTo>
                      <a:pt x="6066" y="26953"/>
                      <a:pt x="6166" y="27028"/>
                      <a:pt x="6241" y="27128"/>
                    </a:cubicBezTo>
                    <a:cubicBezTo>
                      <a:pt x="6291" y="27253"/>
                      <a:pt x="6341" y="27354"/>
                      <a:pt x="6366" y="27479"/>
                    </a:cubicBezTo>
                    <a:cubicBezTo>
                      <a:pt x="6392" y="27529"/>
                      <a:pt x="6442" y="27579"/>
                      <a:pt x="6467" y="27654"/>
                    </a:cubicBezTo>
                    <a:cubicBezTo>
                      <a:pt x="6492" y="27704"/>
                      <a:pt x="6542" y="27755"/>
                      <a:pt x="6567" y="27830"/>
                    </a:cubicBezTo>
                    <a:cubicBezTo>
                      <a:pt x="6592" y="27880"/>
                      <a:pt x="6642" y="27955"/>
                      <a:pt x="6692" y="28005"/>
                    </a:cubicBezTo>
                    <a:cubicBezTo>
                      <a:pt x="6717" y="28055"/>
                      <a:pt x="6767" y="28080"/>
                      <a:pt x="6818" y="28105"/>
                    </a:cubicBezTo>
                    <a:cubicBezTo>
                      <a:pt x="6918" y="28156"/>
                      <a:pt x="6993" y="28206"/>
                      <a:pt x="7068" y="28281"/>
                    </a:cubicBezTo>
                    <a:cubicBezTo>
                      <a:pt x="7143" y="28356"/>
                      <a:pt x="7244" y="28431"/>
                      <a:pt x="7319" y="28532"/>
                    </a:cubicBezTo>
                    <a:cubicBezTo>
                      <a:pt x="7394" y="28632"/>
                      <a:pt x="7469" y="28757"/>
                      <a:pt x="7519" y="28857"/>
                    </a:cubicBezTo>
                    <a:cubicBezTo>
                      <a:pt x="7595" y="29008"/>
                      <a:pt x="7645" y="29133"/>
                      <a:pt x="7695" y="29258"/>
                    </a:cubicBezTo>
                    <a:cubicBezTo>
                      <a:pt x="7720" y="29359"/>
                      <a:pt x="7770" y="29434"/>
                      <a:pt x="7845" y="29509"/>
                    </a:cubicBezTo>
                    <a:cubicBezTo>
                      <a:pt x="7870" y="29534"/>
                      <a:pt x="7920" y="29584"/>
                      <a:pt x="7945" y="29634"/>
                    </a:cubicBezTo>
                    <a:cubicBezTo>
                      <a:pt x="8021" y="29684"/>
                      <a:pt x="8071" y="29760"/>
                      <a:pt x="8121" y="29810"/>
                    </a:cubicBezTo>
                    <a:cubicBezTo>
                      <a:pt x="8171" y="29860"/>
                      <a:pt x="8221" y="29885"/>
                      <a:pt x="8271" y="29885"/>
                    </a:cubicBezTo>
                    <a:cubicBezTo>
                      <a:pt x="8346" y="29910"/>
                      <a:pt x="8447" y="29935"/>
                      <a:pt x="8522" y="29960"/>
                    </a:cubicBezTo>
                    <a:cubicBezTo>
                      <a:pt x="8572" y="30010"/>
                      <a:pt x="8647" y="30085"/>
                      <a:pt x="8722" y="30136"/>
                    </a:cubicBezTo>
                    <a:cubicBezTo>
                      <a:pt x="8747" y="30186"/>
                      <a:pt x="8773" y="30236"/>
                      <a:pt x="8798" y="30286"/>
                    </a:cubicBezTo>
                    <a:cubicBezTo>
                      <a:pt x="8798" y="30361"/>
                      <a:pt x="8823" y="30411"/>
                      <a:pt x="8848" y="30461"/>
                    </a:cubicBezTo>
                    <a:cubicBezTo>
                      <a:pt x="8898" y="30562"/>
                      <a:pt x="8973" y="30637"/>
                      <a:pt x="9023" y="30712"/>
                    </a:cubicBezTo>
                    <a:cubicBezTo>
                      <a:pt x="9073" y="30812"/>
                      <a:pt x="9123" y="30887"/>
                      <a:pt x="9199" y="30963"/>
                    </a:cubicBezTo>
                    <a:cubicBezTo>
                      <a:pt x="9249" y="31038"/>
                      <a:pt x="9324" y="31113"/>
                      <a:pt x="9374" y="31163"/>
                    </a:cubicBezTo>
                    <a:cubicBezTo>
                      <a:pt x="9449" y="31313"/>
                      <a:pt x="9549" y="31439"/>
                      <a:pt x="9625" y="31589"/>
                    </a:cubicBezTo>
                    <a:cubicBezTo>
                      <a:pt x="9675" y="31664"/>
                      <a:pt x="9725" y="31714"/>
                      <a:pt x="9775" y="31790"/>
                    </a:cubicBezTo>
                    <a:cubicBezTo>
                      <a:pt x="9825" y="31865"/>
                      <a:pt x="9875" y="31940"/>
                      <a:pt x="9925" y="32015"/>
                    </a:cubicBezTo>
                    <a:cubicBezTo>
                      <a:pt x="9976" y="32065"/>
                      <a:pt x="10051" y="32116"/>
                      <a:pt x="10126" y="32141"/>
                    </a:cubicBezTo>
                    <a:cubicBezTo>
                      <a:pt x="10176" y="32191"/>
                      <a:pt x="10251" y="32216"/>
                      <a:pt x="10301" y="32241"/>
                    </a:cubicBezTo>
                    <a:cubicBezTo>
                      <a:pt x="10402" y="32291"/>
                      <a:pt x="10527" y="32341"/>
                      <a:pt x="10627" y="32366"/>
                    </a:cubicBezTo>
                    <a:cubicBezTo>
                      <a:pt x="10677" y="32441"/>
                      <a:pt x="10752" y="32517"/>
                      <a:pt x="10828" y="32592"/>
                    </a:cubicBezTo>
                    <a:cubicBezTo>
                      <a:pt x="10853" y="32642"/>
                      <a:pt x="10903" y="32692"/>
                      <a:pt x="10928" y="32767"/>
                    </a:cubicBezTo>
                    <a:cubicBezTo>
                      <a:pt x="10978" y="32817"/>
                      <a:pt x="11003" y="32867"/>
                      <a:pt x="11028" y="32918"/>
                    </a:cubicBezTo>
                    <a:cubicBezTo>
                      <a:pt x="11078" y="32968"/>
                      <a:pt x="11128" y="33018"/>
                      <a:pt x="11179" y="33068"/>
                    </a:cubicBezTo>
                    <a:cubicBezTo>
                      <a:pt x="11229" y="33118"/>
                      <a:pt x="11254" y="33193"/>
                      <a:pt x="11304" y="33243"/>
                    </a:cubicBezTo>
                    <a:cubicBezTo>
                      <a:pt x="11429" y="33319"/>
                      <a:pt x="11554" y="33344"/>
                      <a:pt x="11680" y="33369"/>
                    </a:cubicBezTo>
                    <a:cubicBezTo>
                      <a:pt x="11755" y="33394"/>
                      <a:pt x="11805" y="33419"/>
                      <a:pt x="11855" y="33419"/>
                    </a:cubicBezTo>
                    <a:cubicBezTo>
                      <a:pt x="11905" y="33419"/>
                      <a:pt x="11955" y="33444"/>
                      <a:pt x="12006" y="33444"/>
                    </a:cubicBezTo>
                    <a:cubicBezTo>
                      <a:pt x="12056" y="33469"/>
                      <a:pt x="12106" y="33494"/>
                      <a:pt x="12131" y="33519"/>
                    </a:cubicBezTo>
                    <a:cubicBezTo>
                      <a:pt x="12206" y="33594"/>
                      <a:pt x="12281" y="33669"/>
                      <a:pt x="12356" y="33745"/>
                    </a:cubicBezTo>
                    <a:cubicBezTo>
                      <a:pt x="12407" y="33770"/>
                      <a:pt x="12457" y="33820"/>
                      <a:pt x="12507" y="33870"/>
                    </a:cubicBezTo>
                    <a:cubicBezTo>
                      <a:pt x="12532" y="33895"/>
                      <a:pt x="12557" y="33895"/>
                      <a:pt x="12607" y="33920"/>
                    </a:cubicBezTo>
                    <a:cubicBezTo>
                      <a:pt x="12657" y="33945"/>
                      <a:pt x="12682" y="33945"/>
                      <a:pt x="12732" y="33970"/>
                    </a:cubicBezTo>
                    <a:cubicBezTo>
                      <a:pt x="12783" y="33995"/>
                      <a:pt x="12833" y="34020"/>
                      <a:pt x="12883" y="34020"/>
                    </a:cubicBezTo>
                    <a:cubicBezTo>
                      <a:pt x="12933" y="34045"/>
                      <a:pt x="12983" y="34095"/>
                      <a:pt x="13033" y="34121"/>
                    </a:cubicBezTo>
                    <a:cubicBezTo>
                      <a:pt x="13083" y="34146"/>
                      <a:pt x="13133" y="34171"/>
                      <a:pt x="13184" y="34196"/>
                    </a:cubicBezTo>
                    <a:cubicBezTo>
                      <a:pt x="13234" y="34221"/>
                      <a:pt x="13284" y="34221"/>
                      <a:pt x="13334" y="34221"/>
                    </a:cubicBezTo>
                    <a:lnTo>
                      <a:pt x="13384" y="34221"/>
                    </a:lnTo>
                    <a:cubicBezTo>
                      <a:pt x="13409" y="34246"/>
                      <a:pt x="13434" y="34296"/>
                      <a:pt x="13434" y="34321"/>
                    </a:cubicBezTo>
                    <a:cubicBezTo>
                      <a:pt x="13459" y="34371"/>
                      <a:pt x="13509" y="34446"/>
                      <a:pt x="13534" y="34496"/>
                    </a:cubicBezTo>
                    <a:cubicBezTo>
                      <a:pt x="13560" y="34572"/>
                      <a:pt x="13610" y="34622"/>
                      <a:pt x="13660" y="34672"/>
                    </a:cubicBezTo>
                    <a:cubicBezTo>
                      <a:pt x="13685" y="34722"/>
                      <a:pt x="13735" y="34747"/>
                      <a:pt x="13760" y="34797"/>
                    </a:cubicBezTo>
                    <a:cubicBezTo>
                      <a:pt x="13810" y="34847"/>
                      <a:pt x="13885" y="34872"/>
                      <a:pt x="13961" y="34897"/>
                    </a:cubicBezTo>
                    <a:cubicBezTo>
                      <a:pt x="13986" y="34897"/>
                      <a:pt x="14036" y="34923"/>
                      <a:pt x="14061" y="34923"/>
                    </a:cubicBezTo>
                    <a:cubicBezTo>
                      <a:pt x="14111" y="34948"/>
                      <a:pt x="14161" y="34948"/>
                      <a:pt x="14186" y="34948"/>
                    </a:cubicBezTo>
                    <a:lnTo>
                      <a:pt x="14236" y="34948"/>
                    </a:lnTo>
                    <a:cubicBezTo>
                      <a:pt x="14286" y="34948"/>
                      <a:pt x="14336" y="34923"/>
                      <a:pt x="14362" y="34897"/>
                    </a:cubicBezTo>
                    <a:cubicBezTo>
                      <a:pt x="14487" y="34822"/>
                      <a:pt x="14562" y="34672"/>
                      <a:pt x="14587" y="34522"/>
                    </a:cubicBezTo>
                    <a:cubicBezTo>
                      <a:pt x="14587" y="34547"/>
                      <a:pt x="14612" y="34572"/>
                      <a:pt x="14637" y="34572"/>
                    </a:cubicBezTo>
                    <a:cubicBezTo>
                      <a:pt x="14687" y="34647"/>
                      <a:pt x="14763" y="34722"/>
                      <a:pt x="14838" y="34797"/>
                    </a:cubicBezTo>
                    <a:cubicBezTo>
                      <a:pt x="14863" y="34822"/>
                      <a:pt x="14888" y="34847"/>
                      <a:pt x="14913" y="34872"/>
                    </a:cubicBezTo>
                    <a:cubicBezTo>
                      <a:pt x="14963" y="34923"/>
                      <a:pt x="15032" y="34948"/>
                      <a:pt x="15104" y="34948"/>
                    </a:cubicBezTo>
                    <a:cubicBezTo>
                      <a:pt x="15176" y="34948"/>
                      <a:pt x="15251" y="34923"/>
                      <a:pt x="15314" y="34872"/>
                    </a:cubicBezTo>
                    <a:cubicBezTo>
                      <a:pt x="15414" y="34772"/>
                      <a:pt x="15464" y="34622"/>
                      <a:pt x="15464" y="34471"/>
                    </a:cubicBezTo>
                    <a:cubicBezTo>
                      <a:pt x="15489" y="34371"/>
                      <a:pt x="15464" y="34271"/>
                      <a:pt x="15414" y="34171"/>
                    </a:cubicBezTo>
                    <a:cubicBezTo>
                      <a:pt x="15389" y="34095"/>
                      <a:pt x="15339" y="34020"/>
                      <a:pt x="15264" y="33970"/>
                    </a:cubicBezTo>
                    <a:cubicBezTo>
                      <a:pt x="15239" y="33945"/>
                      <a:pt x="15214" y="33920"/>
                      <a:pt x="15189" y="33895"/>
                    </a:cubicBezTo>
                    <a:cubicBezTo>
                      <a:pt x="15164" y="33870"/>
                      <a:pt x="15138" y="33820"/>
                      <a:pt x="15138" y="33795"/>
                    </a:cubicBezTo>
                    <a:cubicBezTo>
                      <a:pt x="15113" y="33720"/>
                      <a:pt x="15088" y="33669"/>
                      <a:pt x="15038" y="33619"/>
                    </a:cubicBezTo>
                    <a:cubicBezTo>
                      <a:pt x="14988" y="33544"/>
                      <a:pt x="14913" y="33469"/>
                      <a:pt x="14863" y="33419"/>
                    </a:cubicBezTo>
                    <a:cubicBezTo>
                      <a:pt x="14813" y="33369"/>
                      <a:pt x="14763" y="33344"/>
                      <a:pt x="14712" y="33319"/>
                    </a:cubicBezTo>
                    <a:cubicBezTo>
                      <a:pt x="14662" y="33293"/>
                      <a:pt x="14637" y="33268"/>
                      <a:pt x="14587" y="33243"/>
                    </a:cubicBezTo>
                    <a:lnTo>
                      <a:pt x="14412" y="33168"/>
                    </a:lnTo>
                    <a:cubicBezTo>
                      <a:pt x="14362" y="33118"/>
                      <a:pt x="14311" y="33043"/>
                      <a:pt x="14261" y="32993"/>
                    </a:cubicBezTo>
                    <a:cubicBezTo>
                      <a:pt x="14211" y="32943"/>
                      <a:pt x="14161" y="32918"/>
                      <a:pt x="14111" y="32867"/>
                    </a:cubicBezTo>
                    <a:cubicBezTo>
                      <a:pt x="14086" y="32842"/>
                      <a:pt x="14061" y="32817"/>
                      <a:pt x="14036" y="32792"/>
                    </a:cubicBezTo>
                    <a:cubicBezTo>
                      <a:pt x="13986" y="32767"/>
                      <a:pt x="13910" y="32717"/>
                      <a:pt x="13860" y="32692"/>
                    </a:cubicBezTo>
                    <a:cubicBezTo>
                      <a:pt x="13835" y="32667"/>
                      <a:pt x="13810" y="32667"/>
                      <a:pt x="13785" y="32642"/>
                    </a:cubicBezTo>
                    <a:cubicBezTo>
                      <a:pt x="13710" y="32617"/>
                      <a:pt x="13635" y="32592"/>
                      <a:pt x="13585" y="32567"/>
                    </a:cubicBezTo>
                    <a:cubicBezTo>
                      <a:pt x="13509" y="32517"/>
                      <a:pt x="13459" y="32466"/>
                      <a:pt x="13409" y="32416"/>
                    </a:cubicBezTo>
                    <a:cubicBezTo>
                      <a:pt x="13359" y="32366"/>
                      <a:pt x="13309" y="32316"/>
                      <a:pt x="13259" y="32266"/>
                    </a:cubicBezTo>
                    <a:cubicBezTo>
                      <a:pt x="13234" y="32241"/>
                      <a:pt x="13209" y="32191"/>
                      <a:pt x="13159" y="32166"/>
                    </a:cubicBezTo>
                    <a:cubicBezTo>
                      <a:pt x="13108" y="32141"/>
                      <a:pt x="13058" y="32141"/>
                      <a:pt x="13008" y="32116"/>
                    </a:cubicBezTo>
                    <a:cubicBezTo>
                      <a:pt x="12958" y="32090"/>
                      <a:pt x="12933" y="32090"/>
                      <a:pt x="12883" y="32065"/>
                    </a:cubicBezTo>
                    <a:cubicBezTo>
                      <a:pt x="12808" y="32040"/>
                      <a:pt x="12757" y="31990"/>
                      <a:pt x="12682" y="31965"/>
                    </a:cubicBezTo>
                    <a:cubicBezTo>
                      <a:pt x="12607" y="31815"/>
                      <a:pt x="12532" y="31664"/>
                      <a:pt x="12457" y="31514"/>
                    </a:cubicBezTo>
                    <a:cubicBezTo>
                      <a:pt x="12432" y="31464"/>
                      <a:pt x="12382" y="31414"/>
                      <a:pt x="12356" y="31389"/>
                    </a:cubicBezTo>
                    <a:cubicBezTo>
                      <a:pt x="12306" y="31364"/>
                      <a:pt x="12281" y="31339"/>
                      <a:pt x="12256" y="31313"/>
                    </a:cubicBezTo>
                    <a:cubicBezTo>
                      <a:pt x="12206" y="31288"/>
                      <a:pt x="12156" y="31238"/>
                      <a:pt x="12106" y="31213"/>
                    </a:cubicBezTo>
                    <a:cubicBezTo>
                      <a:pt x="12056" y="31163"/>
                      <a:pt x="12006" y="31138"/>
                      <a:pt x="11955" y="31113"/>
                    </a:cubicBezTo>
                    <a:cubicBezTo>
                      <a:pt x="11955" y="31063"/>
                      <a:pt x="11955" y="31038"/>
                      <a:pt x="11930" y="31013"/>
                    </a:cubicBezTo>
                    <a:cubicBezTo>
                      <a:pt x="11905" y="30988"/>
                      <a:pt x="11905" y="30938"/>
                      <a:pt x="11880" y="30912"/>
                    </a:cubicBezTo>
                    <a:cubicBezTo>
                      <a:pt x="11830" y="30862"/>
                      <a:pt x="11805" y="30787"/>
                      <a:pt x="11780" y="30737"/>
                    </a:cubicBezTo>
                    <a:cubicBezTo>
                      <a:pt x="11730" y="30662"/>
                      <a:pt x="11680" y="30587"/>
                      <a:pt x="11630" y="30537"/>
                    </a:cubicBezTo>
                    <a:cubicBezTo>
                      <a:pt x="11605" y="30486"/>
                      <a:pt x="11554" y="30461"/>
                      <a:pt x="11479" y="30411"/>
                    </a:cubicBezTo>
                    <a:cubicBezTo>
                      <a:pt x="11379" y="30361"/>
                      <a:pt x="11279" y="30311"/>
                      <a:pt x="11179" y="30236"/>
                    </a:cubicBezTo>
                    <a:cubicBezTo>
                      <a:pt x="11078" y="30186"/>
                      <a:pt x="10978" y="30136"/>
                      <a:pt x="10878" y="30085"/>
                    </a:cubicBezTo>
                    <a:cubicBezTo>
                      <a:pt x="10828" y="30035"/>
                      <a:pt x="10778" y="29985"/>
                      <a:pt x="10727" y="29935"/>
                    </a:cubicBezTo>
                    <a:cubicBezTo>
                      <a:pt x="10677" y="29885"/>
                      <a:pt x="10627" y="29835"/>
                      <a:pt x="10602" y="29760"/>
                    </a:cubicBezTo>
                    <a:cubicBezTo>
                      <a:pt x="10552" y="29709"/>
                      <a:pt x="10502" y="29634"/>
                      <a:pt x="10477" y="29559"/>
                    </a:cubicBezTo>
                    <a:cubicBezTo>
                      <a:pt x="10427" y="29484"/>
                      <a:pt x="10377" y="29384"/>
                      <a:pt x="10326" y="29308"/>
                    </a:cubicBezTo>
                    <a:cubicBezTo>
                      <a:pt x="10276" y="29233"/>
                      <a:pt x="10201" y="29183"/>
                      <a:pt x="10151" y="29133"/>
                    </a:cubicBezTo>
                    <a:cubicBezTo>
                      <a:pt x="10101" y="29058"/>
                      <a:pt x="10026" y="29008"/>
                      <a:pt x="9950" y="28983"/>
                    </a:cubicBezTo>
                    <a:cubicBezTo>
                      <a:pt x="9900" y="28958"/>
                      <a:pt x="9850" y="28933"/>
                      <a:pt x="9825" y="28907"/>
                    </a:cubicBezTo>
                    <a:cubicBezTo>
                      <a:pt x="9775" y="28857"/>
                      <a:pt x="9725" y="28807"/>
                      <a:pt x="9675" y="28757"/>
                    </a:cubicBezTo>
                    <a:cubicBezTo>
                      <a:pt x="9675" y="28732"/>
                      <a:pt x="9650" y="28732"/>
                      <a:pt x="9650" y="28707"/>
                    </a:cubicBezTo>
                    <a:cubicBezTo>
                      <a:pt x="9625" y="28557"/>
                      <a:pt x="9600" y="28381"/>
                      <a:pt x="9474" y="28256"/>
                    </a:cubicBezTo>
                    <a:cubicBezTo>
                      <a:pt x="9424" y="28206"/>
                      <a:pt x="9349" y="28156"/>
                      <a:pt x="9299" y="28105"/>
                    </a:cubicBezTo>
                    <a:cubicBezTo>
                      <a:pt x="9249" y="28080"/>
                      <a:pt x="9199" y="28055"/>
                      <a:pt x="9148" y="28005"/>
                    </a:cubicBezTo>
                    <a:cubicBezTo>
                      <a:pt x="9123" y="27980"/>
                      <a:pt x="9098" y="27955"/>
                      <a:pt x="9073" y="27930"/>
                    </a:cubicBezTo>
                    <a:cubicBezTo>
                      <a:pt x="9048" y="27880"/>
                      <a:pt x="9023" y="27830"/>
                      <a:pt x="8998" y="27805"/>
                    </a:cubicBezTo>
                    <a:cubicBezTo>
                      <a:pt x="8948" y="27755"/>
                      <a:pt x="8873" y="27730"/>
                      <a:pt x="8798" y="27679"/>
                    </a:cubicBezTo>
                    <a:cubicBezTo>
                      <a:pt x="8773" y="27654"/>
                      <a:pt x="8747" y="27629"/>
                      <a:pt x="8747" y="27604"/>
                    </a:cubicBezTo>
                    <a:cubicBezTo>
                      <a:pt x="8722" y="27579"/>
                      <a:pt x="8697" y="27529"/>
                      <a:pt x="8672" y="27529"/>
                    </a:cubicBezTo>
                    <a:cubicBezTo>
                      <a:pt x="8622" y="27479"/>
                      <a:pt x="8572" y="27454"/>
                      <a:pt x="8522" y="27404"/>
                    </a:cubicBezTo>
                    <a:cubicBezTo>
                      <a:pt x="8422" y="27303"/>
                      <a:pt x="8346" y="27203"/>
                      <a:pt x="8246" y="27103"/>
                    </a:cubicBezTo>
                    <a:cubicBezTo>
                      <a:pt x="8196" y="27028"/>
                      <a:pt x="8121" y="26953"/>
                      <a:pt x="8046" y="26902"/>
                    </a:cubicBezTo>
                    <a:cubicBezTo>
                      <a:pt x="8021" y="26852"/>
                      <a:pt x="7996" y="26827"/>
                      <a:pt x="7971" y="26777"/>
                    </a:cubicBezTo>
                    <a:cubicBezTo>
                      <a:pt x="7971" y="26752"/>
                      <a:pt x="7945" y="26727"/>
                      <a:pt x="7920" y="26702"/>
                    </a:cubicBezTo>
                    <a:cubicBezTo>
                      <a:pt x="7895" y="26652"/>
                      <a:pt x="7870" y="26627"/>
                      <a:pt x="7820" y="26577"/>
                    </a:cubicBezTo>
                    <a:cubicBezTo>
                      <a:pt x="7820" y="26552"/>
                      <a:pt x="7795" y="26526"/>
                      <a:pt x="7770" y="26501"/>
                    </a:cubicBezTo>
                    <a:cubicBezTo>
                      <a:pt x="7720" y="26451"/>
                      <a:pt x="7695" y="26376"/>
                      <a:pt x="7670" y="26326"/>
                    </a:cubicBezTo>
                    <a:lnTo>
                      <a:pt x="7569" y="26100"/>
                    </a:lnTo>
                    <a:cubicBezTo>
                      <a:pt x="7569" y="26050"/>
                      <a:pt x="7544" y="26025"/>
                      <a:pt x="7519" y="26000"/>
                    </a:cubicBezTo>
                    <a:cubicBezTo>
                      <a:pt x="7469" y="25925"/>
                      <a:pt x="7394" y="25900"/>
                      <a:pt x="7319" y="25850"/>
                    </a:cubicBezTo>
                    <a:cubicBezTo>
                      <a:pt x="7244" y="25724"/>
                      <a:pt x="7168" y="25624"/>
                      <a:pt x="7118" y="25524"/>
                    </a:cubicBezTo>
                    <a:cubicBezTo>
                      <a:pt x="7093" y="25474"/>
                      <a:pt x="7043" y="25449"/>
                      <a:pt x="7018" y="25424"/>
                    </a:cubicBezTo>
                    <a:cubicBezTo>
                      <a:pt x="6968" y="25399"/>
                      <a:pt x="6943" y="25399"/>
                      <a:pt x="6918" y="25374"/>
                    </a:cubicBezTo>
                    <a:cubicBezTo>
                      <a:pt x="6793" y="25173"/>
                      <a:pt x="6667" y="24998"/>
                      <a:pt x="6542" y="24797"/>
                    </a:cubicBezTo>
                    <a:cubicBezTo>
                      <a:pt x="6517" y="24772"/>
                      <a:pt x="6492" y="24722"/>
                      <a:pt x="6492" y="24672"/>
                    </a:cubicBezTo>
                    <a:cubicBezTo>
                      <a:pt x="6467" y="24622"/>
                      <a:pt x="6417" y="24597"/>
                      <a:pt x="6392" y="24547"/>
                    </a:cubicBezTo>
                    <a:cubicBezTo>
                      <a:pt x="6341" y="24521"/>
                      <a:pt x="6316" y="24471"/>
                      <a:pt x="6266" y="24471"/>
                    </a:cubicBezTo>
                    <a:cubicBezTo>
                      <a:pt x="6241" y="24446"/>
                      <a:pt x="6216" y="24446"/>
                      <a:pt x="6191" y="24446"/>
                    </a:cubicBezTo>
                    <a:cubicBezTo>
                      <a:pt x="6141" y="24371"/>
                      <a:pt x="6091" y="24296"/>
                      <a:pt x="6041" y="24246"/>
                    </a:cubicBezTo>
                    <a:cubicBezTo>
                      <a:pt x="6016" y="24221"/>
                      <a:pt x="5991" y="24196"/>
                      <a:pt x="5965" y="24171"/>
                    </a:cubicBezTo>
                    <a:cubicBezTo>
                      <a:pt x="5940" y="24171"/>
                      <a:pt x="5890" y="24146"/>
                      <a:pt x="5865" y="24120"/>
                    </a:cubicBezTo>
                    <a:cubicBezTo>
                      <a:pt x="5840" y="24045"/>
                      <a:pt x="5815" y="23995"/>
                      <a:pt x="5815" y="23920"/>
                    </a:cubicBezTo>
                    <a:cubicBezTo>
                      <a:pt x="5790" y="23870"/>
                      <a:pt x="5740" y="23795"/>
                      <a:pt x="5715" y="23745"/>
                    </a:cubicBezTo>
                    <a:cubicBezTo>
                      <a:pt x="5690" y="23694"/>
                      <a:pt x="5665" y="23619"/>
                      <a:pt x="5615" y="23594"/>
                    </a:cubicBezTo>
                    <a:cubicBezTo>
                      <a:pt x="5590" y="23544"/>
                      <a:pt x="5539" y="23519"/>
                      <a:pt x="5489" y="23469"/>
                    </a:cubicBezTo>
                    <a:cubicBezTo>
                      <a:pt x="5464" y="23444"/>
                      <a:pt x="5439" y="23419"/>
                      <a:pt x="5439" y="23369"/>
                    </a:cubicBezTo>
                    <a:cubicBezTo>
                      <a:pt x="5414" y="23344"/>
                      <a:pt x="5389" y="23318"/>
                      <a:pt x="5389" y="23293"/>
                    </a:cubicBezTo>
                    <a:cubicBezTo>
                      <a:pt x="5339" y="23243"/>
                      <a:pt x="5289" y="23168"/>
                      <a:pt x="5264" y="23118"/>
                    </a:cubicBezTo>
                    <a:cubicBezTo>
                      <a:pt x="5239" y="23093"/>
                      <a:pt x="5189" y="23043"/>
                      <a:pt x="5163" y="23018"/>
                    </a:cubicBezTo>
                    <a:cubicBezTo>
                      <a:pt x="5163" y="22968"/>
                      <a:pt x="5138" y="22917"/>
                      <a:pt x="5138" y="22867"/>
                    </a:cubicBezTo>
                    <a:cubicBezTo>
                      <a:pt x="5113" y="22792"/>
                      <a:pt x="5038" y="22717"/>
                      <a:pt x="4988" y="22642"/>
                    </a:cubicBezTo>
                    <a:cubicBezTo>
                      <a:pt x="4963" y="22617"/>
                      <a:pt x="4938" y="22592"/>
                      <a:pt x="4913" y="22567"/>
                    </a:cubicBezTo>
                    <a:cubicBezTo>
                      <a:pt x="4888" y="22491"/>
                      <a:pt x="4863" y="22441"/>
                      <a:pt x="4838" y="22366"/>
                    </a:cubicBezTo>
                    <a:cubicBezTo>
                      <a:pt x="4813" y="22266"/>
                      <a:pt x="4712" y="22216"/>
                      <a:pt x="4637" y="22141"/>
                    </a:cubicBezTo>
                    <a:cubicBezTo>
                      <a:pt x="4612" y="22141"/>
                      <a:pt x="4612" y="22141"/>
                      <a:pt x="4612" y="22115"/>
                    </a:cubicBezTo>
                    <a:lnTo>
                      <a:pt x="4587" y="22115"/>
                    </a:lnTo>
                    <a:cubicBezTo>
                      <a:pt x="4562" y="22065"/>
                      <a:pt x="4537" y="22015"/>
                      <a:pt x="4512" y="21965"/>
                    </a:cubicBezTo>
                    <a:cubicBezTo>
                      <a:pt x="4462" y="21915"/>
                      <a:pt x="4437" y="21865"/>
                      <a:pt x="4412" y="21790"/>
                    </a:cubicBezTo>
                    <a:cubicBezTo>
                      <a:pt x="4387" y="21765"/>
                      <a:pt x="4387" y="21765"/>
                      <a:pt x="4387" y="21740"/>
                    </a:cubicBezTo>
                    <a:cubicBezTo>
                      <a:pt x="4361" y="21689"/>
                      <a:pt x="4336" y="21614"/>
                      <a:pt x="4286" y="21564"/>
                    </a:cubicBezTo>
                    <a:cubicBezTo>
                      <a:pt x="4211" y="21439"/>
                      <a:pt x="4136" y="21313"/>
                      <a:pt x="4061" y="21188"/>
                    </a:cubicBezTo>
                    <a:cubicBezTo>
                      <a:pt x="4011" y="21113"/>
                      <a:pt x="3986" y="21038"/>
                      <a:pt x="3935" y="20937"/>
                    </a:cubicBezTo>
                    <a:cubicBezTo>
                      <a:pt x="4061" y="20887"/>
                      <a:pt x="4136" y="20762"/>
                      <a:pt x="4161" y="20637"/>
                    </a:cubicBezTo>
                    <a:cubicBezTo>
                      <a:pt x="4211" y="20461"/>
                      <a:pt x="4161" y="20236"/>
                      <a:pt x="4061" y="20110"/>
                    </a:cubicBezTo>
                    <a:cubicBezTo>
                      <a:pt x="4011" y="20085"/>
                      <a:pt x="3986" y="20060"/>
                      <a:pt x="3960" y="20035"/>
                    </a:cubicBezTo>
                    <a:cubicBezTo>
                      <a:pt x="3935" y="20010"/>
                      <a:pt x="3910" y="20010"/>
                      <a:pt x="3885" y="19985"/>
                    </a:cubicBezTo>
                    <a:lnTo>
                      <a:pt x="3860" y="19985"/>
                    </a:lnTo>
                    <a:cubicBezTo>
                      <a:pt x="3860" y="19960"/>
                      <a:pt x="3835" y="19910"/>
                      <a:pt x="3810" y="19860"/>
                    </a:cubicBezTo>
                    <a:cubicBezTo>
                      <a:pt x="3810" y="19785"/>
                      <a:pt x="3785" y="19709"/>
                      <a:pt x="3785" y="19659"/>
                    </a:cubicBezTo>
                    <a:cubicBezTo>
                      <a:pt x="3760" y="19609"/>
                      <a:pt x="3760" y="19559"/>
                      <a:pt x="3735" y="19509"/>
                    </a:cubicBezTo>
                    <a:cubicBezTo>
                      <a:pt x="3685" y="19459"/>
                      <a:pt x="3610" y="19384"/>
                      <a:pt x="3559" y="19308"/>
                    </a:cubicBezTo>
                    <a:cubicBezTo>
                      <a:pt x="3534" y="19283"/>
                      <a:pt x="3534" y="19233"/>
                      <a:pt x="3509" y="19208"/>
                    </a:cubicBezTo>
                    <a:cubicBezTo>
                      <a:pt x="3509" y="19133"/>
                      <a:pt x="3509" y="19083"/>
                      <a:pt x="3509" y="19008"/>
                    </a:cubicBezTo>
                    <a:cubicBezTo>
                      <a:pt x="3484" y="18857"/>
                      <a:pt x="3484" y="18682"/>
                      <a:pt x="3409" y="18557"/>
                    </a:cubicBezTo>
                    <a:cubicBezTo>
                      <a:pt x="3384" y="18481"/>
                      <a:pt x="3334" y="18431"/>
                      <a:pt x="3284" y="18356"/>
                    </a:cubicBezTo>
                    <a:cubicBezTo>
                      <a:pt x="3284" y="18306"/>
                      <a:pt x="3284" y="18256"/>
                      <a:pt x="3259" y="18206"/>
                    </a:cubicBezTo>
                    <a:cubicBezTo>
                      <a:pt x="3259" y="18055"/>
                      <a:pt x="3234" y="17905"/>
                      <a:pt x="3158" y="17755"/>
                    </a:cubicBezTo>
                    <a:cubicBezTo>
                      <a:pt x="3083" y="17654"/>
                      <a:pt x="2983" y="17604"/>
                      <a:pt x="2883" y="17554"/>
                    </a:cubicBezTo>
                    <a:cubicBezTo>
                      <a:pt x="2908" y="17504"/>
                      <a:pt x="2908" y="17454"/>
                      <a:pt x="2933" y="17404"/>
                    </a:cubicBezTo>
                    <a:cubicBezTo>
                      <a:pt x="2933" y="17303"/>
                      <a:pt x="2933" y="17228"/>
                      <a:pt x="2908" y="17128"/>
                    </a:cubicBezTo>
                    <a:cubicBezTo>
                      <a:pt x="2883" y="17028"/>
                      <a:pt x="2833" y="16927"/>
                      <a:pt x="2783" y="16852"/>
                    </a:cubicBezTo>
                    <a:cubicBezTo>
                      <a:pt x="2783" y="16827"/>
                      <a:pt x="2757" y="16827"/>
                      <a:pt x="2757" y="16802"/>
                    </a:cubicBezTo>
                    <a:cubicBezTo>
                      <a:pt x="2732" y="16702"/>
                      <a:pt x="2682" y="16602"/>
                      <a:pt x="2632" y="16526"/>
                    </a:cubicBezTo>
                    <a:cubicBezTo>
                      <a:pt x="2582" y="16426"/>
                      <a:pt x="2557" y="16351"/>
                      <a:pt x="2507" y="16276"/>
                    </a:cubicBezTo>
                    <a:cubicBezTo>
                      <a:pt x="2507" y="16226"/>
                      <a:pt x="2482" y="16176"/>
                      <a:pt x="2482" y="16100"/>
                    </a:cubicBezTo>
                    <a:cubicBezTo>
                      <a:pt x="2457" y="16050"/>
                      <a:pt x="2457" y="16000"/>
                      <a:pt x="2432" y="15925"/>
                    </a:cubicBezTo>
                    <a:cubicBezTo>
                      <a:pt x="2407" y="15850"/>
                      <a:pt x="2382" y="15749"/>
                      <a:pt x="2331" y="15649"/>
                    </a:cubicBezTo>
                    <a:cubicBezTo>
                      <a:pt x="2306" y="15524"/>
                      <a:pt x="2281" y="15374"/>
                      <a:pt x="2231" y="15223"/>
                    </a:cubicBezTo>
                    <a:cubicBezTo>
                      <a:pt x="2231" y="15173"/>
                      <a:pt x="2231" y="15098"/>
                      <a:pt x="2231" y="15048"/>
                    </a:cubicBezTo>
                    <a:cubicBezTo>
                      <a:pt x="2206" y="14947"/>
                      <a:pt x="2206" y="14872"/>
                      <a:pt x="2181" y="14797"/>
                    </a:cubicBezTo>
                    <a:cubicBezTo>
                      <a:pt x="2156" y="14672"/>
                      <a:pt x="2131" y="14546"/>
                      <a:pt x="2106" y="14421"/>
                    </a:cubicBezTo>
                    <a:cubicBezTo>
                      <a:pt x="2106" y="14346"/>
                      <a:pt x="2106" y="14296"/>
                      <a:pt x="2081" y="14246"/>
                    </a:cubicBezTo>
                    <a:cubicBezTo>
                      <a:pt x="2106" y="14145"/>
                      <a:pt x="2131" y="14070"/>
                      <a:pt x="2131" y="13995"/>
                    </a:cubicBezTo>
                    <a:cubicBezTo>
                      <a:pt x="2156" y="13870"/>
                      <a:pt x="2131" y="13770"/>
                      <a:pt x="2131" y="13669"/>
                    </a:cubicBezTo>
                    <a:cubicBezTo>
                      <a:pt x="2106" y="13544"/>
                      <a:pt x="2106" y="13444"/>
                      <a:pt x="2056" y="13343"/>
                    </a:cubicBezTo>
                    <a:cubicBezTo>
                      <a:pt x="2031" y="13318"/>
                      <a:pt x="2006" y="13268"/>
                      <a:pt x="2006" y="13243"/>
                    </a:cubicBezTo>
                    <a:cubicBezTo>
                      <a:pt x="2006" y="13218"/>
                      <a:pt x="2006" y="13168"/>
                      <a:pt x="2006" y="13118"/>
                    </a:cubicBezTo>
                    <a:cubicBezTo>
                      <a:pt x="2006" y="13018"/>
                      <a:pt x="2006" y="12892"/>
                      <a:pt x="1980" y="12792"/>
                    </a:cubicBezTo>
                    <a:cubicBezTo>
                      <a:pt x="1980" y="12742"/>
                      <a:pt x="1955" y="12692"/>
                      <a:pt x="1955" y="12617"/>
                    </a:cubicBezTo>
                    <a:cubicBezTo>
                      <a:pt x="1930" y="12592"/>
                      <a:pt x="1930" y="12541"/>
                      <a:pt x="1905" y="12491"/>
                    </a:cubicBezTo>
                    <a:cubicBezTo>
                      <a:pt x="1905" y="12441"/>
                      <a:pt x="1880" y="12366"/>
                      <a:pt x="1880" y="12316"/>
                    </a:cubicBezTo>
                    <a:cubicBezTo>
                      <a:pt x="1880" y="12241"/>
                      <a:pt x="1880" y="12191"/>
                      <a:pt x="1880" y="12115"/>
                    </a:cubicBezTo>
                    <a:cubicBezTo>
                      <a:pt x="1880" y="12065"/>
                      <a:pt x="1905" y="12015"/>
                      <a:pt x="1905" y="11940"/>
                    </a:cubicBezTo>
                    <a:cubicBezTo>
                      <a:pt x="1930" y="11890"/>
                      <a:pt x="1980" y="11815"/>
                      <a:pt x="1980" y="11739"/>
                    </a:cubicBezTo>
                    <a:cubicBezTo>
                      <a:pt x="2006" y="11639"/>
                      <a:pt x="2006" y="11539"/>
                      <a:pt x="1980" y="11439"/>
                    </a:cubicBezTo>
                    <a:cubicBezTo>
                      <a:pt x="1955" y="11338"/>
                      <a:pt x="1930" y="11263"/>
                      <a:pt x="1905" y="11188"/>
                    </a:cubicBezTo>
                    <a:cubicBezTo>
                      <a:pt x="1880" y="11138"/>
                      <a:pt x="1855" y="11113"/>
                      <a:pt x="1830" y="11088"/>
                    </a:cubicBezTo>
                    <a:cubicBezTo>
                      <a:pt x="1830" y="11013"/>
                      <a:pt x="1855" y="10937"/>
                      <a:pt x="1855" y="10862"/>
                    </a:cubicBezTo>
                    <a:cubicBezTo>
                      <a:pt x="1880" y="10787"/>
                      <a:pt x="1905" y="10712"/>
                      <a:pt x="1930" y="10637"/>
                    </a:cubicBezTo>
                    <a:cubicBezTo>
                      <a:pt x="1930" y="10536"/>
                      <a:pt x="1955" y="10461"/>
                      <a:pt x="1955" y="10386"/>
                    </a:cubicBezTo>
                    <a:cubicBezTo>
                      <a:pt x="1980" y="10361"/>
                      <a:pt x="1980" y="10311"/>
                      <a:pt x="1980" y="10286"/>
                    </a:cubicBezTo>
                    <a:cubicBezTo>
                      <a:pt x="1980" y="10236"/>
                      <a:pt x="1980" y="10211"/>
                      <a:pt x="1980" y="10160"/>
                    </a:cubicBezTo>
                    <a:cubicBezTo>
                      <a:pt x="2006" y="10110"/>
                      <a:pt x="2006" y="10060"/>
                      <a:pt x="2006" y="10010"/>
                    </a:cubicBezTo>
                    <a:cubicBezTo>
                      <a:pt x="2006" y="9935"/>
                      <a:pt x="2006" y="9860"/>
                      <a:pt x="2031" y="9785"/>
                    </a:cubicBezTo>
                    <a:cubicBezTo>
                      <a:pt x="2056" y="9709"/>
                      <a:pt x="2081" y="9634"/>
                      <a:pt x="2081" y="9559"/>
                    </a:cubicBezTo>
                    <a:cubicBezTo>
                      <a:pt x="2106" y="9484"/>
                      <a:pt x="2106" y="9409"/>
                      <a:pt x="2106" y="9333"/>
                    </a:cubicBezTo>
                    <a:cubicBezTo>
                      <a:pt x="2081" y="9208"/>
                      <a:pt x="2056" y="9058"/>
                      <a:pt x="2056" y="8907"/>
                    </a:cubicBezTo>
                    <a:cubicBezTo>
                      <a:pt x="2081" y="8832"/>
                      <a:pt x="2131" y="8732"/>
                      <a:pt x="2181" y="8657"/>
                    </a:cubicBezTo>
                    <a:cubicBezTo>
                      <a:pt x="2206" y="8607"/>
                      <a:pt x="2231" y="8556"/>
                      <a:pt x="2256" y="8506"/>
                    </a:cubicBezTo>
                    <a:cubicBezTo>
                      <a:pt x="2281" y="8456"/>
                      <a:pt x="2306" y="8406"/>
                      <a:pt x="2306" y="8356"/>
                    </a:cubicBezTo>
                    <a:cubicBezTo>
                      <a:pt x="2331" y="8231"/>
                      <a:pt x="2306" y="8105"/>
                      <a:pt x="2306" y="7980"/>
                    </a:cubicBezTo>
                    <a:cubicBezTo>
                      <a:pt x="2306" y="7905"/>
                      <a:pt x="2281" y="7830"/>
                      <a:pt x="2281" y="7754"/>
                    </a:cubicBezTo>
                    <a:cubicBezTo>
                      <a:pt x="2306" y="7654"/>
                      <a:pt x="2331" y="7579"/>
                      <a:pt x="2356" y="7479"/>
                    </a:cubicBezTo>
                    <a:cubicBezTo>
                      <a:pt x="2382" y="7429"/>
                      <a:pt x="2382" y="7379"/>
                      <a:pt x="2382" y="7328"/>
                    </a:cubicBezTo>
                    <a:cubicBezTo>
                      <a:pt x="2382" y="7303"/>
                      <a:pt x="2382" y="7253"/>
                      <a:pt x="2382" y="7203"/>
                    </a:cubicBezTo>
                    <a:cubicBezTo>
                      <a:pt x="2382" y="7153"/>
                      <a:pt x="2382" y="7078"/>
                      <a:pt x="2356" y="7028"/>
                    </a:cubicBezTo>
                    <a:cubicBezTo>
                      <a:pt x="2356" y="7003"/>
                      <a:pt x="2356" y="6978"/>
                      <a:pt x="2356" y="6952"/>
                    </a:cubicBezTo>
                    <a:cubicBezTo>
                      <a:pt x="2382" y="6902"/>
                      <a:pt x="2407" y="6877"/>
                      <a:pt x="2457" y="6827"/>
                    </a:cubicBezTo>
                    <a:cubicBezTo>
                      <a:pt x="2482" y="6802"/>
                      <a:pt x="2482" y="6752"/>
                      <a:pt x="2507" y="6727"/>
                    </a:cubicBezTo>
                    <a:cubicBezTo>
                      <a:pt x="2582" y="6677"/>
                      <a:pt x="2632" y="6577"/>
                      <a:pt x="2657" y="6476"/>
                    </a:cubicBezTo>
                    <a:cubicBezTo>
                      <a:pt x="2682" y="6401"/>
                      <a:pt x="2682" y="6326"/>
                      <a:pt x="2707" y="6251"/>
                    </a:cubicBezTo>
                    <a:cubicBezTo>
                      <a:pt x="2707" y="6201"/>
                      <a:pt x="2707" y="6150"/>
                      <a:pt x="2707" y="6075"/>
                    </a:cubicBezTo>
                    <a:cubicBezTo>
                      <a:pt x="2707" y="6025"/>
                      <a:pt x="2682" y="5975"/>
                      <a:pt x="2657" y="5925"/>
                    </a:cubicBezTo>
                    <a:cubicBezTo>
                      <a:pt x="2682" y="5875"/>
                      <a:pt x="2682" y="5850"/>
                      <a:pt x="2682" y="5800"/>
                    </a:cubicBezTo>
                    <a:cubicBezTo>
                      <a:pt x="2707" y="5775"/>
                      <a:pt x="2732" y="5775"/>
                      <a:pt x="2732" y="5749"/>
                    </a:cubicBezTo>
                    <a:cubicBezTo>
                      <a:pt x="2757" y="5674"/>
                      <a:pt x="2808" y="5574"/>
                      <a:pt x="2833" y="5499"/>
                    </a:cubicBezTo>
                    <a:cubicBezTo>
                      <a:pt x="2883" y="5449"/>
                      <a:pt x="2908" y="5374"/>
                      <a:pt x="2933" y="5298"/>
                    </a:cubicBezTo>
                    <a:cubicBezTo>
                      <a:pt x="2958" y="5223"/>
                      <a:pt x="2958" y="5173"/>
                      <a:pt x="2958" y="5098"/>
                    </a:cubicBezTo>
                    <a:cubicBezTo>
                      <a:pt x="2983" y="5073"/>
                      <a:pt x="2983" y="5023"/>
                      <a:pt x="3008" y="4972"/>
                    </a:cubicBezTo>
                    <a:cubicBezTo>
                      <a:pt x="3008" y="4972"/>
                      <a:pt x="3008" y="4972"/>
                      <a:pt x="3033" y="4947"/>
                    </a:cubicBezTo>
                    <a:cubicBezTo>
                      <a:pt x="3058" y="4947"/>
                      <a:pt x="3083" y="4922"/>
                      <a:pt x="3108" y="4897"/>
                    </a:cubicBezTo>
                    <a:cubicBezTo>
                      <a:pt x="3184" y="4822"/>
                      <a:pt x="3209" y="4722"/>
                      <a:pt x="3234" y="4597"/>
                    </a:cubicBezTo>
                    <a:cubicBezTo>
                      <a:pt x="3234" y="4597"/>
                      <a:pt x="3234" y="4622"/>
                      <a:pt x="3234" y="4622"/>
                    </a:cubicBezTo>
                    <a:cubicBezTo>
                      <a:pt x="3259" y="4571"/>
                      <a:pt x="3259" y="4496"/>
                      <a:pt x="3259" y="4446"/>
                    </a:cubicBezTo>
                    <a:cubicBezTo>
                      <a:pt x="3284" y="4421"/>
                      <a:pt x="3284" y="4421"/>
                      <a:pt x="3309" y="4396"/>
                    </a:cubicBezTo>
                    <a:cubicBezTo>
                      <a:pt x="3334" y="4346"/>
                      <a:pt x="3384" y="4296"/>
                      <a:pt x="3409" y="4246"/>
                    </a:cubicBezTo>
                    <a:cubicBezTo>
                      <a:pt x="3434" y="4221"/>
                      <a:pt x="3434" y="4196"/>
                      <a:pt x="3459" y="4170"/>
                    </a:cubicBezTo>
                    <a:cubicBezTo>
                      <a:pt x="3484" y="4145"/>
                      <a:pt x="3484" y="4095"/>
                      <a:pt x="3484" y="4070"/>
                    </a:cubicBezTo>
                    <a:cubicBezTo>
                      <a:pt x="3509" y="4045"/>
                      <a:pt x="3509" y="4045"/>
                      <a:pt x="3509" y="4020"/>
                    </a:cubicBezTo>
                    <a:cubicBezTo>
                      <a:pt x="3559" y="3995"/>
                      <a:pt x="3585" y="3970"/>
                      <a:pt x="3610" y="3945"/>
                    </a:cubicBezTo>
                    <a:cubicBezTo>
                      <a:pt x="3660" y="3920"/>
                      <a:pt x="3685" y="3870"/>
                      <a:pt x="3710" y="3845"/>
                    </a:cubicBezTo>
                    <a:cubicBezTo>
                      <a:pt x="3710" y="3820"/>
                      <a:pt x="3735" y="3769"/>
                      <a:pt x="3735" y="3744"/>
                    </a:cubicBezTo>
                    <a:cubicBezTo>
                      <a:pt x="3760" y="3719"/>
                      <a:pt x="3785" y="3719"/>
                      <a:pt x="3785" y="3694"/>
                    </a:cubicBezTo>
                    <a:cubicBezTo>
                      <a:pt x="3860" y="3644"/>
                      <a:pt x="3910" y="3594"/>
                      <a:pt x="3960" y="3519"/>
                    </a:cubicBezTo>
                    <a:cubicBezTo>
                      <a:pt x="4011" y="3444"/>
                      <a:pt x="4011" y="3343"/>
                      <a:pt x="4011" y="3243"/>
                    </a:cubicBezTo>
                    <a:cubicBezTo>
                      <a:pt x="4011" y="3218"/>
                      <a:pt x="4011" y="3168"/>
                      <a:pt x="4011" y="3143"/>
                    </a:cubicBezTo>
                    <a:cubicBezTo>
                      <a:pt x="4011" y="3118"/>
                      <a:pt x="4036" y="3118"/>
                      <a:pt x="4036" y="3118"/>
                    </a:cubicBezTo>
                    <a:cubicBezTo>
                      <a:pt x="4036" y="3093"/>
                      <a:pt x="4061" y="3043"/>
                      <a:pt x="4061" y="3018"/>
                    </a:cubicBezTo>
                    <a:lnTo>
                      <a:pt x="4086" y="3018"/>
                    </a:lnTo>
                    <a:cubicBezTo>
                      <a:pt x="4136" y="2993"/>
                      <a:pt x="4161" y="2942"/>
                      <a:pt x="4186" y="2892"/>
                    </a:cubicBezTo>
                    <a:cubicBezTo>
                      <a:pt x="4236" y="2842"/>
                      <a:pt x="4261" y="2792"/>
                      <a:pt x="4286" y="2742"/>
                    </a:cubicBezTo>
                    <a:cubicBezTo>
                      <a:pt x="4311" y="2692"/>
                      <a:pt x="4336" y="2642"/>
                      <a:pt x="4336" y="2592"/>
                    </a:cubicBezTo>
                    <a:cubicBezTo>
                      <a:pt x="4361" y="2566"/>
                      <a:pt x="4387" y="2516"/>
                      <a:pt x="4387" y="2491"/>
                    </a:cubicBezTo>
                    <a:cubicBezTo>
                      <a:pt x="4412" y="2466"/>
                      <a:pt x="4412" y="2466"/>
                      <a:pt x="4412" y="2466"/>
                    </a:cubicBezTo>
                    <a:cubicBezTo>
                      <a:pt x="4462" y="2441"/>
                      <a:pt x="4512" y="2391"/>
                      <a:pt x="4537" y="2366"/>
                    </a:cubicBezTo>
                    <a:cubicBezTo>
                      <a:pt x="4637" y="2266"/>
                      <a:pt x="4687" y="2140"/>
                      <a:pt x="4737" y="2015"/>
                    </a:cubicBezTo>
                    <a:cubicBezTo>
                      <a:pt x="4788" y="1990"/>
                      <a:pt x="4838" y="1940"/>
                      <a:pt x="4888" y="1890"/>
                    </a:cubicBezTo>
                    <a:cubicBezTo>
                      <a:pt x="4938" y="1865"/>
                      <a:pt x="4963" y="1815"/>
                      <a:pt x="5013" y="1764"/>
                    </a:cubicBezTo>
                    <a:cubicBezTo>
                      <a:pt x="5038" y="1739"/>
                      <a:pt x="5063" y="1714"/>
                      <a:pt x="5063" y="1689"/>
                    </a:cubicBezTo>
                    <a:cubicBezTo>
                      <a:pt x="5088" y="1614"/>
                      <a:pt x="5113" y="1564"/>
                      <a:pt x="5138" y="1514"/>
                    </a:cubicBezTo>
                    <a:cubicBezTo>
                      <a:pt x="5163" y="1464"/>
                      <a:pt x="5189" y="1414"/>
                      <a:pt x="5214" y="1363"/>
                    </a:cubicBezTo>
                    <a:cubicBezTo>
                      <a:pt x="5264" y="1338"/>
                      <a:pt x="5314" y="1338"/>
                      <a:pt x="5364" y="1313"/>
                    </a:cubicBezTo>
                    <a:cubicBezTo>
                      <a:pt x="5389" y="1288"/>
                      <a:pt x="5414" y="1288"/>
                      <a:pt x="5439" y="1263"/>
                    </a:cubicBezTo>
                    <a:cubicBezTo>
                      <a:pt x="5464" y="1263"/>
                      <a:pt x="5489" y="1238"/>
                      <a:pt x="5514" y="1238"/>
                    </a:cubicBezTo>
                    <a:cubicBezTo>
                      <a:pt x="5564" y="1188"/>
                      <a:pt x="5615" y="1113"/>
                      <a:pt x="5665" y="1063"/>
                    </a:cubicBezTo>
                    <a:cubicBezTo>
                      <a:pt x="5690" y="1038"/>
                      <a:pt x="5740" y="988"/>
                      <a:pt x="5765" y="937"/>
                    </a:cubicBezTo>
                    <a:cubicBezTo>
                      <a:pt x="5815" y="912"/>
                      <a:pt x="5865" y="887"/>
                      <a:pt x="5915" y="862"/>
                    </a:cubicBezTo>
                    <a:cubicBezTo>
                      <a:pt x="5965" y="812"/>
                      <a:pt x="6016" y="762"/>
                      <a:pt x="6066" y="737"/>
                    </a:cubicBezTo>
                    <a:cubicBezTo>
                      <a:pt x="6091" y="712"/>
                      <a:pt x="6116" y="687"/>
                      <a:pt x="6141" y="662"/>
                    </a:cubicBezTo>
                    <a:cubicBezTo>
                      <a:pt x="6141" y="637"/>
                      <a:pt x="6166" y="612"/>
                      <a:pt x="6216" y="587"/>
                    </a:cubicBezTo>
                    <a:cubicBezTo>
                      <a:pt x="6241" y="536"/>
                      <a:pt x="6266" y="486"/>
                      <a:pt x="6316" y="461"/>
                    </a:cubicBezTo>
                    <a:cubicBezTo>
                      <a:pt x="6366" y="386"/>
                      <a:pt x="6392" y="261"/>
                      <a:pt x="6341" y="160"/>
                    </a:cubicBezTo>
                    <a:cubicBezTo>
                      <a:pt x="6316" y="110"/>
                      <a:pt x="6266" y="85"/>
                      <a:pt x="6216" y="85"/>
                    </a:cubicBezTo>
                    <a:cubicBezTo>
                      <a:pt x="6191" y="60"/>
                      <a:pt x="6191" y="60"/>
                      <a:pt x="6166" y="60"/>
                    </a:cubicBezTo>
                    <a:cubicBezTo>
                      <a:pt x="6148" y="23"/>
                      <a:pt x="6102" y="0"/>
                      <a:pt x="60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7406928" y="3163195"/>
                <a:ext cx="616045" cy="1098321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2612" extrusionOk="0">
                    <a:moveTo>
                      <a:pt x="12494" y="0"/>
                    </a:moveTo>
                    <a:cubicBezTo>
                      <a:pt x="12419" y="0"/>
                      <a:pt x="12378" y="65"/>
                      <a:pt x="12357" y="130"/>
                    </a:cubicBezTo>
                    <a:cubicBezTo>
                      <a:pt x="12332" y="231"/>
                      <a:pt x="12332" y="331"/>
                      <a:pt x="12332" y="431"/>
                    </a:cubicBezTo>
                    <a:cubicBezTo>
                      <a:pt x="12307" y="531"/>
                      <a:pt x="12281" y="632"/>
                      <a:pt x="12256" y="707"/>
                    </a:cubicBezTo>
                    <a:cubicBezTo>
                      <a:pt x="12231" y="782"/>
                      <a:pt x="12231" y="832"/>
                      <a:pt x="12206" y="882"/>
                    </a:cubicBezTo>
                    <a:cubicBezTo>
                      <a:pt x="12181" y="957"/>
                      <a:pt x="12156" y="1008"/>
                      <a:pt x="12156" y="1083"/>
                    </a:cubicBezTo>
                    <a:cubicBezTo>
                      <a:pt x="12181" y="1158"/>
                      <a:pt x="12181" y="1208"/>
                      <a:pt x="12181" y="1283"/>
                    </a:cubicBezTo>
                    <a:cubicBezTo>
                      <a:pt x="12181" y="1333"/>
                      <a:pt x="12206" y="1358"/>
                      <a:pt x="12206" y="1409"/>
                    </a:cubicBezTo>
                    <a:cubicBezTo>
                      <a:pt x="12206" y="1434"/>
                      <a:pt x="12206" y="1459"/>
                      <a:pt x="12206" y="1484"/>
                    </a:cubicBezTo>
                    <a:cubicBezTo>
                      <a:pt x="12181" y="1559"/>
                      <a:pt x="12181" y="1609"/>
                      <a:pt x="12156" y="1684"/>
                    </a:cubicBezTo>
                    <a:cubicBezTo>
                      <a:pt x="12131" y="1759"/>
                      <a:pt x="12131" y="1835"/>
                      <a:pt x="12131" y="1910"/>
                    </a:cubicBezTo>
                    <a:cubicBezTo>
                      <a:pt x="12131" y="1985"/>
                      <a:pt x="12131" y="2060"/>
                      <a:pt x="12156" y="2135"/>
                    </a:cubicBezTo>
                    <a:cubicBezTo>
                      <a:pt x="12156" y="2160"/>
                      <a:pt x="12156" y="2211"/>
                      <a:pt x="12156" y="2236"/>
                    </a:cubicBezTo>
                    <a:cubicBezTo>
                      <a:pt x="12156" y="2261"/>
                      <a:pt x="12131" y="2286"/>
                      <a:pt x="12106" y="2336"/>
                    </a:cubicBezTo>
                    <a:cubicBezTo>
                      <a:pt x="12081" y="2361"/>
                      <a:pt x="12081" y="2386"/>
                      <a:pt x="12056" y="2411"/>
                    </a:cubicBezTo>
                    <a:cubicBezTo>
                      <a:pt x="11981" y="2461"/>
                      <a:pt x="11931" y="2511"/>
                      <a:pt x="11906" y="2561"/>
                    </a:cubicBezTo>
                    <a:cubicBezTo>
                      <a:pt x="11855" y="2612"/>
                      <a:pt x="11855" y="2687"/>
                      <a:pt x="11830" y="2737"/>
                    </a:cubicBezTo>
                    <a:cubicBezTo>
                      <a:pt x="11805" y="2787"/>
                      <a:pt x="11805" y="2837"/>
                      <a:pt x="11780" y="2887"/>
                    </a:cubicBezTo>
                    <a:cubicBezTo>
                      <a:pt x="11755" y="2937"/>
                      <a:pt x="11780" y="3013"/>
                      <a:pt x="11780" y="3088"/>
                    </a:cubicBezTo>
                    <a:cubicBezTo>
                      <a:pt x="11780" y="3113"/>
                      <a:pt x="11755" y="3163"/>
                      <a:pt x="11755" y="3213"/>
                    </a:cubicBezTo>
                    <a:cubicBezTo>
                      <a:pt x="11780" y="3263"/>
                      <a:pt x="11780" y="3338"/>
                      <a:pt x="11780" y="3414"/>
                    </a:cubicBezTo>
                    <a:cubicBezTo>
                      <a:pt x="11755" y="3464"/>
                      <a:pt x="11755" y="3539"/>
                      <a:pt x="11730" y="3589"/>
                    </a:cubicBezTo>
                    <a:cubicBezTo>
                      <a:pt x="11655" y="3664"/>
                      <a:pt x="11605" y="3739"/>
                      <a:pt x="11530" y="3815"/>
                    </a:cubicBezTo>
                    <a:cubicBezTo>
                      <a:pt x="11454" y="3890"/>
                      <a:pt x="11379" y="3965"/>
                      <a:pt x="11329" y="4090"/>
                    </a:cubicBezTo>
                    <a:cubicBezTo>
                      <a:pt x="11304" y="4165"/>
                      <a:pt x="11304" y="4266"/>
                      <a:pt x="11279" y="4341"/>
                    </a:cubicBezTo>
                    <a:cubicBezTo>
                      <a:pt x="11279" y="4391"/>
                      <a:pt x="11279" y="4441"/>
                      <a:pt x="11254" y="4516"/>
                    </a:cubicBezTo>
                    <a:cubicBezTo>
                      <a:pt x="11254" y="4566"/>
                      <a:pt x="11254" y="4617"/>
                      <a:pt x="11254" y="4692"/>
                    </a:cubicBezTo>
                    <a:cubicBezTo>
                      <a:pt x="11254" y="4717"/>
                      <a:pt x="11254" y="4742"/>
                      <a:pt x="11254" y="4767"/>
                    </a:cubicBezTo>
                    <a:cubicBezTo>
                      <a:pt x="11204" y="4817"/>
                      <a:pt x="11179" y="4892"/>
                      <a:pt x="11154" y="4942"/>
                    </a:cubicBezTo>
                    <a:cubicBezTo>
                      <a:pt x="11129" y="4967"/>
                      <a:pt x="11104" y="5018"/>
                      <a:pt x="11078" y="5043"/>
                    </a:cubicBezTo>
                    <a:cubicBezTo>
                      <a:pt x="11053" y="5093"/>
                      <a:pt x="11003" y="5118"/>
                      <a:pt x="10978" y="5168"/>
                    </a:cubicBezTo>
                    <a:cubicBezTo>
                      <a:pt x="10953" y="5218"/>
                      <a:pt x="10928" y="5268"/>
                      <a:pt x="10903" y="5318"/>
                    </a:cubicBezTo>
                    <a:cubicBezTo>
                      <a:pt x="10878" y="5368"/>
                      <a:pt x="10878" y="5419"/>
                      <a:pt x="10853" y="5469"/>
                    </a:cubicBezTo>
                    <a:cubicBezTo>
                      <a:pt x="10803" y="5569"/>
                      <a:pt x="10753" y="5669"/>
                      <a:pt x="10703" y="5769"/>
                    </a:cubicBezTo>
                    <a:cubicBezTo>
                      <a:pt x="10652" y="5870"/>
                      <a:pt x="10577" y="5945"/>
                      <a:pt x="10552" y="6045"/>
                    </a:cubicBezTo>
                    <a:cubicBezTo>
                      <a:pt x="10527" y="6145"/>
                      <a:pt x="10502" y="6246"/>
                      <a:pt x="10477" y="6346"/>
                    </a:cubicBezTo>
                    <a:cubicBezTo>
                      <a:pt x="10452" y="6421"/>
                      <a:pt x="10402" y="6496"/>
                      <a:pt x="10377" y="6597"/>
                    </a:cubicBezTo>
                    <a:cubicBezTo>
                      <a:pt x="10352" y="6622"/>
                      <a:pt x="10352" y="6647"/>
                      <a:pt x="10327" y="6697"/>
                    </a:cubicBezTo>
                    <a:cubicBezTo>
                      <a:pt x="10251" y="6722"/>
                      <a:pt x="10176" y="6772"/>
                      <a:pt x="10126" y="6822"/>
                    </a:cubicBezTo>
                    <a:cubicBezTo>
                      <a:pt x="10051" y="6922"/>
                      <a:pt x="10026" y="7023"/>
                      <a:pt x="9976" y="7148"/>
                    </a:cubicBezTo>
                    <a:cubicBezTo>
                      <a:pt x="9951" y="7223"/>
                      <a:pt x="9900" y="7298"/>
                      <a:pt x="9900" y="7399"/>
                    </a:cubicBezTo>
                    <a:cubicBezTo>
                      <a:pt x="9875" y="7474"/>
                      <a:pt x="9900" y="7524"/>
                      <a:pt x="9900" y="7599"/>
                    </a:cubicBezTo>
                    <a:cubicBezTo>
                      <a:pt x="9900" y="7674"/>
                      <a:pt x="9900" y="7724"/>
                      <a:pt x="9900" y="7800"/>
                    </a:cubicBezTo>
                    <a:cubicBezTo>
                      <a:pt x="9850" y="7875"/>
                      <a:pt x="9825" y="7950"/>
                      <a:pt x="9775" y="8050"/>
                    </a:cubicBezTo>
                    <a:cubicBezTo>
                      <a:pt x="9725" y="8125"/>
                      <a:pt x="9650" y="8175"/>
                      <a:pt x="9600" y="8251"/>
                    </a:cubicBezTo>
                    <a:cubicBezTo>
                      <a:pt x="9525" y="8326"/>
                      <a:pt x="9474" y="8376"/>
                      <a:pt x="9399" y="8426"/>
                    </a:cubicBezTo>
                    <a:cubicBezTo>
                      <a:pt x="9349" y="8501"/>
                      <a:pt x="9299" y="8551"/>
                      <a:pt x="9249" y="8627"/>
                    </a:cubicBezTo>
                    <a:cubicBezTo>
                      <a:pt x="9224" y="8702"/>
                      <a:pt x="9199" y="8777"/>
                      <a:pt x="9174" y="8877"/>
                    </a:cubicBezTo>
                    <a:cubicBezTo>
                      <a:pt x="9174" y="8927"/>
                      <a:pt x="9149" y="9003"/>
                      <a:pt x="9149" y="9053"/>
                    </a:cubicBezTo>
                    <a:cubicBezTo>
                      <a:pt x="9124" y="9128"/>
                      <a:pt x="9124" y="9178"/>
                      <a:pt x="9098" y="9253"/>
                    </a:cubicBezTo>
                    <a:cubicBezTo>
                      <a:pt x="9098" y="9303"/>
                      <a:pt x="9098" y="9328"/>
                      <a:pt x="9124" y="9379"/>
                    </a:cubicBezTo>
                    <a:cubicBezTo>
                      <a:pt x="9073" y="9404"/>
                      <a:pt x="9048" y="9429"/>
                      <a:pt x="9023" y="9454"/>
                    </a:cubicBezTo>
                    <a:cubicBezTo>
                      <a:pt x="8973" y="9479"/>
                      <a:pt x="8948" y="9529"/>
                      <a:pt x="8898" y="9579"/>
                    </a:cubicBezTo>
                    <a:cubicBezTo>
                      <a:pt x="8823" y="9654"/>
                      <a:pt x="8748" y="9754"/>
                      <a:pt x="8697" y="9855"/>
                    </a:cubicBezTo>
                    <a:cubicBezTo>
                      <a:pt x="8622" y="9930"/>
                      <a:pt x="8572" y="9980"/>
                      <a:pt x="8497" y="10055"/>
                    </a:cubicBezTo>
                    <a:cubicBezTo>
                      <a:pt x="8422" y="10130"/>
                      <a:pt x="8372" y="10231"/>
                      <a:pt x="8322" y="10331"/>
                    </a:cubicBezTo>
                    <a:cubicBezTo>
                      <a:pt x="8271" y="10381"/>
                      <a:pt x="8246" y="10431"/>
                      <a:pt x="8221" y="10481"/>
                    </a:cubicBezTo>
                    <a:cubicBezTo>
                      <a:pt x="8196" y="10531"/>
                      <a:pt x="8171" y="10607"/>
                      <a:pt x="8146" y="10657"/>
                    </a:cubicBezTo>
                    <a:cubicBezTo>
                      <a:pt x="8146" y="10732"/>
                      <a:pt x="8121" y="10807"/>
                      <a:pt x="8096" y="10882"/>
                    </a:cubicBezTo>
                    <a:cubicBezTo>
                      <a:pt x="8021" y="10983"/>
                      <a:pt x="7946" y="11108"/>
                      <a:pt x="7870" y="11208"/>
                    </a:cubicBezTo>
                    <a:cubicBezTo>
                      <a:pt x="7820" y="11283"/>
                      <a:pt x="7745" y="11358"/>
                      <a:pt x="7720" y="11459"/>
                    </a:cubicBezTo>
                    <a:cubicBezTo>
                      <a:pt x="7695" y="11534"/>
                      <a:pt x="7670" y="11609"/>
                      <a:pt x="7645" y="11659"/>
                    </a:cubicBezTo>
                    <a:cubicBezTo>
                      <a:pt x="7595" y="11759"/>
                      <a:pt x="7545" y="11860"/>
                      <a:pt x="7494" y="11960"/>
                    </a:cubicBezTo>
                    <a:cubicBezTo>
                      <a:pt x="7444" y="11985"/>
                      <a:pt x="7419" y="12010"/>
                      <a:pt x="7369" y="12060"/>
                    </a:cubicBezTo>
                    <a:cubicBezTo>
                      <a:pt x="7319" y="12085"/>
                      <a:pt x="7269" y="12135"/>
                      <a:pt x="7219" y="12186"/>
                    </a:cubicBezTo>
                    <a:cubicBezTo>
                      <a:pt x="7169" y="12261"/>
                      <a:pt x="7144" y="12336"/>
                      <a:pt x="7119" y="12411"/>
                    </a:cubicBezTo>
                    <a:cubicBezTo>
                      <a:pt x="7068" y="12461"/>
                      <a:pt x="7043" y="12511"/>
                      <a:pt x="7018" y="12587"/>
                    </a:cubicBezTo>
                    <a:cubicBezTo>
                      <a:pt x="6968" y="12662"/>
                      <a:pt x="6893" y="12712"/>
                      <a:pt x="6843" y="12787"/>
                    </a:cubicBezTo>
                    <a:cubicBezTo>
                      <a:pt x="6743" y="12837"/>
                      <a:pt x="6642" y="12887"/>
                      <a:pt x="6542" y="12962"/>
                    </a:cubicBezTo>
                    <a:cubicBezTo>
                      <a:pt x="6442" y="13013"/>
                      <a:pt x="6342" y="13088"/>
                      <a:pt x="6241" y="13163"/>
                    </a:cubicBezTo>
                    <a:cubicBezTo>
                      <a:pt x="6141" y="13238"/>
                      <a:pt x="6066" y="13363"/>
                      <a:pt x="6016" y="13464"/>
                    </a:cubicBezTo>
                    <a:cubicBezTo>
                      <a:pt x="5991" y="13564"/>
                      <a:pt x="5991" y="13664"/>
                      <a:pt x="5966" y="13764"/>
                    </a:cubicBezTo>
                    <a:cubicBezTo>
                      <a:pt x="5941" y="13865"/>
                      <a:pt x="5941" y="13940"/>
                      <a:pt x="5941" y="14015"/>
                    </a:cubicBezTo>
                    <a:lnTo>
                      <a:pt x="5941" y="14191"/>
                    </a:lnTo>
                    <a:cubicBezTo>
                      <a:pt x="5941" y="14241"/>
                      <a:pt x="5916" y="14291"/>
                      <a:pt x="5916" y="14366"/>
                    </a:cubicBezTo>
                    <a:cubicBezTo>
                      <a:pt x="5890" y="14391"/>
                      <a:pt x="5840" y="14441"/>
                      <a:pt x="5815" y="14491"/>
                    </a:cubicBezTo>
                    <a:cubicBezTo>
                      <a:pt x="5765" y="14516"/>
                      <a:pt x="5715" y="14541"/>
                      <a:pt x="5690" y="14566"/>
                    </a:cubicBezTo>
                    <a:cubicBezTo>
                      <a:pt x="5640" y="14592"/>
                      <a:pt x="5615" y="14642"/>
                      <a:pt x="5590" y="14667"/>
                    </a:cubicBezTo>
                    <a:cubicBezTo>
                      <a:pt x="5565" y="14692"/>
                      <a:pt x="5540" y="14717"/>
                      <a:pt x="5540" y="14742"/>
                    </a:cubicBezTo>
                    <a:cubicBezTo>
                      <a:pt x="5489" y="14817"/>
                      <a:pt x="5439" y="14892"/>
                      <a:pt x="5414" y="14968"/>
                    </a:cubicBezTo>
                    <a:cubicBezTo>
                      <a:pt x="5389" y="15043"/>
                      <a:pt x="5364" y="15093"/>
                      <a:pt x="5314" y="15143"/>
                    </a:cubicBezTo>
                    <a:cubicBezTo>
                      <a:pt x="5289" y="15218"/>
                      <a:pt x="5264" y="15268"/>
                      <a:pt x="5214" y="15318"/>
                    </a:cubicBezTo>
                    <a:cubicBezTo>
                      <a:pt x="5164" y="15394"/>
                      <a:pt x="5139" y="15444"/>
                      <a:pt x="5088" y="15494"/>
                    </a:cubicBezTo>
                    <a:cubicBezTo>
                      <a:pt x="5038" y="15569"/>
                      <a:pt x="5013" y="15644"/>
                      <a:pt x="4963" y="15719"/>
                    </a:cubicBezTo>
                    <a:cubicBezTo>
                      <a:pt x="4913" y="15845"/>
                      <a:pt x="4863" y="15970"/>
                      <a:pt x="4813" y="16095"/>
                    </a:cubicBezTo>
                    <a:cubicBezTo>
                      <a:pt x="4788" y="16120"/>
                      <a:pt x="4738" y="16171"/>
                      <a:pt x="4713" y="16221"/>
                    </a:cubicBezTo>
                    <a:cubicBezTo>
                      <a:pt x="4687" y="16221"/>
                      <a:pt x="4662" y="16221"/>
                      <a:pt x="4637" y="16246"/>
                    </a:cubicBezTo>
                    <a:cubicBezTo>
                      <a:pt x="4587" y="16271"/>
                      <a:pt x="4537" y="16271"/>
                      <a:pt x="4487" y="16321"/>
                    </a:cubicBezTo>
                    <a:cubicBezTo>
                      <a:pt x="4412" y="16346"/>
                      <a:pt x="4337" y="16446"/>
                      <a:pt x="4286" y="16521"/>
                    </a:cubicBezTo>
                    <a:cubicBezTo>
                      <a:pt x="4261" y="16572"/>
                      <a:pt x="4261" y="16622"/>
                      <a:pt x="4236" y="16672"/>
                    </a:cubicBezTo>
                    <a:cubicBezTo>
                      <a:pt x="4211" y="16797"/>
                      <a:pt x="4161" y="16922"/>
                      <a:pt x="4136" y="17048"/>
                    </a:cubicBezTo>
                    <a:lnTo>
                      <a:pt x="4111" y="17248"/>
                    </a:lnTo>
                    <a:cubicBezTo>
                      <a:pt x="4086" y="17323"/>
                      <a:pt x="4061" y="17374"/>
                      <a:pt x="4036" y="17449"/>
                    </a:cubicBezTo>
                    <a:cubicBezTo>
                      <a:pt x="3986" y="17474"/>
                      <a:pt x="3936" y="17499"/>
                      <a:pt x="3885" y="17524"/>
                    </a:cubicBezTo>
                    <a:cubicBezTo>
                      <a:pt x="3860" y="17524"/>
                      <a:pt x="3810" y="17549"/>
                      <a:pt x="3760" y="17574"/>
                    </a:cubicBezTo>
                    <a:cubicBezTo>
                      <a:pt x="3710" y="17599"/>
                      <a:pt x="3660" y="17599"/>
                      <a:pt x="3610" y="17649"/>
                    </a:cubicBezTo>
                    <a:cubicBezTo>
                      <a:pt x="3535" y="17699"/>
                      <a:pt x="3459" y="17775"/>
                      <a:pt x="3409" y="17825"/>
                    </a:cubicBezTo>
                    <a:cubicBezTo>
                      <a:pt x="3309" y="17950"/>
                      <a:pt x="3284" y="18100"/>
                      <a:pt x="3234" y="18226"/>
                    </a:cubicBezTo>
                    <a:cubicBezTo>
                      <a:pt x="3234" y="18326"/>
                      <a:pt x="3209" y="18401"/>
                      <a:pt x="3209" y="18476"/>
                    </a:cubicBezTo>
                    <a:cubicBezTo>
                      <a:pt x="3184" y="18526"/>
                      <a:pt x="3134" y="18551"/>
                      <a:pt x="3108" y="18602"/>
                    </a:cubicBezTo>
                    <a:cubicBezTo>
                      <a:pt x="3083" y="18627"/>
                      <a:pt x="3058" y="18652"/>
                      <a:pt x="3033" y="18677"/>
                    </a:cubicBezTo>
                    <a:cubicBezTo>
                      <a:pt x="3008" y="18702"/>
                      <a:pt x="2983" y="18727"/>
                      <a:pt x="2958" y="18777"/>
                    </a:cubicBezTo>
                    <a:cubicBezTo>
                      <a:pt x="2908" y="18827"/>
                      <a:pt x="2883" y="18902"/>
                      <a:pt x="2858" y="18978"/>
                    </a:cubicBezTo>
                    <a:cubicBezTo>
                      <a:pt x="2783" y="19053"/>
                      <a:pt x="2733" y="19128"/>
                      <a:pt x="2657" y="19228"/>
                    </a:cubicBezTo>
                    <a:cubicBezTo>
                      <a:pt x="2632" y="19253"/>
                      <a:pt x="2607" y="19278"/>
                      <a:pt x="2582" y="19328"/>
                    </a:cubicBezTo>
                    <a:cubicBezTo>
                      <a:pt x="2557" y="19353"/>
                      <a:pt x="2532" y="19404"/>
                      <a:pt x="2532" y="19454"/>
                    </a:cubicBezTo>
                    <a:cubicBezTo>
                      <a:pt x="2507" y="19479"/>
                      <a:pt x="2507" y="19529"/>
                      <a:pt x="2482" y="19579"/>
                    </a:cubicBezTo>
                    <a:cubicBezTo>
                      <a:pt x="2482" y="19604"/>
                      <a:pt x="2457" y="19654"/>
                      <a:pt x="2457" y="19679"/>
                    </a:cubicBezTo>
                    <a:cubicBezTo>
                      <a:pt x="2432" y="19754"/>
                      <a:pt x="2432" y="19830"/>
                      <a:pt x="2407" y="19880"/>
                    </a:cubicBezTo>
                    <a:cubicBezTo>
                      <a:pt x="2382" y="19930"/>
                      <a:pt x="2332" y="19980"/>
                      <a:pt x="2281" y="20030"/>
                    </a:cubicBezTo>
                    <a:cubicBezTo>
                      <a:pt x="2231" y="20080"/>
                      <a:pt x="2181" y="20130"/>
                      <a:pt x="2131" y="20156"/>
                    </a:cubicBezTo>
                    <a:cubicBezTo>
                      <a:pt x="2081" y="20181"/>
                      <a:pt x="2056" y="20206"/>
                      <a:pt x="2031" y="20256"/>
                    </a:cubicBezTo>
                    <a:cubicBezTo>
                      <a:pt x="2006" y="20306"/>
                      <a:pt x="1956" y="20356"/>
                      <a:pt x="1905" y="20406"/>
                    </a:cubicBezTo>
                    <a:cubicBezTo>
                      <a:pt x="1905" y="20456"/>
                      <a:pt x="1880" y="20481"/>
                      <a:pt x="1855" y="20531"/>
                    </a:cubicBezTo>
                    <a:cubicBezTo>
                      <a:pt x="1805" y="20582"/>
                      <a:pt x="1755" y="20632"/>
                      <a:pt x="1705" y="20682"/>
                    </a:cubicBezTo>
                    <a:cubicBezTo>
                      <a:pt x="1655" y="20707"/>
                      <a:pt x="1605" y="20757"/>
                      <a:pt x="1555" y="20807"/>
                    </a:cubicBezTo>
                    <a:cubicBezTo>
                      <a:pt x="1530" y="20857"/>
                      <a:pt x="1504" y="20932"/>
                      <a:pt x="1479" y="20983"/>
                    </a:cubicBezTo>
                    <a:cubicBezTo>
                      <a:pt x="1454" y="21058"/>
                      <a:pt x="1404" y="21108"/>
                      <a:pt x="1379" y="21158"/>
                    </a:cubicBezTo>
                    <a:cubicBezTo>
                      <a:pt x="1329" y="21183"/>
                      <a:pt x="1304" y="21208"/>
                      <a:pt x="1254" y="21208"/>
                    </a:cubicBezTo>
                    <a:cubicBezTo>
                      <a:pt x="1204" y="21233"/>
                      <a:pt x="1179" y="21258"/>
                      <a:pt x="1129" y="21283"/>
                    </a:cubicBezTo>
                    <a:cubicBezTo>
                      <a:pt x="1103" y="21308"/>
                      <a:pt x="1053" y="21333"/>
                      <a:pt x="1053" y="21359"/>
                    </a:cubicBezTo>
                    <a:cubicBezTo>
                      <a:pt x="1003" y="21409"/>
                      <a:pt x="978" y="21459"/>
                      <a:pt x="953" y="21509"/>
                    </a:cubicBezTo>
                    <a:cubicBezTo>
                      <a:pt x="928" y="21534"/>
                      <a:pt x="878" y="21584"/>
                      <a:pt x="853" y="21609"/>
                    </a:cubicBezTo>
                    <a:cubicBezTo>
                      <a:pt x="828" y="21634"/>
                      <a:pt x="803" y="21659"/>
                      <a:pt x="753" y="21684"/>
                    </a:cubicBezTo>
                    <a:cubicBezTo>
                      <a:pt x="753" y="21709"/>
                      <a:pt x="728" y="21734"/>
                      <a:pt x="702" y="21760"/>
                    </a:cubicBezTo>
                    <a:cubicBezTo>
                      <a:pt x="677" y="21785"/>
                      <a:pt x="677" y="21810"/>
                      <a:pt x="677" y="21835"/>
                    </a:cubicBezTo>
                    <a:cubicBezTo>
                      <a:pt x="652" y="21860"/>
                      <a:pt x="652" y="21910"/>
                      <a:pt x="652" y="21935"/>
                    </a:cubicBezTo>
                    <a:cubicBezTo>
                      <a:pt x="627" y="21960"/>
                      <a:pt x="602" y="22010"/>
                      <a:pt x="577" y="22035"/>
                    </a:cubicBezTo>
                    <a:cubicBezTo>
                      <a:pt x="527" y="22035"/>
                      <a:pt x="502" y="22060"/>
                      <a:pt x="477" y="22085"/>
                    </a:cubicBezTo>
                    <a:cubicBezTo>
                      <a:pt x="452" y="22085"/>
                      <a:pt x="402" y="22110"/>
                      <a:pt x="402" y="22135"/>
                    </a:cubicBezTo>
                    <a:cubicBezTo>
                      <a:pt x="377" y="22161"/>
                      <a:pt x="352" y="22186"/>
                      <a:pt x="327" y="22236"/>
                    </a:cubicBezTo>
                    <a:cubicBezTo>
                      <a:pt x="301" y="22261"/>
                      <a:pt x="301" y="22286"/>
                      <a:pt x="276" y="22311"/>
                    </a:cubicBezTo>
                    <a:lnTo>
                      <a:pt x="301" y="22311"/>
                    </a:lnTo>
                    <a:cubicBezTo>
                      <a:pt x="276" y="22311"/>
                      <a:pt x="276" y="22336"/>
                      <a:pt x="276" y="22361"/>
                    </a:cubicBezTo>
                    <a:cubicBezTo>
                      <a:pt x="259" y="22343"/>
                      <a:pt x="228" y="22326"/>
                      <a:pt x="203" y="22326"/>
                    </a:cubicBezTo>
                    <a:cubicBezTo>
                      <a:pt x="193" y="22326"/>
                      <a:pt x="183" y="22329"/>
                      <a:pt x="176" y="22336"/>
                    </a:cubicBezTo>
                    <a:cubicBezTo>
                      <a:pt x="176" y="22311"/>
                      <a:pt x="151" y="22286"/>
                      <a:pt x="126" y="22261"/>
                    </a:cubicBezTo>
                    <a:cubicBezTo>
                      <a:pt x="121" y="22256"/>
                      <a:pt x="116" y="22254"/>
                      <a:pt x="109" y="22254"/>
                    </a:cubicBezTo>
                    <a:cubicBezTo>
                      <a:pt x="84" y="22254"/>
                      <a:pt x="51" y="22291"/>
                      <a:pt x="51" y="22311"/>
                    </a:cubicBezTo>
                    <a:cubicBezTo>
                      <a:pt x="26" y="22336"/>
                      <a:pt x="26" y="22361"/>
                      <a:pt x="26" y="22361"/>
                    </a:cubicBezTo>
                    <a:cubicBezTo>
                      <a:pt x="1" y="22436"/>
                      <a:pt x="1" y="22536"/>
                      <a:pt x="76" y="22562"/>
                    </a:cubicBezTo>
                    <a:cubicBezTo>
                      <a:pt x="76" y="22587"/>
                      <a:pt x="101" y="22587"/>
                      <a:pt x="126" y="22587"/>
                    </a:cubicBezTo>
                    <a:cubicBezTo>
                      <a:pt x="126" y="22587"/>
                      <a:pt x="126" y="22587"/>
                      <a:pt x="151" y="22612"/>
                    </a:cubicBezTo>
                    <a:lnTo>
                      <a:pt x="201" y="22612"/>
                    </a:lnTo>
                    <a:cubicBezTo>
                      <a:pt x="251" y="22612"/>
                      <a:pt x="276" y="22587"/>
                      <a:pt x="276" y="22562"/>
                    </a:cubicBezTo>
                    <a:cubicBezTo>
                      <a:pt x="301" y="22536"/>
                      <a:pt x="301" y="22511"/>
                      <a:pt x="301" y="22486"/>
                    </a:cubicBezTo>
                    <a:cubicBezTo>
                      <a:pt x="327" y="22486"/>
                      <a:pt x="327" y="22461"/>
                      <a:pt x="327" y="22461"/>
                    </a:cubicBezTo>
                    <a:cubicBezTo>
                      <a:pt x="352" y="22461"/>
                      <a:pt x="402" y="22461"/>
                      <a:pt x="427" y="22436"/>
                    </a:cubicBezTo>
                    <a:cubicBezTo>
                      <a:pt x="477" y="22436"/>
                      <a:pt x="502" y="22386"/>
                      <a:pt x="527" y="22361"/>
                    </a:cubicBezTo>
                    <a:cubicBezTo>
                      <a:pt x="577" y="22336"/>
                      <a:pt x="577" y="22286"/>
                      <a:pt x="602" y="22261"/>
                    </a:cubicBezTo>
                    <a:cubicBezTo>
                      <a:pt x="627" y="22236"/>
                      <a:pt x="627" y="22186"/>
                      <a:pt x="652" y="22161"/>
                    </a:cubicBezTo>
                    <a:cubicBezTo>
                      <a:pt x="677" y="22135"/>
                      <a:pt x="702" y="22110"/>
                      <a:pt x="728" y="22085"/>
                    </a:cubicBezTo>
                    <a:cubicBezTo>
                      <a:pt x="803" y="22085"/>
                      <a:pt x="878" y="22060"/>
                      <a:pt x="903" y="22010"/>
                    </a:cubicBezTo>
                    <a:cubicBezTo>
                      <a:pt x="978" y="21935"/>
                      <a:pt x="1053" y="21860"/>
                      <a:pt x="1129" y="21785"/>
                    </a:cubicBezTo>
                    <a:cubicBezTo>
                      <a:pt x="1154" y="21760"/>
                      <a:pt x="1204" y="21734"/>
                      <a:pt x="1229" y="21709"/>
                    </a:cubicBezTo>
                    <a:cubicBezTo>
                      <a:pt x="1279" y="21684"/>
                      <a:pt x="1304" y="21659"/>
                      <a:pt x="1304" y="21609"/>
                    </a:cubicBezTo>
                    <a:cubicBezTo>
                      <a:pt x="1354" y="21559"/>
                      <a:pt x="1379" y="21534"/>
                      <a:pt x="1404" y="21484"/>
                    </a:cubicBezTo>
                    <a:cubicBezTo>
                      <a:pt x="1429" y="21434"/>
                      <a:pt x="1454" y="21384"/>
                      <a:pt x="1479" y="21333"/>
                    </a:cubicBezTo>
                    <a:cubicBezTo>
                      <a:pt x="1530" y="21308"/>
                      <a:pt x="1605" y="21283"/>
                      <a:pt x="1680" y="21258"/>
                    </a:cubicBezTo>
                    <a:cubicBezTo>
                      <a:pt x="1730" y="21258"/>
                      <a:pt x="1780" y="21233"/>
                      <a:pt x="1830" y="21208"/>
                    </a:cubicBezTo>
                    <a:cubicBezTo>
                      <a:pt x="1880" y="21158"/>
                      <a:pt x="1931" y="21083"/>
                      <a:pt x="2006" y="21033"/>
                    </a:cubicBezTo>
                    <a:cubicBezTo>
                      <a:pt x="2031" y="20983"/>
                      <a:pt x="2056" y="20932"/>
                      <a:pt x="2106" y="20907"/>
                    </a:cubicBezTo>
                    <a:cubicBezTo>
                      <a:pt x="2131" y="20882"/>
                      <a:pt x="2181" y="20832"/>
                      <a:pt x="2231" y="20807"/>
                    </a:cubicBezTo>
                    <a:cubicBezTo>
                      <a:pt x="2281" y="20757"/>
                      <a:pt x="2306" y="20707"/>
                      <a:pt x="2357" y="20657"/>
                    </a:cubicBezTo>
                    <a:cubicBezTo>
                      <a:pt x="2407" y="20607"/>
                      <a:pt x="2432" y="20531"/>
                      <a:pt x="2457" y="20456"/>
                    </a:cubicBezTo>
                    <a:cubicBezTo>
                      <a:pt x="2457" y="20406"/>
                      <a:pt x="2482" y="20356"/>
                      <a:pt x="2507" y="20281"/>
                    </a:cubicBezTo>
                    <a:cubicBezTo>
                      <a:pt x="2507" y="20306"/>
                      <a:pt x="2507" y="20306"/>
                      <a:pt x="2507" y="20306"/>
                    </a:cubicBezTo>
                    <a:cubicBezTo>
                      <a:pt x="2532" y="20231"/>
                      <a:pt x="2557" y="20156"/>
                      <a:pt x="2582" y="20080"/>
                    </a:cubicBezTo>
                    <a:cubicBezTo>
                      <a:pt x="2632" y="20080"/>
                      <a:pt x="2657" y="20055"/>
                      <a:pt x="2682" y="20030"/>
                    </a:cubicBezTo>
                    <a:cubicBezTo>
                      <a:pt x="2707" y="20030"/>
                      <a:pt x="2733" y="20005"/>
                      <a:pt x="2758" y="19980"/>
                    </a:cubicBezTo>
                    <a:cubicBezTo>
                      <a:pt x="2808" y="19930"/>
                      <a:pt x="2858" y="19880"/>
                      <a:pt x="2908" y="19830"/>
                    </a:cubicBezTo>
                    <a:cubicBezTo>
                      <a:pt x="2958" y="19805"/>
                      <a:pt x="2983" y="19754"/>
                      <a:pt x="3008" y="19704"/>
                    </a:cubicBezTo>
                    <a:cubicBezTo>
                      <a:pt x="3033" y="19654"/>
                      <a:pt x="3058" y="19604"/>
                      <a:pt x="3083" y="19579"/>
                    </a:cubicBezTo>
                    <a:cubicBezTo>
                      <a:pt x="3108" y="19504"/>
                      <a:pt x="3159" y="19429"/>
                      <a:pt x="3184" y="19353"/>
                    </a:cubicBezTo>
                    <a:cubicBezTo>
                      <a:pt x="3209" y="19328"/>
                      <a:pt x="3234" y="19278"/>
                      <a:pt x="3259" y="19253"/>
                    </a:cubicBezTo>
                    <a:cubicBezTo>
                      <a:pt x="3284" y="19228"/>
                      <a:pt x="3309" y="19178"/>
                      <a:pt x="3334" y="19153"/>
                    </a:cubicBezTo>
                    <a:cubicBezTo>
                      <a:pt x="3359" y="19078"/>
                      <a:pt x="3384" y="19028"/>
                      <a:pt x="3409" y="18952"/>
                    </a:cubicBezTo>
                    <a:cubicBezTo>
                      <a:pt x="3434" y="18902"/>
                      <a:pt x="3459" y="18877"/>
                      <a:pt x="3484" y="18852"/>
                    </a:cubicBezTo>
                    <a:cubicBezTo>
                      <a:pt x="3560" y="18827"/>
                      <a:pt x="3610" y="18802"/>
                      <a:pt x="3685" y="18777"/>
                    </a:cubicBezTo>
                    <a:cubicBezTo>
                      <a:pt x="3735" y="18752"/>
                      <a:pt x="3785" y="18727"/>
                      <a:pt x="3835" y="18702"/>
                    </a:cubicBezTo>
                    <a:cubicBezTo>
                      <a:pt x="3885" y="18677"/>
                      <a:pt x="3936" y="18627"/>
                      <a:pt x="3961" y="18577"/>
                    </a:cubicBezTo>
                    <a:cubicBezTo>
                      <a:pt x="3986" y="18526"/>
                      <a:pt x="4011" y="18451"/>
                      <a:pt x="4061" y="18401"/>
                    </a:cubicBezTo>
                    <a:cubicBezTo>
                      <a:pt x="4086" y="18351"/>
                      <a:pt x="4111" y="18301"/>
                      <a:pt x="4136" y="18226"/>
                    </a:cubicBezTo>
                    <a:cubicBezTo>
                      <a:pt x="4161" y="18176"/>
                      <a:pt x="4161" y="18100"/>
                      <a:pt x="4186" y="18050"/>
                    </a:cubicBezTo>
                    <a:cubicBezTo>
                      <a:pt x="4186" y="18000"/>
                      <a:pt x="4186" y="17975"/>
                      <a:pt x="4211" y="17925"/>
                    </a:cubicBezTo>
                    <a:cubicBezTo>
                      <a:pt x="4211" y="17875"/>
                      <a:pt x="4236" y="17800"/>
                      <a:pt x="4261" y="17749"/>
                    </a:cubicBezTo>
                    <a:cubicBezTo>
                      <a:pt x="4311" y="17699"/>
                      <a:pt x="4362" y="17674"/>
                      <a:pt x="4412" y="17624"/>
                    </a:cubicBezTo>
                    <a:cubicBezTo>
                      <a:pt x="4437" y="17599"/>
                      <a:pt x="4462" y="17599"/>
                      <a:pt x="4487" y="17599"/>
                    </a:cubicBezTo>
                    <a:cubicBezTo>
                      <a:pt x="4537" y="17574"/>
                      <a:pt x="4587" y="17549"/>
                      <a:pt x="4637" y="17524"/>
                    </a:cubicBezTo>
                    <a:cubicBezTo>
                      <a:pt x="4687" y="17499"/>
                      <a:pt x="4738" y="17449"/>
                      <a:pt x="4763" y="17424"/>
                    </a:cubicBezTo>
                    <a:cubicBezTo>
                      <a:pt x="4813" y="17399"/>
                      <a:pt x="4838" y="17374"/>
                      <a:pt x="4863" y="17348"/>
                    </a:cubicBezTo>
                    <a:cubicBezTo>
                      <a:pt x="4938" y="17273"/>
                      <a:pt x="4988" y="17223"/>
                      <a:pt x="5038" y="17148"/>
                    </a:cubicBezTo>
                    <a:cubicBezTo>
                      <a:pt x="5063" y="17073"/>
                      <a:pt x="5088" y="16998"/>
                      <a:pt x="5088" y="16922"/>
                    </a:cubicBezTo>
                    <a:cubicBezTo>
                      <a:pt x="5114" y="16822"/>
                      <a:pt x="5114" y="16747"/>
                      <a:pt x="5114" y="16647"/>
                    </a:cubicBezTo>
                    <a:cubicBezTo>
                      <a:pt x="5139" y="16597"/>
                      <a:pt x="5164" y="16521"/>
                      <a:pt x="5189" y="16471"/>
                    </a:cubicBezTo>
                    <a:cubicBezTo>
                      <a:pt x="5264" y="16371"/>
                      <a:pt x="5339" y="16271"/>
                      <a:pt x="5439" y="16171"/>
                    </a:cubicBezTo>
                    <a:cubicBezTo>
                      <a:pt x="5464" y="16120"/>
                      <a:pt x="5489" y="16095"/>
                      <a:pt x="5515" y="16070"/>
                    </a:cubicBezTo>
                    <a:cubicBezTo>
                      <a:pt x="5540" y="16045"/>
                      <a:pt x="5540" y="15995"/>
                      <a:pt x="5565" y="15970"/>
                    </a:cubicBezTo>
                    <a:lnTo>
                      <a:pt x="5640" y="15770"/>
                    </a:lnTo>
                    <a:cubicBezTo>
                      <a:pt x="5665" y="15719"/>
                      <a:pt x="5715" y="15669"/>
                      <a:pt x="5740" y="15619"/>
                    </a:cubicBezTo>
                    <a:lnTo>
                      <a:pt x="5865" y="15444"/>
                    </a:lnTo>
                    <a:cubicBezTo>
                      <a:pt x="5916" y="15394"/>
                      <a:pt x="5966" y="15343"/>
                      <a:pt x="5991" y="15268"/>
                    </a:cubicBezTo>
                    <a:cubicBezTo>
                      <a:pt x="6016" y="15243"/>
                      <a:pt x="6041" y="15193"/>
                      <a:pt x="6066" y="15168"/>
                    </a:cubicBezTo>
                    <a:cubicBezTo>
                      <a:pt x="6091" y="15118"/>
                      <a:pt x="6091" y="15068"/>
                      <a:pt x="6116" y="15018"/>
                    </a:cubicBezTo>
                    <a:lnTo>
                      <a:pt x="6141" y="14817"/>
                    </a:lnTo>
                    <a:cubicBezTo>
                      <a:pt x="6166" y="14767"/>
                      <a:pt x="6191" y="14692"/>
                      <a:pt x="6216" y="14642"/>
                    </a:cubicBezTo>
                    <a:cubicBezTo>
                      <a:pt x="6241" y="14617"/>
                      <a:pt x="6291" y="14592"/>
                      <a:pt x="6317" y="14566"/>
                    </a:cubicBezTo>
                    <a:cubicBezTo>
                      <a:pt x="6417" y="14516"/>
                      <a:pt x="6492" y="14491"/>
                      <a:pt x="6567" y="14441"/>
                    </a:cubicBezTo>
                    <a:cubicBezTo>
                      <a:pt x="6667" y="14341"/>
                      <a:pt x="6768" y="14291"/>
                      <a:pt x="6843" y="14165"/>
                    </a:cubicBezTo>
                    <a:cubicBezTo>
                      <a:pt x="6943" y="14040"/>
                      <a:pt x="6968" y="13890"/>
                      <a:pt x="6993" y="13739"/>
                    </a:cubicBezTo>
                    <a:cubicBezTo>
                      <a:pt x="7018" y="13639"/>
                      <a:pt x="7043" y="13564"/>
                      <a:pt x="7068" y="13489"/>
                    </a:cubicBezTo>
                    <a:cubicBezTo>
                      <a:pt x="7093" y="13414"/>
                      <a:pt x="7119" y="13313"/>
                      <a:pt x="7144" y="13238"/>
                    </a:cubicBezTo>
                    <a:cubicBezTo>
                      <a:pt x="7194" y="13163"/>
                      <a:pt x="7269" y="13113"/>
                      <a:pt x="7319" y="13038"/>
                    </a:cubicBezTo>
                    <a:cubicBezTo>
                      <a:pt x="7394" y="13013"/>
                      <a:pt x="7444" y="12962"/>
                      <a:pt x="7494" y="12937"/>
                    </a:cubicBezTo>
                    <a:cubicBezTo>
                      <a:pt x="7570" y="12887"/>
                      <a:pt x="7620" y="12837"/>
                      <a:pt x="7670" y="12787"/>
                    </a:cubicBezTo>
                    <a:cubicBezTo>
                      <a:pt x="7720" y="12712"/>
                      <a:pt x="7745" y="12637"/>
                      <a:pt x="7795" y="12587"/>
                    </a:cubicBezTo>
                    <a:cubicBezTo>
                      <a:pt x="7820" y="12536"/>
                      <a:pt x="7845" y="12486"/>
                      <a:pt x="7870" y="12436"/>
                    </a:cubicBezTo>
                    <a:lnTo>
                      <a:pt x="8071" y="12186"/>
                    </a:lnTo>
                    <a:cubicBezTo>
                      <a:pt x="8146" y="12085"/>
                      <a:pt x="8246" y="12010"/>
                      <a:pt x="8322" y="11910"/>
                    </a:cubicBezTo>
                    <a:cubicBezTo>
                      <a:pt x="8397" y="11709"/>
                      <a:pt x="8472" y="11509"/>
                      <a:pt x="8547" y="11333"/>
                    </a:cubicBezTo>
                    <a:cubicBezTo>
                      <a:pt x="8622" y="11258"/>
                      <a:pt x="8672" y="11208"/>
                      <a:pt x="8723" y="11158"/>
                    </a:cubicBezTo>
                    <a:cubicBezTo>
                      <a:pt x="8798" y="11083"/>
                      <a:pt x="8848" y="11008"/>
                      <a:pt x="8898" y="10932"/>
                    </a:cubicBezTo>
                    <a:cubicBezTo>
                      <a:pt x="8923" y="10882"/>
                      <a:pt x="8948" y="10832"/>
                      <a:pt x="8973" y="10782"/>
                    </a:cubicBezTo>
                    <a:cubicBezTo>
                      <a:pt x="9023" y="10732"/>
                      <a:pt x="9023" y="10682"/>
                      <a:pt x="9048" y="10657"/>
                    </a:cubicBezTo>
                    <a:cubicBezTo>
                      <a:pt x="9098" y="10556"/>
                      <a:pt x="9124" y="10481"/>
                      <a:pt x="9149" y="10406"/>
                    </a:cubicBezTo>
                    <a:cubicBezTo>
                      <a:pt x="9224" y="10306"/>
                      <a:pt x="9299" y="10231"/>
                      <a:pt x="9349" y="10105"/>
                    </a:cubicBezTo>
                    <a:cubicBezTo>
                      <a:pt x="9349" y="10055"/>
                      <a:pt x="9399" y="10005"/>
                      <a:pt x="9399" y="9955"/>
                    </a:cubicBezTo>
                    <a:cubicBezTo>
                      <a:pt x="9424" y="9905"/>
                      <a:pt x="9449" y="9855"/>
                      <a:pt x="9449" y="9805"/>
                    </a:cubicBezTo>
                    <a:cubicBezTo>
                      <a:pt x="9449" y="9780"/>
                      <a:pt x="9474" y="9754"/>
                      <a:pt x="9474" y="9729"/>
                    </a:cubicBezTo>
                    <a:cubicBezTo>
                      <a:pt x="9550" y="9729"/>
                      <a:pt x="9600" y="9679"/>
                      <a:pt x="9625" y="9654"/>
                    </a:cubicBezTo>
                    <a:cubicBezTo>
                      <a:pt x="9700" y="9579"/>
                      <a:pt x="9775" y="9504"/>
                      <a:pt x="9850" y="9429"/>
                    </a:cubicBezTo>
                    <a:cubicBezTo>
                      <a:pt x="9926" y="9353"/>
                      <a:pt x="9976" y="9278"/>
                      <a:pt x="10001" y="9178"/>
                    </a:cubicBezTo>
                    <a:cubicBezTo>
                      <a:pt x="10051" y="9103"/>
                      <a:pt x="10051" y="9028"/>
                      <a:pt x="10051" y="8952"/>
                    </a:cubicBezTo>
                    <a:cubicBezTo>
                      <a:pt x="10076" y="8852"/>
                      <a:pt x="10076" y="8752"/>
                      <a:pt x="10101" y="8677"/>
                    </a:cubicBezTo>
                    <a:cubicBezTo>
                      <a:pt x="10126" y="8551"/>
                      <a:pt x="10151" y="8451"/>
                      <a:pt x="10151" y="8351"/>
                    </a:cubicBezTo>
                    <a:cubicBezTo>
                      <a:pt x="10201" y="8276"/>
                      <a:pt x="10251" y="8175"/>
                      <a:pt x="10276" y="8100"/>
                    </a:cubicBezTo>
                    <a:cubicBezTo>
                      <a:pt x="10302" y="8100"/>
                      <a:pt x="10327" y="8075"/>
                      <a:pt x="10352" y="8050"/>
                    </a:cubicBezTo>
                    <a:cubicBezTo>
                      <a:pt x="10427" y="8000"/>
                      <a:pt x="10527" y="7950"/>
                      <a:pt x="10577" y="7900"/>
                    </a:cubicBezTo>
                    <a:cubicBezTo>
                      <a:pt x="10652" y="7800"/>
                      <a:pt x="10703" y="7699"/>
                      <a:pt x="10728" y="7574"/>
                    </a:cubicBezTo>
                    <a:cubicBezTo>
                      <a:pt x="10753" y="7524"/>
                      <a:pt x="10778" y="7449"/>
                      <a:pt x="10803" y="7399"/>
                    </a:cubicBezTo>
                    <a:cubicBezTo>
                      <a:pt x="10828" y="7323"/>
                      <a:pt x="10828" y="7223"/>
                      <a:pt x="10803" y="7148"/>
                    </a:cubicBezTo>
                    <a:cubicBezTo>
                      <a:pt x="10803" y="7098"/>
                      <a:pt x="10803" y="7073"/>
                      <a:pt x="10803" y="7023"/>
                    </a:cubicBezTo>
                    <a:cubicBezTo>
                      <a:pt x="10803" y="6972"/>
                      <a:pt x="10828" y="6922"/>
                      <a:pt x="10828" y="6872"/>
                    </a:cubicBezTo>
                    <a:lnTo>
                      <a:pt x="10903" y="6697"/>
                    </a:lnTo>
                    <a:cubicBezTo>
                      <a:pt x="10928" y="6622"/>
                      <a:pt x="10978" y="6571"/>
                      <a:pt x="11003" y="6496"/>
                    </a:cubicBezTo>
                    <a:cubicBezTo>
                      <a:pt x="11028" y="6446"/>
                      <a:pt x="11053" y="6421"/>
                      <a:pt x="11053" y="6371"/>
                    </a:cubicBezTo>
                    <a:cubicBezTo>
                      <a:pt x="11078" y="6321"/>
                      <a:pt x="11104" y="6271"/>
                      <a:pt x="11104" y="6246"/>
                    </a:cubicBezTo>
                    <a:cubicBezTo>
                      <a:pt x="11129" y="6145"/>
                      <a:pt x="11154" y="6070"/>
                      <a:pt x="11204" y="5970"/>
                    </a:cubicBezTo>
                    <a:cubicBezTo>
                      <a:pt x="11229" y="5920"/>
                      <a:pt x="11229" y="5870"/>
                      <a:pt x="11254" y="5820"/>
                    </a:cubicBezTo>
                    <a:cubicBezTo>
                      <a:pt x="11304" y="5744"/>
                      <a:pt x="11329" y="5694"/>
                      <a:pt x="11354" y="5644"/>
                    </a:cubicBezTo>
                    <a:cubicBezTo>
                      <a:pt x="11379" y="5594"/>
                      <a:pt x="11404" y="5544"/>
                      <a:pt x="11429" y="5494"/>
                    </a:cubicBezTo>
                    <a:cubicBezTo>
                      <a:pt x="11454" y="5394"/>
                      <a:pt x="11479" y="5318"/>
                      <a:pt x="11479" y="5218"/>
                    </a:cubicBezTo>
                    <a:cubicBezTo>
                      <a:pt x="11505" y="5143"/>
                      <a:pt x="11555" y="5068"/>
                      <a:pt x="11580" y="4993"/>
                    </a:cubicBezTo>
                    <a:cubicBezTo>
                      <a:pt x="11605" y="4967"/>
                      <a:pt x="11630" y="4942"/>
                      <a:pt x="11655" y="4917"/>
                    </a:cubicBezTo>
                    <a:cubicBezTo>
                      <a:pt x="11680" y="4892"/>
                      <a:pt x="11730" y="4842"/>
                      <a:pt x="11755" y="4817"/>
                    </a:cubicBezTo>
                    <a:cubicBezTo>
                      <a:pt x="11780" y="4742"/>
                      <a:pt x="11830" y="4692"/>
                      <a:pt x="11855" y="4642"/>
                    </a:cubicBezTo>
                    <a:cubicBezTo>
                      <a:pt x="11906" y="4592"/>
                      <a:pt x="11931" y="4541"/>
                      <a:pt x="11956" y="4466"/>
                    </a:cubicBezTo>
                    <a:cubicBezTo>
                      <a:pt x="12006" y="4341"/>
                      <a:pt x="11981" y="4191"/>
                      <a:pt x="11981" y="4040"/>
                    </a:cubicBezTo>
                    <a:cubicBezTo>
                      <a:pt x="11981" y="3940"/>
                      <a:pt x="11981" y="3865"/>
                      <a:pt x="11981" y="3764"/>
                    </a:cubicBezTo>
                    <a:cubicBezTo>
                      <a:pt x="12031" y="3714"/>
                      <a:pt x="12056" y="3639"/>
                      <a:pt x="12081" y="3589"/>
                    </a:cubicBezTo>
                    <a:cubicBezTo>
                      <a:pt x="12131" y="3539"/>
                      <a:pt x="12181" y="3489"/>
                      <a:pt x="12206" y="3414"/>
                    </a:cubicBezTo>
                    <a:cubicBezTo>
                      <a:pt x="12256" y="3338"/>
                      <a:pt x="12332" y="3263"/>
                      <a:pt x="12357" y="3163"/>
                    </a:cubicBezTo>
                    <a:cubicBezTo>
                      <a:pt x="12382" y="3113"/>
                      <a:pt x="12407" y="3063"/>
                      <a:pt x="12407" y="2987"/>
                    </a:cubicBezTo>
                    <a:cubicBezTo>
                      <a:pt x="12432" y="2937"/>
                      <a:pt x="12432" y="2887"/>
                      <a:pt x="12432" y="2837"/>
                    </a:cubicBezTo>
                    <a:cubicBezTo>
                      <a:pt x="12432" y="2737"/>
                      <a:pt x="12407" y="2662"/>
                      <a:pt x="12407" y="2586"/>
                    </a:cubicBezTo>
                    <a:cubicBezTo>
                      <a:pt x="12382" y="2536"/>
                      <a:pt x="12382" y="2486"/>
                      <a:pt x="12382" y="2436"/>
                    </a:cubicBezTo>
                    <a:cubicBezTo>
                      <a:pt x="12382" y="2411"/>
                      <a:pt x="12382" y="2361"/>
                      <a:pt x="12382" y="2311"/>
                    </a:cubicBezTo>
                    <a:cubicBezTo>
                      <a:pt x="12382" y="2311"/>
                      <a:pt x="12407" y="2286"/>
                      <a:pt x="12432" y="2261"/>
                    </a:cubicBezTo>
                    <a:cubicBezTo>
                      <a:pt x="12432" y="2236"/>
                      <a:pt x="12457" y="2211"/>
                      <a:pt x="12482" y="2185"/>
                    </a:cubicBezTo>
                    <a:cubicBezTo>
                      <a:pt x="12507" y="2135"/>
                      <a:pt x="12532" y="2060"/>
                      <a:pt x="12557" y="1985"/>
                    </a:cubicBezTo>
                    <a:cubicBezTo>
                      <a:pt x="12607" y="1910"/>
                      <a:pt x="12582" y="1810"/>
                      <a:pt x="12582" y="1734"/>
                    </a:cubicBezTo>
                    <a:cubicBezTo>
                      <a:pt x="12607" y="1659"/>
                      <a:pt x="12582" y="1584"/>
                      <a:pt x="12582" y="1534"/>
                    </a:cubicBezTo>
                    <a:cubicBezTo>
                      <a:pt x="12582" y="1509"/>
                      <a:pt x="12582" y="1484"/>
                      <a:pt x="12582" y="1459"/>
                    </a:cubicBezTo>
                    <a:cubicBezTo>
                      <a:pt x="12607" y="1409"/>
                      <a:pt x="12632" y="1358"/>
                      <a:pt x="12632" y="1333"/>
                    </a:cubicBezTo>
                    <a:cubicBezTo>
                      <a:pt x="12657" y="1258"/>
                      <a:pt x="12657" y="1208"/>
                      <a:pt x="12657" y="1133"/>
                    </a:cubicBezTo>
                    <a:cubicBezTo>
                      <a:pt x="12682" y="1058"/>
                      <a:pt x="12657" y="1008"/>
                      <a:pt x="12657" y="932"/>
                    </a:cubicBezTo>
                    <a:cubicBezTo>
                      <a:pt x="12657" y="882"/>
                      <a:pt x="12632" y="832"/>
                      <a:pt x="12632" y="782"/>
                    </a:cubicBezTo>
                    <a:cubicBezTo>
                      <a:pt x="12632" y="707"/>
                      <a:pt x="12632" y="632"/>
                      <a:pt x="12632" y="556"/>
                    </a:cubicBezTo>
                    <a:cubicBezTo>
                      <a:pt x="12632" y="531"/>
                      <a:pt x="12632" y="506"/>
                      <a:pt x="12632" y="481"/>
                    </a:cubicBezTo>
                    <a:cubicBezTo>
                      <a:pt x="12632" y="381"/>
                      <a:pt x="12632" y="306"/>
                      <a:pt x="12657" y="231"/>
                    </a:cubicBezTo>
                    <a:cubicBezTo>
                      <a:pt x="12657" y="130"/>
                      <a:pt x="12607" y="30"/>
                      <a:pt x="12532" y="5"/>
                    </a:cubicBezTo>
                    <a:cubicBezTo>
                      <a:pt x="12519" y="2"/>
                      <a:pt x="12506" y="0"/>
                      <a:pt x="124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7432527" y="3465566"/>
                <a:ext cx="511323" cy="786243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16187" extrusionOk="0">
                    <a:moveTo>
                      <a:pt x="10364" y="0"/>
                    </a:moveTo>
                    <a:cubicBezTo>
                      <a:pt x="10313" y="0"/>
                      <a:pt x="10269" y="42"/>
                      <a:pt x="10251" y="96"/>
                    </a:cubicBezTo>
                    <a:cubicBezTo>
                      <a:pt x="10176" y="221"/>
                      <a:pt x="10125" y="346"/>
                      <a:pt x="10075" y="472"/>
                    </a:cubicBezTo>
                    <a:cubicBezTo>
                      <a:pt x="10050" y="522"/>
                      <a:pt x="10000" y="572"/>
                      <a:pt x="9975" y="622"/>
                    </a:cubicBezTo>
                    <a:cubicBezTo>
                      <a:pt x="9925" y="672"/>
                      <a:pt x="9900" y="722"/>
                      <a:pt x="9875" y="773"/>
                    </a:cubicBezTo>
                    <a:cubicBezTo>
                      <a:pt x="9850" y="873"/>
                      <a:pt x="9800" y="973"/>
                      <a:pt x="9749" y="1073"/>
                    </a:cubicBezTo>
                    <a:lnTo>
                      <a:pt x="9699" y="1199"/>
                    </a:lnTo>
                    <a:cubicBezTo>
                      <a:pt x="9674" y="1249"/>
                      <a:pt x="9649" y="1274"/>
                      <a:pt x="9624" y="1299"/>
                    </a:cubicBezTo>
                    <a:cubicBezTo>
                      <a:pt x="9599" y="1324"/>
                      <a:pt x="9599" y="1349"/>
                      <a:pt x="9574" y="1374"/>
                    </a:cubicBezTo>
                    <a:cubicBezTo>
                      <a:pt x="9549" y="1449"/>
                      <a:pt x="9524" y="1524"/>
                      <a:pt x="9474" y="1600"/>
                    </a:cubicBezTo>
                    <a:cubicBezTo>
                      <a:pt x="9424" y="1725"/>
                      <a:pt x="9373" y="1850"/>
                      <a:pt x="9298" y="1976"/>
                    </a:cubicBezTo>
                    <a:lnTo>
                      <a:pt x="9198" y="2076"/>
                    </a:lnTo>
                    <a:cubicBezTo>
                      <a:pt x="9148" y="2126"/>
                      <a:pt x="9073" y="2151"/>
                      <a:pt x="9023" y="2226"/>
                    </a:cubicBezTo>
                    <a:cubicBezTo>
                      <a:pt x="8947" y="2301"/>
                      <a:pt x="8897" y="2427"/>
                      <a:pt x="8872" y="2527"/>
                    </a:cubicBezTo>
                    <a:cubicBezTo>
                      <a:pt x="8847" y="2552"/>
                      <a:pt x="8822" y="2602"/>
                      <a:pt x="8822" y="2627"/>
                    </a:cubicBezTo>
                    <a:cubicBezTo>
                      <a:pt x="8797" y="2702"/>
                      <a:pt x="8772" y="2778"/>
                      <a:pt x="8772" y="2853"/>
                    </a:cubicBezTo>
                    <a:cubicBezTo>
                      <a:pt x="8772" y="2903"/>
                      <a:pt x="8772" y="2953"/>
                      <a:pt x="8772" y="3028"/>
                    </a:cubicBezTo>
                    <a:cubicBezTo>
                      <a:pt x="8772" y="3078"/>
                      <a:pt x="8747" y="3128"/>
                      <a:pt x="8747" y="3179"/>
                    </a:cubicBezTo>
                    <a:cubicBezTo>
                      <a:pt x="8722" y="3204"/>
                      <a:pt x="8672" y="3254"/>
                      <a:pt x="8647" y="3304"/>
                    </a:cubicBezTo>
                    <a:cubicBezTo>
                      <a:pt x="8622" y="3329"/>
                      <a:pt x="8571" y="3354"/>
                      <a:pt x="8546" y="3379"/>
                    </a:cubicBezTo>
                    <a:cubicBezTo>
                      <a:pt x="8471" y="3429"/>
                      <a:pt x="8371" y="3479"/>
                      <a:pt x="8321" y="3529"/>
                    </a:cubicBezTo>
                    <a:cubicBezTo>
                      <a:pt x="8271" y="3580"/>
                      <a:pt x="8221" y="3605"/>
                      <a:pt x="8170" y="3655"/>
                    </a:cubicBezTo>
                    <a:cubicBezTo>
                      <a:pt x="8120" y="3705"/>
                      <a:pt x="8095" y="3755"/>
                      <a:pt x="8070" y="3830"/>
                    </a:cubicBezTo>
                    <a:cubicBezTo>
                      <a:pt x="8045" y="3880"/>
                      <a:pt x="8020" y="3956"/>
                      <a:pt x="8020" y="4006"/>
                    </a:cubicBezTo>
                    <a:cubicBezTo>
                      <a:pt x="7995" y="4056"/>
                      <a:pt x="7970" y="4106"/>
                      <a:pt x="7970" y="4181"/>
                    </a:cubicBezTo>
                    <a:lnTo>
                      <a:pt x="7945" y="4407"/>
                    </a:lnTo>
                    <a:cubicBezTo>
                      <a:pt x="7920" y="4482"/>
                      <a:pt x="7895" y="4557"/>
                      <a:pt x="7845" y="4632"/>
                    </a:cubicBezTo>
                    <a:cubicBezTo>
                      <a:pt x="7719" y="4808"/>
                      <a:pt x="7594" y="4983"/>
                      <a:pt x="7469" y="5133"/>
                    </a:cubicBezTo>
                    <a:cubicBezTo>
                      <a:pt x="7444" y="5184"/>
                      <a:pt x="7419" y="5259"/>
                      <a:pt x="7394" y="5309"/>
                    </a:cubicBezTo>
                    <a:cubicBezTo>
                      <a:pt x="7368" y="5334"/>
                      <a:pt x="7343" y="5384"/>
                      <a:pt x="7343" y="5409"/>
                    </a:cubicBezTo>
                    <a:cubicBezTo>
                      <a:pt x="7293" y="5484"/>
                      <a:pt x="7293" y="5560"/>
                      <a:pt x="7268" y="5610"/>
                    </a:cubicBezTo>
                    <a:cubicBezTo>
                      <a:pt x="7268" y="5635"/>
                      <a:pt x="7268" y="5660"/>
                      <a:pt x="7243" y="5685"/>
                    </a:cubicBezTo>
                    <a:cubicBezTo>
                      <a:pt x="7218" y="5735"/>
                      <a:pt x="7193" y="5785"/>
                      <a:pt x="7168" y="5835"/>
                    </a:cubicBezTo>
                    <a:cubicBezTo>
                      <a:pt x="7118" y="5885"/>
                      <a:pt x="7068" y="5961"/>
                      <a:pt x="7018" y="6011"/>
                    </a:cubicBezTo>
                    <a:cubicBezTo>
                      <a:pt x="6967" y="6086"/>
                      <a:pt x="6942" y="6161"/>
                      <a:pt x="6892" y="6236"/>
                    </a:cubicBezTo>
                    <a:cubicBezTo>
                      <a:pt x="6867" y="6286"/>
                      <a:pt x="6842" y="6311"/>
                      <a:pt x="6817" y="6362"/>
                    </a:cubicBezTo>
                    <a:cubicBezTo>
                      <a:pt x="6792" y="6387"/>
                      <a:pt x="6792" y="6437"/>
                      <a:pt x="6767" y="6487"/>
                    </a:cubicBezTo>
                    <a:cubicBezTo>
                      <a:pt x="6742" y="6537"/>
                      <a:pt x="6717" y="6612"/>
                      <a:pt x="6692" y="6687"/>
                    </a:cubicBezTo>
                    <a:cubicBezTo>
                      <a:pt x="6642" y="6737"/>
                      <a:pt x="6592" y="6788"/>
                      <a:pt x="6541" y="6838"/>
                    </a:cubicBezTo>
                    <a:cubicBezTo>
                      <a:pt x="6516" y="6863"/>
                      <a:pt x="6491" y="6913"/>
                      <a:pt x="6466" y="6938"/>
                    </a:cubicBezTo>
                    <a:cubicBezTo>
                      <a:pt x="6441" y="6988"/>
                      <a:pt x="6416" y="7013"/>
                      <a:pt x="6391" y="7063"/>
                    </a:cubicBezTo>
                    <a:cubicBezTo>
                      <a:pt x="6366" y="7088"/>
                      <a:pt x="6341" y="7138"/>
                      <a:pt x="6316" y="7164"/>
                    </a:cubicBezTo>
                    <a:cubicBezTo>
                      <a:pt x="6316" y="7214"/>
                      <a:pt x="6291" y="7264"/>
                      <a:pt x="6291" y="7314"/>
                    </a:cubicBezTo>
                    <a:lnTo>
                      <a:pt x="6241" y="7464"/>
                    </a:lnTo>
                    <a:cubicBezTo>
                      <a:pt x="6191" y="7565"/>
                      <a:pt x="6140" y="7640"/>
                      <a:pt x="6090" y="7740"/>
                    </a:cubicBezTo>
                    <a:cubicBezTo>
                      <a:pt x="6065" y="7765"/>
                      <a:pt x="6015" y="7765"/>
                      <a:pt x="5990" y="7790"/>
                    </a:cubicBezTo>
                    <a:cubicBezTo>
                      <a:pt x="5890" y="7815"/>
                      <a:pt x="5790" y="7840"/>
                      <a:pt x="5714" y="7915"/>
                    </a:cubicBezTo>
                    <a:cubicBezTo>
                      <a:pt x="5639" y="7991"/>
                      <a:pt x="5589" y="8091"/>
                      <a:pt x="5514" y="8191"/>
                    </a:cubicBezTo>
                    <a:cubicBezTo>
                      <a:pt x="5464" y="8291"/>
                      <a:pt x="5439" y="8392"/>
                      <a:pt x="5414" y="8492"/>
                    </a:cubicBezTo>
                    <a:cubicBezTo>
                      <a:pt x="5414" y="8542"/>
                      <a:pt x="5414" y="8617"/>
                      <a:pt x="5414" y="8692"/>
                    </a:cubicBezTo>
                    <a:cubicBezTo>
                      <a:pt x="5414" y="8743"/>
                      <a:pt x="5414" y="8818"/>
                      <a:pt x="5414" y="8868"/>
                    </a:cubicBezTo>
                    <a:cubicBezTo>
                      <a:pt x="5389" y="8893"/>
                      <a:pt x="5389" y="8943"/>
                      <a:pt x="5363" y="8968"/>
                    </a:cubicBezTo>
                    <a:cubicBezTo>
                      <a:pt x="5313" y="8993"/>
                      <a:pt x="5263" y="9043"/>
                      <a:pt x="5213" y="9068"/>
                    </a:cubicBezTo>
                    <a:cubicBezTo>
                      <a:pt x="5163" y="9093"/>
                      <a:pt x="5113" y="9118"/>
                      <a:pt x="5088" y="9169"/>
                    </a:cubicBezTo>
                    <a:lnTo>
                      <a:pt x="5013" y="9294"/>
                    </a:lnTo>
                    <a:cubicBezTo>
                      <a:pt x="4962" y="9344"/>
                      <a:pt x="4937" y="9394"/>
                      <a:pt x="4887" y="9444"/>
                    </a:cubicBezTo>
                    <a:cubicBezTo>
                      <a:pt x="4862" y="9469"/>
                      <a:pt x="4862" y="9519"/>
                      <a:pt x="4837" y="9570"/>
                    </a:cubicBezTo>
                    <a:cubicBezTo>
                      <a:pt x="4787" y="9645"/>
                      <a:pt x="4762" y="9720"/>
                      <a:pt x="4712" y="9795"/>
                    </a:cubicBezTo>
                    <a:cubicBezTo>
                      <a:pt x="4637" y="9895"/>
                      <a:pt x="4561" y="9996"/>
                      <a:pt x="4486" y="10121"/>
                    </a:cubicBezTo>
                    <a:cubicBezTo>
                      <a:pt x="4461" y="10146"/>
                      <a:pt x="4436" y="10196"/>
                      <a:pt x="4436" y="10221"/>
                    </a:cubicBezTo>
                    <a:cubicBezTo>
                      <a:pt x="4411" y="10246"/>
                      <a:pt x="4411" y="10296"/>
                      <a:pt x="4386" y="10321"/>
                    </a:cubicBezTo>
                    <a:cubicBezTo>
                      <a:pt x="4386" y="10372"/>
                      <a:pt x="4361" y="10422"/>
                      <a:pt x="4336" y="10472"/>
                    </a:cubicBezTo>
                    <a:cubicBezTo>
                      <a:pt x="4311" y="10497"/>
                      <a:pt x="4286" y="10547"/>
                      <a:pt x="4261" y="10597"/>
                    </a:cubicBezTo>
                    <a:lnTo>
                      <a:pt x="4110" y="10647"/>
                    </a:lnTo>
                    <a:cubicBezTo>
                      <a:pt x="4010" y="10697"/>
                      <a:pt x="3935" y="10798"/>
                      <a:pt x="3885" y="10898"/>
                    </a:cubicBezTo>
                    <a:cubicBezTo>
                      <a:pt x="3835" y="10998"/>
                      <a:pt x="3759" y="11098"/>
                      <a:pt x="3734" y="11199"/>
                    </a:cubicBezTo>
                    <a:cubicBezTo>
                      <a:pt x="3709" y="11299"/>
                      <a:pt x="3709" y="11399"/>
                      <a:pt x="3684" y="11499"/>
                    </a:cubicBezTo>
                    <a:cubicBezTo>
                      <a:pt x="3684" y="11550"/>
                      <a:pt x="3659" y="11600"/>
                      <a:pt x="3659" y="11675"/>
                    </a:cubicBezTo>
                    <a:cubicBezTo>
                      <a:pt x="3609" y="11700"/>
                      <a:pt x="3584" y="11725"/>
                      <a:pt x="3534" y="11775"/>
                    </a:cubicBezTo>
                    <a:cubicBezTo>
                      <a:pt x="3459" y="11800"/>
                      <a:pt x="3383" y="11850"/>
                      <a:pt x="3333" y="11875"/>
                    </a:cubicBezTo>
                    <a:cubicBezTo>
                      <a:pt x="3283" y="11900"/>
                      <a:pt x="3258" y="11925"/>
                      <a:pt x="3208" y="11951"/>
                    </a:cubicBezTo>
                    <a:cubicBezTo>
                      <a:pt x="3158" y="12001"/>
                      <a:pt x="3108" y="12051"/>
                      <a:pt x="3058" y="12126"/>
                    </a:cubicBezTo>
                    <a:lnTo>
                      <a:pt x="3008" y="12276"/>
                    </a:lnTo>
                    <a:cubicBezTo>
                      <a:pt x="2982" y="12326"/>
                      <a:pt x="2932" y="12377"/>
                      <a:pt x="2932" y="12452"/>
                    </a:cubicBezTo>
                    <a:cubicBezTo>
                      <a:pt x="2907" y="12502"/>
                      <a:pt x="2907" y="12577"/>
                      <a:pt x="2907" y="12627"/>
                    </a:cubicBezTo>
                    <a:cubicBezTo>
                      <a:pt x="2907" y="12652"/>
                      <a:pt x="2907" y="12677"/>
                      <a:pt x="2907" y="12702"/>
                    </a:cubicBezTo>
                    <a:cubicBezTo>
                      <a:pt x="2857" y="12778"/>
                      <a:pt x="2832" y="12828"/>
                      <a:pt x="2807" y="12878"/>
                    </a:cubicBezTo>
                    <a:cubicBezTo>
                      <a:pt x="2757" y="12953"/>
                      <a:pt x="2682" y="13053"/>
                      <a:pt x="2632" y="13128"/>
                    </a:cubicBezTo>
                    <a:cubicBezTo>
                      <a:pt x="2581" y="13204"/>
                      <a:pt x="2531" y="13279"/>
                      <a:pt x="2481" y="13379"/>
                    </a:cubicBezTo>
                    <a:cubicBezTo>
                      <a:pt x="2456" y="13404"/>
                      <a:pt x="2431" y="13454"/>
                      <a:pt x="2406" y="13504"/>
                    </a:cubicBezTo>
                    <a:cubicBezTo>
                      <a:pt x="2381" y="13555"/>
                      <a:pt x="2381" y="13580"/>
                      <a:pt x="2356" y="13605"/>
                    </a:cubicBezTo>
                    <a:cubicBezTo>
                      <a:pt x="2331" y="13655"/>
                      <a:pt x="2331" y="13730"/>
                      <a:pt x="2331" y="13780"/>
                    </a:cubicBezTo>
                    <a:cubicBezTo>
                      <a:pt x="2331" y="13805"/>
                      <a:pt x="2331" y="13830"/>
                      <a:pt x="2331" y="13880"/>
                    </a:cubicBezTo>
                    <a:cubicBezTo>
                      <a:pt x="2306" y="13905"/>
                      <a:pt x="2306" y="13956"/>
                      <a:pt x="2281" y="14006"/>
                    </a:cubicBezTo>
                    <a:cubicBezTo>
                      <a:pt x="2256" y="14031"/>
                      <a:pt x="2206" y="14056"/>
                      <a:pt x="2155" y="14081"/>
                    </a:cubicBezTo>
                    <a:cubicBezTo>
                      <a:pt x="2105" y="14131"/>
                      <a:pt x="2055" y="14156"/>
                      <a:pt x="2030" y="14206"/>
                    </a:cubicBezTo>
                    <a:cubicBezTo>
                      <a:pt x="2005" y="14231"/>
                      <a:pt x="1980" y="14256"/>
                      <a:pt x="1955" y="14306"/>
                    </a:cubicBezTo>
                    <a:cubicBezTo>
                      <a:pt x="1930" y="14332"/>
                      <a:pt x="1930" y="14332"/>
                      <a:pt x="1905" y="14357"/>
                    </a:cubicBezTo>
                    <a:cubicBezTo>
                      <a:pt x="1880" y="14407"/>
                      <a:pt x="1855" y="14457"/>
                      <a:pt x="1830" y="14507"/>
                    </a:cubicBezTo>
                    <a:lnTo>
                      <a:pt x="1729" y="14607"/>
                    </a:lnTo>
                    <a:cubicBezTo>
                      <a:pt x="1679" y="14632"/>
                      <a:pt x="1654" y="14682"/>
                      <a:pt x="1604" y="14733"/>
                    </a:cubicBezTo>
                    <a:cubicBezTo>
                      <a:pt x="1604" y="14758"/>
                      <a:pt x="1579" y="14783"/>
                      <a:pt x="1554" y="14833"/>
                    </a:cubicBezTo>
                    <a:cubicBezTo>
                      <a:pt x="1554" y="14833"/>
                      <a:pt x="1529" y="14858"/>
                      <a:pt x="1529" y="14883"/>
                    </a:cubicBezTo>
                    <a:cubicBezTo>
                      <a:pt x="1504" y="14933"/>
                      <a:pt x="1504" y="14983"/>
                      <a:pt x="1479" y="15008"/>
                    </a:cubicBezTo>
                    <a:lnTo>
                      <a:pt x="1404" y="15184"/>
                    </a:lnTo>
                    <a:cubicBezTo>
                      <a:pt x="1353" y="15184"/>
                      <a:pt x="1328" y="15209"/>
                      <a:pt x="1303" y="15234"/>
                    </a:cubicBezTo>
                    <a:cubicBezTo>
                      <a:pt x="1253" y="15234"/>
                      <a:pt x="1253" y="15259"/>
                      <a:pt x="1203" y="15284"/>
                    </a:cubicBezTo>
                    <a:cubicBezTo>
                      <a:pt x="1178" y="15309"/>
                      <a:pt x="1128" y="15334"/>
                      <a:pt x="1103" y="15384"/>
                    </a:cubicBezTo>
                    <a:cubicBezTo>
                      <a:pt x="1103" y="15409"/>
                      <a:pt x="1078" y="15434"/>
                      <a:pt x="1053" y="15484"/>
                    </a:cubicBezTo>
                    <a:cubicBezTo>
                      <a:pt x="1028" y="15484"/>
                      <a:pt x="1003" y="15509"/>
                      <a:pt x="1003" y="15535"/>
                    </a:cubicBezTo>
                    <a:cubicBezTo>
                      <a:pt x="977" y="15535"/>
                      <a:pt x="977" y="15535"/>
                      <a:pt x="977" y="15560"/>
                    </a:cubicBezTo>
                    <a:cubicBezTo>
                      <a:pt x="927" y="15560"/>
                      <a:pt x="877" y="15585"/>
                      <a:pt x="827" y="15635"/>
                    </a:cubicBezTo>
                    <a:cubicBezTo>
                      <a:pt x="802" y="15685"/>
                      <a:pt x="802" y="15710"/>
                      <a:pt x="777" y="15735"/>
                    </a:cubicBezTo>
                    <a:cubicBezTo>
                      <a:pt x="752" y="15760"/>
                      <a:pt x="727" y="15810"/>
                      <a:pt x="727" y="15835"/>
                    </a:cubicBezTo>
                    <a:lnTo>
                      <a:pt x="702" y="15835"/>
                    </a:lnTo>
                    <a:cubicBezTo>
                      <a:pt x="702" y="15860"/>
                      <a:pt x="677" y="15860"/>
                      <a:pt x="652" y="15860"/>
                    </a:cubicBezTo>
                    <a:lnTo>
                      <a:pt x="551" y="15860"/>
                    </a:lnTo>
                    <a:cubicBezTo>
                      <a:pt x="526" y="15860"/>
                      <a:pt x="526" y="15885"/>
                      <a:pt x="501" y="15885"/>
                    </a:cubicBezTo>
                    <a:cubicBezTo>
                      <a:pt x="476" y="15885"/>
                      <a:pt x="451" y="15885"/>
                      <a:pt x="426" y="15910"/>
                    </a:cubicBezTo>
                    <a:cubicBezTo>
                      <a:pt x="401" y="15936"/>
                      <a:pt x="376" y="15961"/>
                      <a:pt x="326" y="15986"/>
                    </a:cubicBezTo>
                    <a:cubicBezTo>
                      <a:pt x="326" y="16011"/>
                      <a:pt x="301" y="16011"/>
                      <a:pt x="301" y="16011"/>
                    </a:cubicBezTo>
                    <a:cubicBezTo>
                      <a:pt x="251" y="15986"/>
                      <a:pt x="226" y="15961"/>
                      <a:pt x="201" y="15961"/>
                    </a:cubicBezTo>
                    <a:cubicBezTo>
                      <a:pt x="150" y="15961"/>
                      <a:pt x="125" y="15986"/>
                      <a:pt x="100" y="15986"/>
                    </a:cubicBezTo>
                    <a:cubicBezTo>
                      <a:pt x="100" y="15986"/>
                      <a:pt x="75" y="15986"/>
                      <a:pt x="75" y="16011"/>
                    </a:cubicBezTo>
                    <a:lnTo>
                      <a:pt x="50" y="16011"/>
                    </a:lnTo>
                    <a:cubicBezTo>
                      <a:pt x="25" y="16036"/>
                      <a:pt x="0" y="16086"/>
                      <a:pt x="25" y="16111"/>
                    </a:cubicBezTo>
                    <a:cubicBezTo>
                      <a:pt x="25" y="16136"/>
                      <a:pt x="25" y="16136"/>
                      <a:pt x="25" y="16136"/>
                    </a:cubicBezTo>
                    <a:cubicBezTo>
                      <a:pt x="40" y="16165"/>
                      <a:pt x="54" y="16178"/>
                      <a:pt x="69" y="16178"/>
                    </a:cubicBezTo>
                    <a:cubicBezTo>
                      <a:pt x="80" y="16178"/>
                      <a:pt x="90" y="16171"/>
                      <a:pt x="100" y="16161"/>
                    </a:cubicBezTo>
                    <a:lnTo>
                      <a:pt x="125" y="16161"/>
                    </a:lnTo>
                    <a:cubicBezTo>
                      <a:pt x="150" y="16186"/>
                      <a:pt x="175" y="16186"/>
                      <a:pt x="201" y="16186"/>
                    </a:cubicBezTo>
                    <a:cubicBezTo>
                      <a:pt x="251" y="16186"/>
                      <a:pt x="276" y="16161"/>
                      <a:pt x="301" y="16111"/>
                    </a:cubicBezTo>
                    <a:lnTo>
                      <a:pt x="351" y="16111"/>
                    </a:lnTo>
                    <a:cubicBezTo>
                      <a:pt x="376" y="16136"/>
                      <a:pt x="426" y="16136"/>
                      <a:pt x="476" y="16161"/>
                    </a:cubicBezTo>
                    <a:cubicBezTo>
                      <a:pt x="501" y="16161"/>
                      <a:pt x="526" y="16161"/>
                      <a:pt x="551" y="16136"/>
                    </a:cubicBezTo>
                    <a:cubicBezTo>
                      <a:pt x="576" y="16136"/>
                      <a:pt x="602" y="16111"/>
                      <a:pt x="627" y="16086"/>
                    </a:cubicBezTo>
                    <a:cubicBezTo>
                      <a:pt x="652" y="16061"/>
                      <a:pt x="677" y="16036"/>
                      <a:pt x="702" y="16011"/>
                    </a:cubicBezTo>
                    <a:cubicBezTo>
                      <a:pt x="727" y="16011"/>
                      <a:pt x="752" y="15986"/>
                      <a:pt x="752" y="15986"/>
                    </a:cubicBezTo>
                    <a:lnTo>
                      <a:pt x="852" y="15986"/>
                    </a:lnTo>
                    <a:cubicBezTo>
                      <a:pt x="902" y="15961"/>
                      <a:pt x="952" y="15961"/>
                      <a:pt x="977" y="15936"/>
                    </a:cubicBezTo>
                    <a:cubicBezTo>
                      <a:pt x="1028" y="15936"/>
                      <a:pt x="1053" y="15910"/>
                      <a:pt x="1053" y="15860"/>
                    </a:cubicBezTo>
                    <a:lnTo>
                      <a:pt x="1103" y="15810"/>
                    </a:lnTo>
                    <a:cubicBezTo>
                      <a:pt x="1128" y="15785"/>
                      <a:pt x="1178" y="15760"/>
                      <a:pt x="1203" y="15735"/>
                    </a:cubicBezTo>
                    <a:cubicBezTo>
                      <a:pt x="1228" y="15710"/>
                      <a:pt x="1278" y="15685"/>
                      <a:pt x="1303" y="15660"/>
                    </a:cubicBezTo>
                    <a:cubicBezTo>
                      <a:pt x="1353" y="15635"/>
                      <a:pt x="1378" y="15585"/>
                      <a:pt x="1404" y="15560"/>
                    </a:cubicBezTo>
                    <a:cubicBezTo>
                      <a:pt x="1454" y="15484"/>
                      <a:pt x="1479" y="15409"/>
                      <a:pt x="1504" y="15334"/>
                    </a:cubicBezTo>
                    <a:cubicBezTo>
                      <a:pt x="1554" y="15309"/>
                      <a:pt x="1579" y="15259"/>
                      <a:pt x="1629" y="15234"/>
                    </a:cubicBezTo>
                    <a:cubicBezTo>
                      <a:pt x="1679" y="15234"/>
                      <a:pt x="1729" y="15209"/>
                      <a:pt x="1754" y="15184"/>
                    </a:cubicBezTo>
                    <a:cubicBezTo>
                      <a:pt x="1805" y="15159"/>
                      <a:pt x="1830" y="15108"/>
                      <a:pt x="1880" y="15083"/>
                    </a:cubicBezTo>
                    <a:cubicBezTo>
                      <a:pt x="1930" y="15033"/>
                      <a:pt x="1955" y="14983"/>
                      <a:pt x="2005" y="14933"/>
                    </a:cubicBezTo>
                    <a:lnTo>
                      <a:pt x="2055" y="14833"/>
                    </a:lnTo>
                    <a:cubicBezTo>
                      <a:pt x="2080" y="14808"/>
                      <a:pt x="2105" y="14783"/>
                      <a:pt x="2130" y="14783"/>
                    </a:cubicBezTo>
                    <a:cubicBezTo>
                      <a:pt x="2155" y="14758"/>
                      <a:pt x="2180" y="14733"/>
                      <a:pt x="2206" y="14707"/>
                    </a:cubicBezTo>
                    <a:cubicBezTo>
                      <a:pt x="2256" y="14657"/>
                      <a:pt x="2281" y="14607"/>
                      <a:pt x="2331" y="14557"/>
                    </a:cubicBezTo>
                    <a:cubicBezTo>
                      <a:pt x="2356" y="14507"/>
                      <a:pt x="2356" y="14482"/>
                      <a:pt x="2381" y="14432"/>
                    </a:cubicBezTo>
                    <a:cubicBezTo>
                      <a:pt x="2381" y="14407"/>
                      <a:pt x="2406" y="14357"/>
                      <a:pt x="2406" y="14332"/>
                    </a:cubicBezTo>
                    <a:cubicBezTo>
                      <a:pt x="2431" y="14281"/>
                      <a:pt x="2431" y="14231"/>
                      <a:pt x="2456" y="14156"/>
                    </a:cubicBezTo>
                    <a:cubicBezTo>
                      <a:pt x="2481" y="14131"/>
                      <a:pt x="2506" y="14106"/>
                      <a:pt x="2556" y="14081"/>
                    </a:cubicBezTo>
                    <a:cubicBezTo>
                      <a:pt x="2581" y="14056"/>
                      <a:pt x="2607" y="14031"/>
                      <a:pt x="2632" y="14031"/>
                    </a:cubicBezTo>
                    <a:cubicBezTo>
                      <a:pt x="2657" y="14006"/>
                      <a:pt x="2707" y="13981"/>
                      <a:pt x="2732" y="13931"/>
                    </a:cubicBezTo>
                    <a:cubicBezTo>
                      <a:pt x="2757" y="13880"/>
                      <a:pt x="2782" y="13830"/>
                      <a:pt x="2807" y="13780"/>
                    </a:cubicBezTo>
                    <a:cubicBezTo>
                      <a:pt x="2832" y="13755"/>
                      <a:pt x="2832" y="13730"/>
                      <a:pt x="2857" y="13680"/>
                    </a:cubicBezTo>
                    <a:cubicBezTo>
                      <a:pt x="2932" y="13504"/>
                      <a:pt x="3008" y="13329"/>
                      <a:pt x="3083" y="13179"/>
                    </a:cubicBezTo>
                    <a:cubicBezTo>
                      <a:pt x="3108" y="13103"/>
                      <a:pt x="3158" y="13053"/>
                      <a:pt x="3183" y="13003"/>
                    </a:cubicBezTo>
                    <a:cubicBezTo>
                      <a:pt x="3208" y="12978"/>
                      <a:pt x="3233" y="12978"/>
                      <a:pt x="3258" y="12978"/>
                    </a:cubicBezTo>
                    <a:cubicBezTo>
                      <a:pt x="3283" y="12953"/>
                      <a:pt x="3333" y="12928"/>
                      <a:pt x="3383" y="12903"/>
                    </a:cubicBezTo>
                    <a:cubicBezTo>
                      <a:pt x="3434" y="12853"/>
                      <a:pt x="3459" y="12828"/>
                      <a:pt x="3509" y="12778"/>
                    </a:cubicBezTo>
                    <a:cubicBezTo>
                      <a:pt x="3534" y="12753"/>
                      <a:pt x="3584" y="12702"/>
                      <a:pt x="3609" y="12652"/>
                    </a:cubicBezTo>
                    <a:cubicBezTo>
                      <a:pt x="3684" y="12552"/>
                      <a:pt x="3709" y="12427"/>
                      <a:pt x="3734" y="12301"/>
                    </a:cubicBezTo>
                    <a:cubicBezTo>
                      <a:pt x="3759" y="12226"/>
                      <a:pt x="3759" y="12151"/>
                      <a:pt x="3784" y="12076"/>
                    </a:cubicBezTo>
                    <a:cubicBezTo>
                      <a:pt x="3810" y="12026"/>
                      <a:pt x="3835" y="11976"/>
                      <a:pt x="3860" y="11925"/>
                    </a:cubicBezTo>
                    <a:cubicBezTo>
                      <a:pt x="3910" y="11900"/>
                      <a:pt x="3960" y="11875"/>
                      <a:pt x="3985" y="11850"/>
                    </a:cubicBezTo>
                    <a:cubicBezTo>
                      <a:pt x="4035" y="11825"/>
                      <a:pt x="4060" y="11825"/>
                      <a:pt x="4110" y="11800"/>
                    </a:cubicBezTo>
                    <a:cubicBezTo>
                      <a:pt x="4135" y="11800"/>
                      <a:pt x="4186" y="11775"/>
                      <a:pt x="4211" y="11775"/>
                    </a:cubicBezTo>
                    <a:cubicBezTo>
                      <a:pt x="4311" y="11700"/>
                      <a:pt x="4361" y="11600"/>
                      <a:pt x="4436" y="11499"/>
                    </a:cubicBezTo>
                    <a:cubicBezTo>
                      <a:pt x="4486" y="11399"/>
                      <a:pt x="4561" y="11299"/>
                      <a:pt x="4587" y="11174"/>
                    </a:cubicBezTo>
                    <a:cubicBezTo>
                      <a:pt x="4587" y="11098"/>
                      <a:pt x="4587" y="11023"/>
                      <a:pt x="4587" y="10973"/>
                    </a:cubicBezTo>
                    <a:cubicBezTo>
                      <a:pt x="4612" y="10898"/>
                      <a:pt x="4637" y="10848"/>
                      <a:pt x="4662" y="10798"/>
                    </a:cubicBezTo>
                    <a:cubicBezTo>
                      <a:pt x="4712" y="10748"/>
                      <a:pt x="4762" y="10722"/>
                      <a:pt x="4812" y="10672"/>
                    </a:cubicBezTo>
                    <a:cubicBezTo>
                      <a:pt x="4837" y="10622"/>
                      <a:pt x="4887" y="10572"/>
                      <a:pt x="4912" y="10522"/>
                    </a:cubicBezTo>
                    <a:cubicBezTo>
                      <a:pt x="4962" y="10397"/>
                      <a:pt x="5013" y="10296"/>
                      <a:pt x="5088" y="10171"/>
                    </a:cubicBezTo>
                    <a:cubicBezTo>
                      <a:pt x="5138" y="10121"/>
                      <a:pt x="5188" y="10046"/>
                      <a:pt x="5238" y="9971"/>
                    </a:cubicBezTo>
                    <a:cubicBezTo>
                      <a:pt x="5313" y="9895"/>
                      <a:pt x="5363" y="9820"/>
                      <a:pt x="5414" y="9745"/>
                    </a:cubicBezTo>
                    <a:cubicBezTo>
                      <a:pt x="5439" y="9695"/>
                      <a:pt x="5464" y="9645"/>
                      <a:pt x="5514" y="9595"/>
                    </a:cubicBezTo>
                    <a:cubicBezTo>
                      <a:pt x="5514" y="9545"/>
                      <a:pt x="5539" y="9494"/>
                      <a:pt x="5539" y="9444"/>
                    </a:cubicBezTo>
                    <a:cubicBezTo>
                      <a:pt x="5564" y="9394"/>
                      <a:pt x="5589" y="9319"/>
                      <a:pt x="5614" y="9244"/>
                    </a:cubicBezTo>
                    <a:cubicBezTo>
                      <a:pt x="5639" y="9219"/>
                      <a:pt x="5664" y="9194"/>
                      <a:pt x="5689" y="9194"/>
                    </a:cubicBezTo>
                    <a:cubicBezTo>
                      <a:pt x="5739" y="9169"/>
                      <a:pt x="5790" y="9169"/>
                      <a:pt x="5840" y="9144"/>
                    </a:cubicBezTo>
                    <a:cubicBezTo>
                      <a:pt x="5915" y="9118"/>
                      <a:pt x="5965" y="9118"/>
                      <a:pt x="6015" y="9068"/>
                    </a:cubicBezTo>
                    <a:cubicBezTo>
                      <a:pt x="6090" y="9043"/>
                      <a:pt x="6140" y="8968"/>
                      <a:pt x="6191" y="8893"/>
                    </a:cubicBezTo>
                    <a:cubicBezTo>
                      <a:pt x="6216" y="8843"/>
                      <a:pt x="6241" y="8793"/>
                      <a:pt x="6291" y="8743"/>
                    </a:cubicBezTo>
                    <a:cubicBezTo>
                      <a:pt x="6341" y="8667"/>
                      <a:pt x="6366" y="8567"/>
                      <a:pt x="6391" y="8467"/>
                    </a:cubicBezTo>
                    <a:cubicBezTo>
                      <a:pt x="6391" y="8392"/>
                      <a:pt x="6391" y="8291"/>
                      <a:pt x="6391" y="8216"/>
                    </a:cubicBezTo>
                    <a:lnTo>
                      <a:pt x="6416" y="8066"/>
                    </a:lnTo>
                    <a:lnTo>
                      <a:pt x="6566" y="7790"/>
                    </a:lnTo>
                    <a:cubicBezTo>
                      <a:pt x="6617" y="7740"/>
                      <a:pt x="6642" y="7690"/>
                      <a:pt x="6692" y="7665"/>
                    </a:cubicBezTo>
                    <a:cubicBezTo>
                      <a:pt x="6717" y="7615"/>
                      <a:pt x="6767" y="7590"/>
                      <a:pt x="6792" y="7565"/>
                    </a:cubicBezTo>
                    <a:cubicBezTo>
                      <a:pt x="6792" y="7539"/>
                      <a:pt x="6817" y="7514"/>
                      <a:pt x="6817" y="7489"/>
                    </a:cubicBezTo>
                    <a:cubicBezTo>
                      <a:pt x="6867" y="7414"/>
                      <a:pt x="6917" y="7339"/>
                      <a:pt x="6967" y="7239"/>
                    </a:cubicBezTo>
                    <a:cubicBezTo>
                      <a:pt x="6993" y="7189"/>
                      <a:pt x="7018" y="7138"/>
                      <a:pt x="7043" y="7063"/>
                    </a:cubicBezTo>
                    <a:cubicBezTo>
                      <a:pt x="7093" y="7013"/>
                      <a:pt x="7143" y="6963"/>
                      <a:pt x="7193" y="6913"/>
                    </a:cubicBezTo>
                    <a:cubicBezTo>
                      <a:pt x="7268" y="6838"/>
                      <a:pt x="7293" y="6763"/>
                      <a:pt x="7343" y="6687"/>
                    </a:cubicBezTo>
                    <a:cubicBezTo>
                      <a:pt x="7394" y="6637"/>
                      <a:pt x="7444" y="6562"/>
                      <a:pt x="7469" y="6487"/>
                    </a:cubicBezTo>
                    <a:cubicBezTo>
                      <a:pt x="7519" y="6412"/>
                      <a:pt x="7544" y="6336"/>
                      <a:pt x="7569" y="6261"/>
                    </a:cubicBezTo>
                    <a:cubicBezTo>
                      <a:pt x="7594" y="6211"/>
                      <a:pt x="7644" y="6161"/>
                      <a:pt x="7669" y="6136"/>
                    </a:cubicBezTo>
                    <a:cubicBezTo>
                      <a:pt x="7694" y="6086"/>
                      <a:pt x="7744" y="6061"/>
                      <a:pt x="7795" y="6011"/>
                    </a:cubicBezTo>
                    <a:cubicBezTo>
                      <a:pt x="7845" y="5986"/>
                      <a:pt x="7870" y="5935"/>
                      <a:pt x="7895" y="5860"/>
                    </a:cubicBezTo>
                    <a:cubicBezTo>
                      <a:pt x="7945" y="5810"/>
                      <a:pt x="7970" y="5735"/>
                      <a:pt x="8020" y="5685"/>
                    </a:cubicBezTo>
                    <a:cubicBezTo>
                      <a:pt x="8045" y="5610"/>
                      <a:pt x="8070" y="5534"/>
                      <a:pt x="8070" y="5459"/>
                    </a:cubicBezTo>
                    <a:cubicBezTo>
                      <a:pt x="8070" y="5484"/>
                      <a:pt x="8070" y="5509"/>
                      <a:pt x="8070" y="5534"/>
                    </a:cubicBezTo>
                    <a:cubicBezTo>
                      <a:pt x="8095" y="5459"/>
                      <a:pt x="8095" y="5384"/>
                      <a:pt x="8120" y="5309"/>
                    </a:cubicBezTo>
                    <a:cubicBezTo>
                      <a:pt x="8170" y="5184"/>
                      <a:pt x="8196" y="5058"/>
                      <a:pt x="8221" y="4933"/>
                    </a:cubicBezTo>
                    <a:cubicBezTo>
                      <a:pt x="8246" y="4858"/>
                      <a:pt x="8271" y="4783"/>
                      <a:pt x="8321" y="4732"/>
                    </a:cubicBezTo>
                    <a:cubicBezTo>
                      <a:pt x="8371" y="4682"/>
                      <a:pt x="8421" y="4657"/>
                      <a:pt x="8471" y="4632"/>
                    </a:cubicBezTo>
                    <a:cubicBezTo>
                      <a:pt x="8521" y="4607"/>
                      <a:pt x="8571" y="4557"/>
                      <a:pt x="8622" y="4507"/>
                    </a:cubicBezTo>
                    <a:cubicBezTo>
                      <a:pt x="8672" y="4457"/>
                      <a:pt x="8722" y="4407"/>
                      <a:pt x="8772" y="4331"/>
                    </a:cubicBezTo>
                    <a:cubicBezTo>
                      <a:pt x="8797" y="4256"/>
                      <a:pt x="8822" y="4206"/>
                      <a:pt x="8847" y="4131"/>
                    </a:cubicBezTo>
                    <a:cubicBezTo>
                      <a:pt x="8872" y="4056"/>
                      <a:pt x="8872" y="4006"/>
                      <a:pt x="8897" y="3930"/>
                    </a:cubicBezTo>
                    <a:cubicBezTo>
                      <a:pt x="8922" y="3830"/>
                      <a:pt x="8947" y="3730"/>
                      <a:pt x="8972" y="3630"/>
                    </a:cubicBezTo>
                    <a:cubicBezTo>
                      <a:pt x="8998" y="3580"/>
                      <a:pt x="9023" y="3529"/>
                      <a:pt x="9048" y="3454"/>
                    </a:cubicBezTo>
                    <a:cubicBezTo>
                      <a:pt x="9073" y="3429"/>
                      <a:pt x="9123" y="3404"/>
                      <a:pt x="9148" y="3379"/>
                    </a:cubicBezTo>
                    <a:cubicBezTo>
                      <a:pt x="9223" y="3329"/>
                      <a:pt x="9298" y="3304"/>
                      <a:pt x="9348" y="3254"/>
                    </a:cubicBezTo>
                    <a:cubicBezTo>
                      <a:pt x="9424" y="3179"/>
                      <a:pt x="9474" y="3103"/>
                      <a:pt x="9524" y="3003"/>
                    </a:cubicBezTo>
                    <a:cubicBezTo>
                      <a:pt x="9574" y="2903"/>
                      <a:pt x="9649" y="2803"/>
                      <a:pt x="9649" y="2677"/>
                    </a:cubicBezTo>
                    <a:cubicBezTo>
                      <a:pt x="9649" y="2602"/>
                      <a:pt x="9674" y="2527"/>
                      <a:pt x="9674" y="2452"/>
                    </a:cubicBezTo>
                    <a:lnTo>
                      <a:pt x="9674" y="2452"/>
                    </a:lnTo>
                    <a:cubicBezTo>
                      <a:pt x="9674" y="2469"/>
                      <a:pt x="9662" y="2475"/>
                      <a:pt x="9655" y="2485"/>
                    </a:cubicBezTo>
                    <a:lnTo>
                      <a:pt x="9655" y="2485"/>
                    </a:lnTo>
                    <a:cubicBezTo>
                      <a:pt x="9674" y="2419"/>
                      <a:pt x="9676" y="2371"/>
                      <a:pt x="9699" y="2301"/>
                    </a:cubicBezTo>
                    <a:lnTo>
                      <a:pt x="9825" y="2026"/>
                    </a:lnTo>
                    <a:cubicBezTo>
                      <a:pt x="9875" y="1950"/>
                      <a:pt x="9925" y="1850"/>
                      <a:pt x="9975" y="1775"/>
                    </a:cubicBezTo>
                    <a:cubicBezTo>
                      <a:pt x="10025" y="1700"/>
                      <a:pt x="10050" y="1625"/>
                      <a:pt x="10075" y="1524"/>
                    </a:cubicBezTo>
                    <a:cubicBezTo>
                      <a:pt x="10150" y="1399"/>
                      <a:pt x="10226" y="1249"/>
                      <a:pt x="10276" y="1098"/>
                    </a:cubicBezTo>
                    <a:cubicBezTo>
                      <a:pt x="10301" y="1073"/>
                      <a:pt x="10326" y="1023"/>
                      <a:pt x="10326" y="973"/>
                    </a:cubicBezTo>
                    <a:cubicBezTo>
                      <a:pt x="10326" y="948"/>
                      <a:pt x="10351" y="898"/>
                      <a:pt x="10351" y="848"/>
                    </a:cubicBezTo>
                    <a:lnTo>
                      <a:pt x="10376" y="672"/>
                    </a:lnTo>
                    <a:cubicBezTo>
                      <a:pt x="10426" y="522"/>
                      <a:pt x="10476" y="397"/>
                      <a:pt x="10501" y="246"/>
                    </a:cubicBezTo>
                    <a:cubicBezTo>
                      <a:pt x="10526" y="171"/>
                      <a:pt x="10501" y="71"/>
                      <a:pt x="10426" y="21"/>
                    </a:cubicBezTo>
                    <a:cubicBezTo>
                      <a:pt x="10405" y="7"/>
                      <a:pt x="10384" y="0"/>
                      <a:pt x="103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6693530" y="1482889"/>
                <a:ext cx="771186" cy="100399"/>
              </a:xfrm>
              <a:custGeom>
                <a:avLst/>
                <a:gdLst/>
                <a:ahLst/>
                <a:cxnLst/>
                <a:rect l="l" t="t" r="r" b="b"/>
                <a:pathLst>
                  <a:path w="15877" h="2067" extrusionOk="0">
                    <a:moveTo>
                      <a:pt x="15694" y="1"/>
                    </a:moveTo>
                    <a:cubicBezTo>
                      <a:pt x="15677" y="1"/>
                      <a:pt x="15659" y="4"/>
                      <a:pt x="15640" y="11"/>
                    </a:cubicBezTo>
                    <a:cubicBezTo>
                      <a:pt x="15565" y="11"/>
                      <a:pt x="15490" y="36"/>
                      <a:pt x="15415" y="61"/>
                    </a:cubicBezTo>
                    <a:cubicBezTo>
                      <a:pt x="15339" y="87"/>
                      <a:pt x="15264" y="112"/>
                      <a:pt x="15164" y="112"/>
                    </a:cubicBezTo>
                    <a:cubicBezTo>
                      <a:pt x="15089" y="112"/>
                      <a:pt x="15014" y="137"/>
                      <a:pt x="14938" y="137"/>
                    </a:cubicBezTo>
                    <a:cubicBezTo>
                      <a:pt x="14838" y="137"/>
                      <a:pt x="14738" y="162"/>
                      <a:pt x="14663" y="187"/>
                    </a:cubicBezTo>
                    <a:cubicBezTo>
                      <a:pt x="14487" y="212"/>
                      <a:pt x="14337" y="237"/>
                      <a:pt x="14186" y="287"/>
                    </a:cubicBezTo>
                    <a:cubicBezTo>
                      <a:pt x="14011" y="337"/>
                      <a:pt x="13836" y="387"/>
                      <a:pt x="13660" y="437"/>
                    </a:cubicBezTo>
                    <a:cubicBezTo>
                      <a:pt x="13610" y="462"/>
                      <a:pt x="13560" y="488"/>
                      <a:pt x="13510" y="488"/>
                    </a:cubicBezTo>
                    <a:cubicBezTo>
                      <a:pt x="13460" y="513"/>
                      <a:pt x="13435" y="513"/>
                      <a:pt x="13384" y="538"/>
                    </a:cubicBezTo>
                    <a:cubicBezTo>
                      <a:pt x="13309" y="563"/>
                      <a:pt x="13234" y="588"/>
                      <a:pt x="13159" y="613"/>
                    </a:cubicBezTo>
                    <a:cubicBezTo>
                      <a:pt x="13109" y="638"/>
                      <a:pt x="13084" y="638"/>
                      <a:pt x="13034" y="663"/>
                    </a:cubicBezTo>
                    <a:lnTo>
                      <a:pt x="12933" y="663"/>
                    </a:lnTo>
                    <a:cubicBezTo>
                      <a:pt x="12858" y="688"/>
                      <a:pt x="12783" y="688"/>
                      <a:pt x="12683" y="713"/>
                    </a:cubicBezTo>
                    <a:cubicBezTo>
                      <a:pt x="12507" y="738"/>
                      <a:pt x="12332" y="738"/>
                      <a:pt x="12156" y="788"/>
                    </a:cubicBezTo>
                    <a:cubicBezTo>
                      <a:pt x="11981" y="813"/>
                      <a:pt x="11805" y="863"/>
                      <a:pt x="11655" y="939"/>
                    </a:cubicBezTo>
                    <a:cubicBezTo>
                      <a:pt x="11580" y="964"/>
                      <a:pt x="11505" y="989"/>
                      <a:pt x="11430" y="1014"/>
                    </a:cubicBezTo>
                    <a:cubicBezTo>
                      <a:pt x="11404" y="1039"/>
                      <a:pt x="11354" y="1064"/>
                      <a:pt x="11304" y="1089"/>
                    </a:cubicBezTo>
                    <a:cubicBezTo>
                      <a:pt x="11279" y="1089"/>
                      <a:pt x="11229" y="1114"/>
                      <a:pt x="11204" y="1114"/>
                    </a:cubicBezTo>
                    <a:cubicBezTo>
                      <a:pt x="11154" y="1139"/>
                      <a:pt x="11129" y="1139"/>
                      <a:pt x="11079" y="1139"/>
                    </a:cubicBezTo>
                    <a:cubicBezTo>
                      <a:pt x="11054" y="1164"/>
                      <a:pt x="11003" y="1164"/>
                      <a:pt x="10978" y="1164"/>
                    </a:cubicBezTo>
                    <a:lnTo>
                      <a:pt x="10778" y="1164"/>
                    </a:lnTo>
                    <a:cubicBezTo>
                      <a:pt x="10703" y="1164"/>
                      <a:pt x="10653" y="1164"/>
                      <a:pt x="10577" y="1189"/>
                    </a:cubicBezTo>
                    <a:cubicBezTo>
                      <a:pt x="10452" y="1189"/>
                      <a:pt x="10327" y="1214"/>
                      <a:pt x="10176" y="1239"/>
                    </a:cubicBezTo>
                    <a:cubicBezTo>
                      <a:pt x="10126" y="1227"/>
                      <a:pt x="10070" y="1221"/>
                      <a:pt x="10013" y="1221"/>
                    </a:cubicBezTo>
                    <a:cubicBezTo>
                      <a:pt x="9957" y="1221"/>
                      <a:pt x="9901" y="1227"/>
                      <a:pt x="9851" y="1239"/>
                    </a:cubicBezTo>
                    <a:cubicBezTo>
                      <a:pt x="9750" y="1239"/>
                      <a:pt x="9650" y="1239"/>
                      <a:pt x="9575" y="1265"/>
                    </a:cubicBezTo>
                    <a:cubicBezTo>
                      <a:pt x="9475" y="1265"/>
                      <a:pt x="9399" y="1290"/>
                      <a:pt x="9299" y="1290"/>
                    </a:cubicBezTo>
                    <a:cubicBezTo>
                      <a:pt x="9199" y="1315"/>
                      <a:pt x="9099" y="1340"/>
                      <a:pt x="8998" y="1365"/>
                    </a:cubicBezTo>
                    <a:cubicBezTo>
                      <a:pt x="8898" y="1365"/>
                      <a:pt x="8798" y="1390"/>
                      <a:pt x="8698" y="1390"/>
                    </a:cubicBezTo>
                    <a:lnTo>
                      <a:pt x="8623" y="1390"/>
                    </a:lnTo>
                    <a:cubicBezTo>
                      <a:pt x="8597" y="1390"/>
                      <a:pt x="8547" y="1390"/>
                      <a:pt x="8522" y="1365"/>
                    </a:cubicBezTo>
                    <a:lnTo>
                      <a:pt x="8397" y="1365"/>
                    </a:lnTo>
                    <a:cubicBezTo>
                      <a:pt x="8347" y="1365"/>
                      <a:pt x="8272" y="1365"/>
                      <a:pt x="8221" y="1340"/>
                    </a:cubicBezTo>
                    <a:lnTo>
                      <a:pt x="8021" y="1340"/>
                    </a:lnTo>
                    <a:cubicBezTo>
                      <a:pt x="7871" y="1340"/>
                      <a:pt x="7720" y="1340"/>
                      <a:pt x="7595" y="1365"/>
                    </a:cubicBezTo>
                    <a:cubicBezTo>
                      <a:pt x="7445" y="1390"/>
                      <a:pt x="7319" y="1415"/>
                      <a:pt x="7169" y="1440"/>
                    </a:cubicBezTo>
                    <a:cubicBezTo>
                      <a:pt x="7044" y="1440"/>
                      <a:pt x="6893" y="1465"/>
                      <a:pt x="6743" y="1490"/>
                    </a:cubicBezTo>
                    <a:lnTo>
                      <a:pt x="6467" y="1490"/>
                    </a:lnTo>
                    <a:cubicBezTo>
                      <a:pt x="6392" y="1465"/>
                      <a:pt x="6317" y="1465"/>
                      <a:pt x="6267" y="1465"/>
                    </a:cubicBezTo>
                    <a:cubicBezTo>
                      <a:pt x="6191" y="1440"/>
                      <a:pt x="6116" y="1415"/>
                      <a:pt x="6041" y="1415"/>
                    </a:cubicBezTo>
                    <a:cubicBezTo>
                      <a:pt x="5966" y="1390"/>
                      <a:pt x="5916" y="1390"/>
                      <a:pt x="5841" y="1365"/>
                    </a:cubicBezTo>
                    <a:cubicBezTo>
                      <a:pt x="5765" y="1365"/>
                      <a:pt x="5690" y="1340"/>
                      <a:pt x="5615" y="1340"/>
                    </a:cubicBezTo>
                    <a:cubicBezTo>
                      <a:pt x="5364" y="1290"/>
                      <a:pt x="5089" y="1265"/>
                      <a:pt x="4813" y="1265"/>
                    </a:cubicBezTo>
                    <a:cubicBezTo>
                      <a:pt x="4763" y="1265"/>
                      <a:pt x="4713" y="1253"/>
                      <a:pt x="4663" y="1253"/>
                    </a:cubicBezTo>
                    <a:cubicBezTo>
                      <a:pt x="4638" y="1253"/>
                      <a:pt x="4612" y="1256"/>
                      <a:pt x="4587" y="1265"/>
                    </a:cubicBezTo>
                    <a:lnTo>
                      <a:pt x="4362" y="1265"/>
                    </a:lnTo>
                    <a:cubicBezTo>
                      <a:pt x="4211" y="1265"/>
                      <a:pt x="4061" y="1265"/>
                      <a:pt x="3886" y="1290"/>
                    </a:cubicBezTo>
                    <a:cubicBezTo>
                      <a:pt x="3735" y="1290"/>
                      <a:pt x="3585" y="1315"/>
                      <a:pt x="3435" y="1315"/>
                    </a:cubicBezTo>
                    <a:cubicBezTo>
                      <a:pt x="3409" y="1327"/>
                      <a:pt x="3384" y="1333"/>
                      <a:pt x="3359" y="1333"/>
                    </a:cubicBezTo>
                    <a:cubicBezTo>
                      <a:pt x="3334" y="1333"/>
                      <a:pt x="3309" y="1327"/>
                      <a:pt x="3284" y="1315"/>
                    </a:cubicBezTo>
                    <a:lnTo>
                      <a:pt x="3033" y="1315"/>
                    </a:lnTo>
                    <a:cubicBezTo>
                      <a:pt x="2933" y="1290"/>
                      <a:pt x="2833" y="1265"/>
                      <a:pt x="2733" y="1239"/>
                    </a:cubicBezTo>
                    <a:cubicBezTo>
                      <a:pt x="2607" y="1189"/>
                      <a:pt x="2457" y="1139"/>
                      <a:pt x="2307" y="1089"/>
                    </a:cubicBezTo>
                    <a:cubicBezTo>
                      <a:pt x="2282" y="1089"/>
                      <a:pt x="2231" y="1064"/>
                      <a:pt x="2181" y="1064"/>
                    </a:cubicBezTo>
                    <a:cubicBezTo>
                      <a:pt x="2156" y="1039"/>
                      <a:pt x="2131" y="1039"/>
                      <a:pt x="2106" y="1039"/>
                    </a:cubicBezTo>
                    <a:cubicBezTo>
                      <a:pt x="2056" y="1014"/>
                      <a:pt x="1981" y="1014"/>
                      <a:pt x="1931" y="1014"/>
                    </a:cubicBezTo>
                    <a:cubicBezTo>
                      <a:pt x="1856" y="989"/>
                      <a:pt x="1780" y="989"/>
                      <a:pt x="1705" y="989"/>
                    </a:cubicBezTo>
                    <a:cubicBezTo>
                      <a:pt x="1655" y="989"/>
                      <a:pt x="1605" y="989"/>
                      <a:pt x="1555" y="1014"/>
                    </a:cubicBezTo>
                    <a:lnTo>
                      <a:pt x="1179" y="1014"/>
                    </a:lnTo>
                    <a:cubicBezTo>
                      <a:pt x="1104" y="989"/>
                      <a:pt x="1054" y="989"/>
                      <a:pt x="978" y="964"/>
                    </a:cubicBezTo>
                    <a:cubicBezTo>
                      <a:pt x="903" y="939"/>
                      <a:pt x="828" y="939"/>
                      <a:pt x="778" y="939"/>
                    </a:cubicBezTo>
                    <a:cubicBezTo>
                      <a:pt x="728" y="914"/>
                      <a:pt x="703" y="914"/>
                      <a:pt x="678" y="914"/>
                    </a:cubicBezTo>
                    <a:lnTo>
                      <a:pt x="602" y="914"/>
                    </a:lnTo>
                    <a:cubicBezTo>
                      <a:pt x="552" y="939"/>
                      <a:pt x="527" y="939"/>
                      <a:pt x="477" y="964"/>
                    </a:cubicBezTo>
                    <a:lnTo>
                      <a:pt x="377" y="939"/>
                    </a:lnTo>
                    <a:cubicBezTo>
                      <a:pt x="327" y="914"/>
                      <a:pt x="302" y="889"/>
                      <a:pt x="252" y="889"/>
                    </a:cubicBezTo>
                    <a:cubicBezTo>
                      <a:pt x="252" y="889"/>
                      <a:pt x="252" y="863"/>
                      <a:pt x="252" y="863"/>
                    </a:cubicBezTo>
                    <a:lnTo>
                      <a:pt x="226" y="863"/>
                    </a:lnTo>
                    <a:cubicBezTo>
                      <a:pt x="201" y="838"/>
                      <a:pt x="201" y="813"/>
                      <a:pt x="176" y="813"/>
                    </a:cubicBezTo>
                    <a:cubicBezTo>
                      <a:pt x="167" y="809"/>
                      <a:pt x="156" y="807"/>
                      <a:pt x="145" y="807"/>
                    </a:cubicBezTo>
                    <a:cubicBezTo>
                      <a:pt x="99" y="807"/>
                      <a:pt x="46" y="843"/>
                      <a:pt x="26" y="863"/>
                    </a:cubicBezTo>
                    <a:cubicBezTo>
                      <a:pt x="1" y="939"/>
                      <a:pt x="26" y="1014"/>
                      <a:pt x="51" y="1064"/>
                    </a:cubicBezTo>
                    <a:cubicBezTo>
                      <a:pt x="76" y="1114"/>
                      <a:pt x="101" y="1114"/>
                      <a:pt x="151" y="1139"/>
                    </a:cubicBezTo>
                    <a:cubicBezTo>
                      <a:pt x="201" y="1164"/>
                      <a:pt x="226" y="1164"/>
                      <a:pt x="252" y="1164"/>
                    </a:cubicBezTo>
                    <a:cubicBezTo>
                      <a:pt x="277" y="1189"/>
                      <a:pt x="302" y="1189"/>
                      <a:pt x="327" y="1189"/>
                    </a:cubicBezTo>
                    <a:cubicBezTo>
                      <a:pt x="352" y="1189"/>
                      <a:pt x="402" y="1214"/>
                      <a:pt x="427" y="1239"/>
                    </a:cubicBezTo>
                    <a:cubicBezTo>
                      <a:pt x="477" y="1265"/>
                      <a:pt x="552" y="1315"/>
                      <a:pt x="602" y="1340"/>
                    </a:cubicBezTo>
                    <a:cubicBezTo>
                      <a:pt x="627" y="1365"/>
                      <a:pt x="653" y="1365"/>
                      <a:pt x="678" y="1365"/>
                    </a:cubicBezTo>
                    <a:cubicBezTo>
                      <a:pt x="703" y="1390"/>
                      <a:pt x="728" y="1390"/>
                      <a:pt x="753" y="1390"/>
                    </a:cubicBezTo>
                    <a:cubicBezTo>
                      <a:pt x="803" y="1390"/>
                      <a:pt x="828" y="1415"/>
                      <a:pt x="878" y="1415"/>
                    </a:cubicBezTo>
                    <a:lnTo>
                      <a:pt x="953" y="1415"/>
                    </a:lnTo>
                    <a:cubicBezTo>
                      <a:pt x="1003" y="1440"/>
                      <a:pt x="1079" y="1440"/>
                      <a:pt x="1154" y="1440"/>
                    </a:cubicBezTo>
                    <a:cubicBezTo>
                      <a:pt x="1279" y="1490"/>
                      <a:pt x="1429" y="1540"/>
                      <a:pt x="1555" y="1590"/>
                    </a:cubicBezTo>
                    <a:cubicBezTo>
                      <a:pt x="1605" y="1615"/>
                      <a:pt x="1655" y="1615"/>
                      <a:pt x="1680" y="1640"/>
                    </a:cubicBezTo>
                    <a:cubicBezTo>
                      <a:pt x="1730" y="1640"/>
                      <a:pt x="1755" y="1666"/>
                      <a:pt x="1805" y="1666"/>
                    </a:cubicBezTo>
                    <a:lnTo>
                      <a:pt x="2031" y="1691"/>
                    </a:lnTo>
                    <a:cubicBezTo>
                      <a:pt x="2048" y="1699"/>
                      <a:pt x="2062" y="1702"/>
                      <a:pt x="2075" y="1702"/>
                    </a:cubicBezTo>
                    <a:cubicBezTo>
                      <a:pt x="2101" y="1702"/>
                      <a:pt x="2123" y="1691"/>
                      <a:pt x="2156" y="1691"/>
                    </a:cubicBezTo>
                    <a:lnTo>
                      <a:pt x="3008" y="1691"/>
                    </a:lnTo>
                    <a:cubicBezTo>
                      <a:pt x="3109" y="1716"/>
                      <a:pt x="3209" y="1741"/>
                      <a:pt x="3309" y="1741"/>
                    </a:cubicBezTo>
                    <a:cubicBezTo>
                      <a:pt x="3460" y="1791"/>
                      <a:pt x="3585" y="1841"/>
                      <a:pt x="3710" y="1866"/>
                    </a:cubicBezTo>
                    <a:cubicBezTo>
                      <a:pt x="3760" y="1891"/>
                      <a:pt x="3810" y="1891"/>
                      <a:pt x="3861" y="1891"/>
                    </a:cubicBezTo>
                    <a:cubicBezTo>
                      <a:pt x="3886" y="1916"/>
                      <a:pt x="3911" y="1916"/>
                      <a:pt x="3961" y="1916"/>
                    </a:cubicBezTo>
                    <a:cubicBezTo>
                      <a:pt x="4011" y="1941"/>
                      <a:pt x="4086" y="1941"/>
                      <a:pt x="4136" y="1966"/>
                    </a:cubicBezTo>
                    <a:cubicBezTo>
                      <a:pt x="4262" y="1991"/>
                      <a:pt x="4412" y="2016"/>
                      <a:pt x="4537" y="2016"/>
                    </a:cubicBezTo>
                    <a:cubicBezTo>
                      <a:pt x="4612" y="2041"/>
                      <a:pt x="4688" y="2041"/>
                      <a:pt x="4763" y="2041"/>
                    </a:cubicBezTo>
                    <a:cubicBezTo>
                      <a:pt x="4813" y="2041"/>
                      <a:pt x="4863" y="2067"/>
                      <a:pt x="4938" y="2067"/>
                    </a:cubicBezTo>
                    <a:cubicBezTo>
                      <a:pt x="5064" y="2067"/>
                      <a:pt x="5189" y="2067"/>
                      <a:pt x="5339" y="2041"/>
                    </a:cubicBezTo>
                    <a:cubicBezTo>
                      <a:pt x="5465" y="2041"/>
                      <a:pt x="5590" y="2016"/>
                      <a:pt x="5715" y="1991"/>
                    </a:cubicBezTo>
                    <a:cubicBezTo>
                      <a:pt x="5765" y="1991"/>
                      <a:pt x="5841" y="1966"/>
                      <a:pt x="5916" y="1966"/>
                    </a:cubicBezTo>
                    <a:lnTo>
                      <a:pt x="6091" y="1916"/>
                    </a:lnTo>
                    <a:cubicBezTo>
                      <a:pt x="6216" y="1891"/>
                      <a:pt x="6342" y="1891"/>
                      <a:pt x="6467" y="1866"/>
                    </a:cubicBezTo>
                    <a:lnTo>
                      <a:pt x="6743" y="1866"/>
                    </a:lnTo>
                    <a:cubicBezTo>
                      <a:pt x="7069" y="1891"/>
                      <a:pt x="7394" y="1941"/>
                      <a:pt x="7720" y="1966"/>
                    </a:cubicBezTo>
                    <a:lnTo>
                      <a:pt x="7846" y="1966"/>
                    </a:lnTo>
                    <a:cubicBezTo>
                      <a:pt x="7879" y="1966"/>
                      <a:pt x="7901" y="1977"/>
                      <a:pt x="7927" y="1977"/>
                    </a:cubicBezTo>
                    <a:cubicBezTo>
                      <a:pt x="7940" y="1977"/>
                      <a:pt x="7954" y="1975"/>
                      <a:pt x="7971" y="1966"/>
                    </a:cubicBezTo>
                    <a:lnTo>
                      <a:pt x="8196" y="1966"/>
                    </a:lnTo>
                    <a:cubicBezTo>
                      <a:pt x="8272" y="1966"/>
                      <a:pt x="8347" y="1941"/>
                      <a:pt x="8422" y="1916"/>
                    </a:cubicBezTo>
                    <a:cubicBezTo>
                      <a:pt x="8497" y="1916"/>
                      <a:pt x="8572" y="1891"/>
                      <a:pt x="8648" y="1891"/>
                    </a:cubicBezTo>
                    <a:cubicBezTo>
                      <a:pt x="8773" y="1866"/>
                      <a:pt x="8923" y="1866"/>
                      <a:pt x="9049" y="1866"/>
                    </a:cubicBezTo>
                    <a:lnTo>
                      <a:pt x="9500" y="1866"/>
                    </a:lnTo>
                    <a:cubicBezTo>
                      <a:pt x="9625" y="1866"/>
                      <a:pt x="9750" y="1841"/>
                      <a:pt x="9876" y="1816"/>
                    </a:cubicBezTo>
                    <a:cubicBezTo>
                      <a:pt x="9951" y="1791"/>
                      <a:pt x="10001" y="1791"/>
                      <a:pt x="10076" y="1766"/>
                    </a:cubicBezTo>
                    <a:cubicBezTo>
                      <a:pt x="10126" y="1741"/>
                      <a:pt x="10176" y="1741"/>
                      <a:pt x="10227" y="1716"/>
                    </a:cubicBezTo>
                    <a:cubicBezTo>
                      <a:pt x="10352" y="1691"/>
                      <a:pt x="10502" y="1666"/>
                      <a:pt x="10628" y="1640"/>
                    </a:cubicBezTo>
                    <a:cubicBezTo>
                      <a:pt x="10703" y="1615"/>
                      <a:pt x="10753" y="1590"/>
                      <a:pt x="10828" y="1590"/>
                    </a:cubicBezTo>
                    <a:cubicBezTo>
                      <a:pt x="10903" y="1565"/>
                      <a:pt x="10953" y="1540"/>
                      <a:pt x="11003" y="1515"/>
                    </a:cubicBezTo>
                    <a:cubicBezTo>
                      <a:pt x="11054" y="1515"/>
                      <a:pt x="11079" y="1515"/>
                      <a:pt x="11129" y="1490"/>
                    </a:cubicBezTo>
                    <a:lnTo>
                      <a:pt x="11505" y="1490"/>
                    </a:lnTo>
                    <a:cubicBezTo>
                      <a:pt x="11555" y="1490"/>
                      <a:pt x="11605" y="1515"/>
                      <a:pt x="11680" y="1515"/>
                    </a:cubicBezTo>
                    <a:cubicBezTo>
                      <a:pt x="11805" y="1515"/>
                      <a:pt x="11956" y="1490"/>
                      <a:pt x="12106" y="1490"/>
                    </a:cubicBezTo>
                    <a:cubicBezTo>
                      <a:pt x="12257" y="1465"/>
                      <a:pt x="12407" y="1415"/>
                      <a:pt x="12557" y="1365"/>
                    </a:cubicBezTo>
                    <a:cubicBezTo>
                      <a:pt x="12683" y="1340"/>
                      <a:pt x="12833" y="1290"/>
                      <a:pt x="12958" y="1239"/>
                    </a:cubicBezTo>
                    <a:cubicBezTo>
                      <a:pt x="13034" y="1214"/>
                      <a:pt x="13109" y="1214"/>
                      <a:pt x="13184" y="1189"/>
                    </a:cubicBezTo>
                    <a:cubicBezTo>
                      <a:pt x="13259" y="1164"/>
                      <a:pt x="13334" y="1164"/>
                      <a:pt x="13409" y="1164"/>
                    </a:cubicBezTo>
                    <a:cubicBezTo>
                      <a:pt x="13435" y="1139"/>
                      <a:pt x="13485" y="1139"/>
                      <a:pt x="13535" y="1139"/>
                    </a:cubicBezTo>
                    <a:cubicBezTo>
                      <a:pt x="13585" y="1139"/>
                      <a:pt x="13610" y="1114"/>
                      <a:pt x="13660" y="1114"/>
                    </a:cubicBezTo>
                    <a:cubicBezTo>
                      <a:pt x="13735" y="1089"/>
                      <a:pt x="13836" y="1089"/>
                      <a:pt x="13936" y="1064"/>
                    </a:cubicBezTo>
                    <a:cubicBezTo>
                      <a:pt x="14111" y="1014"/>
                      <a:pt x="14312" y="964"/>
                      <a:pt x="14487" y="914"/>
                    </a:cubicBezTo>
                    <a:cubicBezTo>
                      <a:pt x="14562" y="889"/>
                      <a:pt x="14663" y="838"/>
                      <a:pt x="14738" y="813"/>
                    </a:cubicBezTo>
                    <a:cubicBezTo>
                      <a:pt x="14813" y="788"/>
                      <a:pt x="14913" y="763"/>
                      <a:pt x="14988" y="713"/>
                    </a:cubicBezTo>
                    <a:cubicBezTo>
                      <a:pt x="15064" y="663"/>
                      <a:pt x="15139" y="638"/>
                      <a:pt x="15239" y="588"/>
                    </a:cubicBezTo>
                    <a:cubicBezTo>
                      <a:pt x="15289" y="538"/>
                      <a:pt x="15364" y="513"/>
                      <a:pt x="15440" y="462"/>
                    </a:cubicBezTo>
                    <a:cubicBezTo>
                      <a:pt x="15540" y="437"/>
                      <a:pt x="15640" y="387"/>
                      <a:pt x="15740" y="362"/>
                    </a:cubicBezTo>
                    <a:cubicBezTo>
                      <a:pt x="15876" y="294"/>
                      <a:pt x="15848" y="1"/>
                      <a:pt x="156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6613190" y="4207333"/>
                <a:ext cx="689098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1843" extrusionOk="0">
                    <a:moveTo>
                      <a:pt x="143" y="1"/>
                    </a:moveTo>
                    <a:cubicBezTo>
                      <a:pt x="105" y="1"/>
                      <a:pt x="67" y="39"/>
                      <a:pt x="51" y="88"/>
                    </a:cubicBezTo>
                    <a:cubicBezTo>
                      <a:pt x="26" y="138"/>
                      <a:pt x="1" y="188"/>
                      <a:pt x="26" y="264"/>
                    </a:cubicBezTo>
                    <a:cubicBezTo>
                      <a:pt x="51" y="314"/>
                      <a:pt x="76" y="364"/>
                      <a:pt x="101" y="414"/>
                    </a:cubicBezTo>
                    <a:cubicBezTo>
                      <a:pt x="126" y="439"/>
                      <a:pt x="151" y="464"/>
                      <a:pt x="201" y="489"/>
                    </a:cubicBezTo>
                    <a:cubicBezTo>
                      <a:pt x="251" y="514"/>
                      <a:pt x="302" y="539"/>
                      <a:pt x="327" y="564"/>
                    </a:cubicBezTo>
                    <a:cubicBezTo>
                      <a:pt x="377" y="589"/>
                      <a:pt x="402" y="639"/>
                      <a:pt x="452" y="665"/>
                    </a:cubicBezTo>
                    <a:cubicBezTo>
                      <a:pt x="502" y="690"/>
                      <a:pt x="527" y="740"/>
                      <a:pt x="577" y="790"/>
                    </a:cubicBezTo>
                    <a:cubicBezTo>
                      <a:pt x="652" y="865"/>
                      <a:pt x="728" y="940"/>
                      <a:pt x="803" y="990"/>
                    </a:cubicBezTo>
                    <a:cubicBezTo>
                      <a:pt x="878" y="1040"/>
                      <a:pt x="953" y="1091"/>
                      <a:pt x="1053" y="1141"/>
                    </a:cubicBezTo>
                    <a:cubicBezTo>
                      <a:pt x="1129" y="1166"/>
                      <a:pt x="1204" y="1216"/>
                      <a:pt x="1304" y="1266"/>
                    </a:cubicBezTo>
                    <a:cubicBezTo>
                      <a:pt x="1354" y="1266"/>
                      <a:pt x="1404" y="1291"/>
                      <a:pt x="1454" y="1316"/>
                    </a:cubicBezTo>
                    <a:cubicBezTo>
                      <a:pt x="1505" y="1341"/>
                      <a:pt x="1555" y="1341"/>
                      <a:pt x="1580" y="1366"/>
                    </a:cubicBezTo>
                    <a:cubicBezTo>
                      <a:pt x="1655" y="1366"/>
                      <a:pt x="1705" y="1391"/>
                      <a:pt x="1780" y="1391"/>
                    </a:cubicBezTo>
                    <a:cubicBezTo>
                      <a:pt x="1805" y="1416"/>
                      <a:pt x="1855" y="1416"/>
                      <a:pt x="1880" y="1416"/>
                    </a:cubicBezTo>
                    <a:cubicBezTo>
                      <a:pt x="1981" y="1441"/>
                      <a:pt x="2081" y="1441"/>
                      <a:pt x="2181" y="1467"/>
                    </a:cubicBezTo>
                    <a:cubicBezTo>
                      <a:pt x="2357" y="1492"/>
                      <a:pt x="2557" y="1492"/>
                      <a:pt x="2758" y="1492"/>
                    </a:cubicBezTo>
                    <a:cubicBezTo>
                      <a:pt x="2808" y="1492"/>
                      <a:pt x="2858" y="1517"/>
                      <a:pt x="2908" y="1517"/>
                    </a:cubicBezTo>
                    <a:lnTo>
                      <a:pt x="3033" y="1517"/>
                    </a:lnTo>
                    <a:cubicBezTo>
                      <a:pt x="3109" y="1517"/>
                      <a:pt x="3209" y="1492"/>
                      <a:pt x="3284" y="1492"/>
                    </a:cubicBezTo>
                    <a:lnTo>
                      <a:pt x="3835" y="1492"/>
                    </a:lnTo>
                    <a:lnTo>
                      <a:pt x="3961" y="1517"/>
                    </a:lnTo>
                    <a:cubicBezTo>
                      <a:pt x="3986" y="1517"/>
                      <a:pt x="4036" y="1517"/>
                      <a:pt x="4086" y="1542"/>
                    </a:cubicBezTo>
                    <a:cubicBezTo>
                      <a:pt x="4161" y="1542"/>
                      <a:pt x="4236" y="1567"/>
                      <a:pt x="4312" y="1592"/>
                    </a:cubicBezTo>
                    <a:cubicBezTo>
                      <a:pt x="4537" y="1667"/>
                      <a:pt x="4763" y="1717"/>
                      <a:pt x="5013" y="1767"/>
                    </a:cubicBezTo>
                    <a:cubicBezTo>
                      <a:pt x="5063" y="1792"/>
                      <a:pt x="5114" y="1792"/>
                      <a:pt x="5189" y="1792"/>
                    </a:cubicBezTo>
                    <a:cubicBezTo>
                      <a:pt x="5239" y="1817"/>
                      <a:pt x="5314" y="1817"/>
                      <a:pt x="5364" y="1817"/>
                    </a:cubicBezTo>
                    <a:cubicBezTo>
                      <a:pt x="5439" y="1817"/>
                      <a:pt x="5490" y="1842"/>
                      <a:pt x="5540" y="1842"/>
                    </a:cubicBezTo>
                    <a:lnTo>
                      <a:pt x="5891" y="1842"/>
                    </a:lnTo>
                    <a:cubicBezTo>
                      <a:pt x="5966" y="1817"/>
                      <a:pt x="6016" y="1817"/>
                      <a:pt x="6066" y="1817"/>
                    </a:cubicBezTo>
                    <a:cubicBezTo>
                      <a:pt x="6141" y="1817"/>
                      <a:pt x="6216" y="1817"/>
                      <a:pt x="6266" y="1792"/>
                    </a:cubicBezTo>
                    <a:cubicBezTo>
                      <a:pt x="6342" y="1792"/>
                      <a:pt x="6392" y="1767"/>
                      <a:pt x="6442" y="1767"/>
                    </a:cubicBezTo>
                    <a:cubicBezTo>
                      <a:pt x="6567" y="1742"/>
                      <a:pt x="6693" y="1717"/>
                      <a:pt x="6818" y="1692"/>
                    </a:cubicBezTo>
                    <a:cubicBezTo>
                      <a:pt x="6918" y="1667"/>
                      <a:pt x="7043" y="1642"/>
                      <a:pt x="7144" y="1642"/>
                    </a:cubicBezTo>
                    <a:cubicBezTo>
                      <a:pt x="7294" y="1642"/>
                      <a:pt x="7419" y="1617"/>
                      <a:pt x="7545" y="1617"/>
                    </a:cubicBezTo>
                    <a:cubicBezTo>
                      <a:pt x="7670" y="1642"/>
                      <a:pt x="7795" y="1642"/>
                      <a:pt x="7921" y="1642"/>
                    </a:cubicBezTo>
                    <a:lnTo>
                      <a:pt x="8322" y="1642"/>
                    </a:lnTo>
                    <a:cubicBezTo>
                      <a:pt x="8397" y="1642"/>
                      <a:pt x="8472" y="1617"/>
                      <a:pt x="8547" y="1617"/>
                    </a:cubicBezTo>
                    <a:cubicBezTo>
                      <a:pt x="8597" y="1617"/>
                      <a:pt x="8647" y="1617"/>
                      <a:pt x="8723" y="1592"/>
                    </a:cubicBezTo>
                    <a:cubicBezTo>
                      <a:pt x="8798" y="1592"/>
                      <a:pt x="8873" y="1592"/>
                      <a:pt x="8923" y="1567"/>
                    </a:cubicBezTo>
                    <a:cubicBezTo>
                      <a:pt x="8998" y="1567"/>
                      <a:pt x="9048" y="1542"/>
                      <a:pt x="9099" y="1542"/>
                    </a:cubicBezTo>
                    <a:cubicBezTo>
                      <a:pt x="9224" y="1517"/>
                      <a:pt x="9349" y="1492"/>
                      <a:pt x="9474" y="1441"/>
                    </a:cubicBezTo>
                    <a:cubicBezTo>
                      <a:pt x="9600" y="1416"/>
                      <a:pt x="9725" y="1391"/>
                      <a:pt x="9850" y="1341"/>
                    </a:cubicBezTo>
                    <a:cubicBezTo>
                      <a:pt x="9976" y="1316"/>
                      <a:pt x="10076" y="1316"/>
                      <a:pt x="10201" y="1291"/>
                    </a:cubicBezTo>
                    <a:cubicBezTo>
                      <a:pt x="10251" y="1291"/>
                      <a:pt x="10302" y="1266"/>
                      <a:pt x="10377" y="1266"/>
                    </a:cubicBezTo>
                    <a:lnTo>
                      <a:pt x="10502" y="1266"/>
                    </a:lnTo>
                    <a:cubicBezTo>
                      <a:pt x="10602" y="1266"/>
                      <a:pt x="10703" y="1291"/>
                      <a:pt x="10803" y="1291"/>
                    </a:cubicBezTo>
                    <a:cubicBezTo>
                      <a:pt x="10853" y="1291"/>
                      <a:pt x="10903" y="1316"/>
                      <a:pt x="10978" y="1316"/>
                    </a:cubicBezTo>
                    <a:cubicBezTo>
                      <a:pt x="11028" y="1316"/>
                      <a:pt x="11079" y="1341"/>
                      <a:pt x="11154" y="1341"/>
                    </a:cubicBezTo>
                    <a:lnTo>
                      <a:pt x="11505" y="1341"/>
                    </a:lnTo>
                    <a:cubicBezTo>
                      <a:pt x="11630" y="1341"/>
                      <a:pt x="11755" y="1341"/>
                      <a:pt x="11881" y="1316"/>
                    </a:cubicBezTo>
                    <a:cubicBezTo>
                      <a:pt x="11981" y="1316"/>
                      <a:pt x="12081" y="1291"/>
                      <a:pt x="12181" y="1291"/>
                    </a:cubicBezTo>
                    <a:cubicBezTo>
                      <a:pt x="12607" y="1216"/>
                      <a:pt x="13033" y="1191"/>
                      <a:pt x="13459" y="1141"/>
                    </a:cubicBezTo>
                    <a:lnTo>
                      <a:pt x="13434" y="1141"/>
                    </a:lnTo>
                    <a:cubicBezTo>
                      <a:pt x="13635" y="1116"/>
                      <a:pt x="13810" y="1116"/>
                      <a:pt x="14011" y="1091"/>
                    </a:cubicBezTo>
                    <a:cubicBezTo>
                      <a:pt x="14136" y="1066"/>
                      <a:pt x="14186" y="965"/>
                      <a:pt x="14186" y="840"/>
                    </a:cubicBezTo>
                    <a:cubicBezTo>
                      <a:pt x="14186" y="765"/>
                      <a:pt x="14161" y="715"/>
                      <a:pt x="14136" y="639"/>
                    </a:cubicBezTo>
                    <a:cubicBezTo>
                      <a:pt x="14111" y="614"/>
                      <a:pt x="14061" y="589"/>
                      <a:pt x="14011" y="589"/>
                    </a:cubicBezTo>
                    <a:cubicBezTo>
                      <a:pt x="13735" y="614"/>
                      <a:pt x="13459" y="614"/>
                      <a:pt x="13209" y="639"/>
                    </a:cubicBezTo>
                    <a:lnTo>
                      <a:pt x="12332" y="639"/>
                    </a:lnTo>
                    <a:cubicBezTo>
                      <a:pt x="12156" y="614"/>
                      <a:pt x="12006" y="614"/>
                      <a:pt x="11830" y="589"/>
                    </a:cubicBezTo>
                    <a:cubicBezTo>
                      <a:pt x="11755" y="589"/>
                      <a:pt x="11680" y="589"/>
                      <a:pt x="11605" y="614"/>
                    </a:cubicBezTo>
                    <a:lnTo>
                      <a:pt x="11379" y="614"/>
                    </a:lnTo>
                    <a:cubicBezTo>
                      <a:pt x="11304" y="639"/>
                      <a:pt x="11229" y="639"/>
                      <a:pt x="11154" y="665"/>
                    </a:cubicBezTo>
                    <a:cubicBezTo>
                      <a:pt x="11079" y="665"/>
                      <a:pt x="11003" y="690"/>
                      <a:pt x="10928" y="715"/>
                    </a:cubicBezTo>
                    <a:cubicBezTo>
                      <a:pt x="10778" y="740"/>
                      <a:pt x="10627" y="765"/>
                      <a:pt x="10477" y="815"/>
                    </a:cubicBezTo>
                    <a:lnTo>
                      <a:pt x="10327" y="815"/>
                    </a:lnTo>
                    <a:cubicBezTo>
                      <a:pt x="10277" y="815"/>
                      <a:pt x="10226" y="840"/>
                      <a:pt x="10176" y="840"/>
                    </a:cubicBezTo>
                    <a:cubicBezTo>
                      <a:pt x="10076" y="815"/>
                      <a:pt x="9976" y="815"/>
                      <a:pt x="9875" y="815"/>
                    </a:cubicBezTo>
                    <a:cubicBezTo>
                      <a:pt x="9675" y="790"/>
                      <a:pt x="9449" y="740"/>
                      <a:pt x="9224" y="715"/>
                    </a:cubicBezTo>
                    <a:cubicBezTo>
                      <a:pt x="9124" y="715"/>
                      <a:pt x="8998" y="690"/>
                      <a:pt x="8898" y="690"/>
                    </a:cubicBezTo>
                    <a:cubicBezTo>
                      <a:pt x="8773" y="665"/>
                      <a:pt x="8647" y="665"/>
                      <a:pt x="8522" y="665"/>
                    </a:cubicBezTo>
                    <a:lnTo>
                      <a:pt x="8196" y="665"/>
                    </a:lnTo>
                    <a:cubicBezTo>
                      <a:pt x="8071" y="665"/>
                      <a:pt x="7946" y="690"/>
                      <a:pt x="7845" y="690"/>
                    </a:cubicBezTo>
                    <a:cubicBezTo>
                      <a:pt x="7720" y="715"/>
                      <a:pt x="7620" y="715"/>
                      <a:pt x="7495" y="740"/>
                    </a:cubicBezTo>
                    <a:lnTo>
                      <a:pt x="7144" y="740"/>
                    </a:lnTo>
                    <a:cubicBezTo>
                      <a:pt x="7018" y="715"/>
                      <a:pt x="6893" y="715"/>
                      <a:pt x="6768" y="690"/>
                    </a:cubicBezTo>
                    <a:cubicBezTo>
                      <a:pt x="6642" y="665"/>
                      <a:pt x="6492" y="639"/>
                      <a:pt x="6367" y="639"/>
                    </a:cubicBezTo>
                    <a:cubicBezTo>
                      <a:pt x="6292" y="614"/>
                      <a:pt x="6191" y="614"/>
                      <a:pt x="6116" y="614"/>
                    </a:cubicBezTo>
                    <a:cubicBezTo>
                      <a:pt x="6066" y="614"/>
                      <a:pt x="5991" y="589"/>
                      <a:pt x="5941" y="589"/>
                    </a:cubicBezTo>
                    <a:cubicBezTo>
                      <a:pt x="5815" y="589"/>
                      <a:pt x="5715" y="589"/>
                      <a:pt x="5590" y="614"/>
                    </a:cubicBezTo>
                    <a:lnTo>
                      <a:pt x="5339" y="614"/>
                    </a:lnTo>
                    <a:cubicBezTo>
                      <a:pt x="5289" y="639"/>
                      <a:pt x="5239" y="639"/>
                      <a:pt x="5189" y="639"/>
                    </a:cubicBezTo>
                    <a:cubicBezTo>
                      <a:pt x="5038" y="665"/>
                      <a:pt x="4913" y="690"/>
                      <a:pt x="4788" y="715"/>
                    </a:cubicBezTo>
                    <a:cubicBezTo>
                      <a:pt x="4662" y="740"/>
                      <a:pt x="4537" y="765"/>
                      <a:pt x="4412" y="815"/>
                    </a:cubicBezTo>
                    <a:cubicBezTo>
                      <a:pt x="4312" y="840"/>
                      <a:pt x="4211" y="840"/>
                      <a:pt x="4086" y="865"/>
                    </a:cubicBezTo>
                    <a:lnTo>
                      <a:pt x="3660" y="865"/>
                    </a:lnTo>
                    <a:cubicBezTo>
                      <a:pt x="3610" y="840"/>
                      <a:pt x="3535" y="840"/>
                      <a:pt x="3459" y="815"/>
                    </a:cubicBezTo>
                    <a:cubicBezTo>
                      <a:pt x="3409" y="815"/>
                      <a:pt x="3334" y="790"/>
                      <a:pt x="3284" y="765"/>
                    </a:cubicBezTo>
                    <a:cubicBezTo>
                      <a:pt x="3234" y="765"/>
                      <a:pt x="3184" y="740"/>
                      <a:pt x="3109" y="715"/>
                    </a:cubicBezTo>
                    <a:lnTo>
                      <a:pt x="3033" y="715"/>
                    </a:lnTo>
                    <a:cubicBezTo>
                      <a:pt x="3008" y="690"/>
                      <a:pt x="2983" y="690"/>
                      <a:pt x="2933" y="690"/>
                    </a:cubicBezTo>
                    <a:cubicBezTo>
                      <a:pt x="2708" y="665"/>
                      <a:pt x="2482" y="614"/>
                      <a:pt x="2281" y="589"/>
                    </a:cubicBezTo>
                    <a:cubicBezTo>
                      <a:pt x="2031" y="539"/>
                      <a:pt x="1780" y="489"/>
                      <a:pt x="1555" y="464"/>
                    </a:cubicBezTo>
                    <a:cubicBezTo>
                      <a:pt x="1354" y="439"/>
                      <a:pt x="1154" y="439"/>
                      <a:pt x="953" y="414"/>
                    </a:cubicBezTo>
                    <a:lnTo>
                      <a:pt x="677" y="414"/>
                    </a:lnTo>
                    <a:cubicBezTo>
                      <a:pt x="652" y="389"/>
                      <a:pt x="602" y="389"/>
                      <a:pt x="552" y="389"/>
                    </a:cubicBezTo>
                    <a:cubicBezTo>
                      <a:pt x="502" y="364"/>
                      <a:pt x="477" y="339"/>
                      <a:pt x="452" y="314"/>
                    </a:cubicBezTo>
                    <a:cubicBezTo>
                      <a:pt x="427" y="289"/>
                      <a:pt x="402" y="264"/>
                      <a:pt x="377" y="238"/>
                    </a:cubicBezTo>
                    <a:cubicBezTo>
                      <a:pt x="377" y="213"/>
                      <a:pt x="352" y="213"/>
                      <a:pt x="352" y="188"/>
                    </a:cubicBezTo>
                    <a:cubicBezTo>
                      <a:pt x="327" y="163"/>
                      <a:pt x="327" y="138"/>
                      <a:pt x="302" y="138"/>
                    </a:cubicBezTo>
                    <a:cubicBezTo>
                      <a:pt x="302" y="113"/>
                      <a:pt x="276" y="88"/>
                      <a:pt x="276" y="88"/>
                    </a:cubicBezTo>
                    <a:lnTo>
                      <a:pt x="251" y="88"/>
                    </a:lnTo>
                    <a:cubicBezTo>
                      <a:pt x="251" y="63"/>
                      <a:pt x="226" y="63"/>
                      <a:pt x="201" y="38"/>
                    </a:cubicBezTo>
                    <a:cubicBezTo>
                      <a:pt x="184" y="12"/>
                      <a:pt x="163" y="1"/>
                      <a:pt x="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6658266" y="1472445"/>
                <a:ext cx="804701" cy="76745"/>
              </a:xfrm>
              <a:custGeom>
                <a:avLst/>
                <a:gdLst/>
                <a:ahLst/>
                <a:cxnLst/>
                <a:rect l="l" t="t" r="r" b="b"/>
                <a:pathLst>
                  <a:path w="16567" h="1580" extrusionOk="0">
                    <a:moveTo>
                      <a:pt x="987" y="1023"/>
                    </a:moveTo>
                    <a:lnTo>
                      <a:pt x="987" y="1023"/>
                    </a:lnTo>
                    <a:cubicBezTo>
                      <a:pt x="994" y="1028"/>
                      <a:pt x="1003" y="1028"/>
                      <a:pt x="1003" y="1028"/>
                    </a:cubicBezTo>
                    <a:cubicBezTo>
                      <a:pt x="997" y="1027"/>
                      <a:pt x="992" y="1025"/>
                      <a:pt x="987" y="1023"/>
                    </a:cubicBezTo>
                    <a:close/>
                    <a:moveTo>
                      <a:pt x="16341" y="1"/>
                    </a:moveTo>
                    <a:cubicBezTo>
                      <a:pt x="16191" y="51"/>
                      <a:pt x="16065" y="76"/>
                      <a:pt x="15915" y="101"/>
                    </a:cubicBezTo>
                    <a:lnTo>
                      <a:pt x="15940" y="101"/>
                    </a:lnTo>
                    <a:cubicBezTo>
                      <a:pt x="15689" y="126"/>
                      <a:pt x="15439" y="176"/>
                      <a:pt x="15188" y="226"/>
                    </a:cubicBezTo>
                    <a:lnTo>
                      <a:pt x="15213" y="226"/>
                    </a:lnTo>
                    <a:cubicBezTo>
                      <a:pt x="15013" y="251"/>
                      <a:pt x="14787" y="276"/>
                      <a:pt x="14562" y="327"/>
                    </a:cubicBezTo>
                    <a:cubicBezTo>
                      <a:pt x="14186" y="377"/>
                      <a:pt x="13810" y="452"/>
                      <a:pt x="13434" y="502"/>
                    </a:cubicBezTo>
                    <a:cubicBezTo>
                      <a:pt x="13033" y="577"/>
                      <a:pt x="12632" y="627"/>
                      <a:pt x="12256" y="677"/>
                    </a:cubicBezTo>
                    <a:cubicBezTo>
                      <a:pt x="11454" y="778"/>
                      <a:pt x="10627" y="853"/>
                      <a:pt x="9825" y="928"/>
                    </a:cubicBezTo>
                    <a:cubicBezTo>
                      <a:pt x="9449" y="953"/>
                      <a:pt x="9048" y="978"/>
                      <a:pt x="8647" y="1003"/>
                    </a:cubicBezTo>
                    <a:cubicBezTo>
                      <a:pt x="8246" y="1028"/>
                      <a:pt x="7820" y="1053"/>
                      <a:pt x="7419" y="1078"/>
                    </a:cubicBezTo>
                    <a:lnTo>
                      <a:pt x="7444" y="1078"/>
                    </a:lnTo>
                    <a:cubicBezTo>
                      <a:pt x="6892" y="1104"/>
                      <a:pt x="6316" y="1129"/>
                      <a:pt x="5765" y="1129"/>
                    </a:cubicBezTo>
                    <a:cubicBezTo>
                      <a:pt x="5564" y="1129"/>
                      <a:pt x="5338" y="1104"/>
                      <a:pt x="5113" y="1104"/>
                    </a:cubicBezTo>
                    <a:cubicBezTo>
                      <a:pt x="4912" y="1104"/>
                      <a:pt x="4687" y="1104"/>
                      <a:pt x="4486" y="1078"/>
                    </a:cubicBezTo>
                    <a:cubicBezTo>
                      <a:pt x="4085" y="1053"/>
                      <a:pt x="3709" y="1028"/>
                      <a:pt x="3333" y="1003"/>
                    </a:cubicBezTo>
                    <a:cubicBezTo>
                      <a:pt x="3083" y="978"/>
                      <a:pt x="2857" y="953"/>
                      <a:pt x="2632" y="928"/>
                    </a:cubicBezTo>
                    <a:cubicBezTo>
                      <a:pt x="2231" y="878"/>
                      <a:pt x="1855" y="828"/>
                      <a:pt x="1454" y="778"/>
                    </a:cubicBezTo>
                    <a:cubicBezTo>
                      <a:pt x="1053" y="703"/>
                      <a:pt x="652" y="652"/>
                      <a:pt x="276" y="577"/>
                    </a:cubicBezTo>
                    <a:cubicBezTo>
                      <a:pt x="251" y="552"/>
                      <a:pt x="201" y="552"/>
                      <a:pt x="176" y="552"/>
                    </a:cubicBezTo>
                    <a:cubicBezTo>
                      <a:pt x="166" y="548"/>
                      <a:pt x="156" y="546"/>
                      <a:pt x="146" y="546"/>
                    </a:cubicBezTo>
                    <a:cubicBezTo>
                      <a:pt x="99" y="546"/>
                      <a:pt x="46" y="586"/>
                      <a:pt x="25" y="627"/>
                    </a:cubicBezTo>
                    <a:cubicBezTo>
                      <a:pt x="0" y="703"/>
                      <a:pt x="50" y="778"/>
                      <a:pt x="125" y="803"/>
                    </a:cubicBezTo>
                    <a:cubicBezTo>
                      <a:pt x="326" y="853"/>
                      <a:pt x="501" y="903"/>
                      <a:pt x="727" y="953"/>
                    </a:cubicBezTo>
                    <a:cubicBezTo>
                      <a:pt x="752" y="978"/>
                      <a:pt x="802" y="978"/>
                      <a:pt x="827" y="978"/>
                    </a:cubicBezTo>
                    <a:lnTo>
                      <a:pt x="802" y="978"/>
                    </a:lnTo>
                    <a:cubicBezTo>
                      <a:pt x="872" y="1002"/>
                      <a:pt x="920" y="1003"/>
                      <a:pt x="987" y="1023"/>
                    </a:cubicBezTo>
                    <a:lnTo>
                      <a:pt x="987" y="1023"/>
                    </a:lnTo>
                    <a:cubicBezTo>
                      <a:pt x="982" y="1020"/>
                      <a:pt x="978" y="1014"/>
                      <a:pt x="978" y="1003"/>
                    </a:cubicBezTo>
                    <a:lnTo>
                      <a:pt x="978" y="1003"/>
                    </a:lnTo>
                    <a:cubicBezTo>
                      <a:pt x="1328" y="1104"/>
                      <a:pt x="1679" y="1154"/>
                      <a:pt x="2030" y="1229"/>
                    </a:cubicBezTo>
                    <a:cubicBezTo>
                      <a:pt x="2256" y="1254"/>
                      <a:pt x="2481" y="1279"/>
                      <a:pt x="2682" y="1329"/>
                    </a:cubicBezTo>
                    <a:cubicBezTo>
                      <a:pt x="2882" y="1354"/>
                      <a:pt x="3083" y="1379"/>
                      <a:pt x="3258" y="1404"/>
                    </a:cubicBezTo>
                    <a:cubicBezTo>
                      <a:pt x="3358" y="1404"/>
                      <a:pt x="3459" y="1404"/>
                      <a:pt x="3534" y="1429"/>
                    </a:cubicBezTo>
                    <a:cubicBezTo>
                      <a:pt x="3634" y="1429"/>
                      <a:pt x="3734" y="1454"/>
                      <a:pt x="3835" y="1454"/>
                    </a:cubicBezTo>
                    <a:cubicBezTo>
                      <a:pt x="4035" y="1480"/>
                      <a:pt x="4211" y="1480"/>
                      <a:pt x="4411" y="1505"/>
                    </a:cubicBezTo>
                    <a:cubicBezTo>
                      <a:pt x="4612" y="1505"/>
                      <a:pt x="4837" y="1530"/>
                      <a:pt x="5038" y="1530"/>
                    </a:cubicBezTo>
                    <a:lnTo>
                      <a:pt x="5389" y="1555"/>
                    </a:lnTo>
                    <a:lnTo>
                      <a:pt x="5689" y="1555"/>
                    </a:lnTo>
                    <a:cubicBezTo>
                      <a:pt x="5865" y="1555"/>
                      <a:pt x="6065" y="1580"/>
                      <a:pt x="6241" y="1580"/>
                    </a:cubicBezTo>
                    <a:cubicBezTo>
                      <a:pt x="6466" y="1580"/>
                      <a:pt x="6692" y="1555"/>
                      <a:pt x="6917" y="1555"/>
                    </a:cubicBezTo>
                    <a:lnTo>
                      <a:pt x="7469" y="1555"/>
                    </a:lnTo>
                    <a:cubicBezTo>
                      <a:pt x="7694" y="1530"/>
                      <a:pt x="7895" y="1530"/>
                      <a:pt x="8095" y="1530"/>
                    </a:cubicBezTo>
                    <a:cubicBezTo>
                      <a:pt x="8496" y="1505"/>
                      <a:pt x="8897" y="1480"/>
                      <a:pt x="9298" y="1454"/>
                    </a:cubicBezTo>
                    <a:cubicBezTo>
                      <a:pt x="9699" y="1404"/>
                      <a:pt x="10100" y="1379"/>
                      <a:pt x="10501" y="1354"/>
                    </a:cubicBezTo>
                    <a:cubicBezTo>
                      <a:pt x="10927" y="1304"/>
                      <a:pt x="11354" y="1254"/>
                      <a:pt x="11755" y="1204"/>
                    </a:cubicBezTo>
                    <a:cubicBezTo>
                      <a:pt x="12557" y="1129"/>
                      <a:pt x="13359" y="978"/>
                      <a:pt x="14135" y="853"/>
                    </a:cubicBezTo>
                    <a:cubicBezTo>
                      <a:pt x="14511" y="778"/>
                      <a:pt x="14912" y="703"/>
                      <a:pt x="15288" y="627"/>
                    </a:cubicBezTo>
                    <a:cubicBezTo>
                      <a:pt x="15489" y="602"/>
                      <a:pt x="15664" y="552"/>
                      <a:pt x="15865" y="502"/>
                    </a:cubicBezTo>
                    <a:cubicBezTo>
                      <a:pt x="16040" y="452"/>
                      <a:pt x="16241" y="402"/>
                      <a:pt x="16416" y="377"/>
                    </a:cubicBezTo>
                    <a:cubicBezTo>
                      <a:pt x="16516" y="352"/>
                      <a:pt x="16567" y="251"/>
                      <a:pt x="16542" y="151"/>
                    </a:cubicBezTo>
                    <a:cubicBezTo>
                      <a:pt x="16516" y="51"/>
                      <a:pt x="16416" y="1"/>
                      <a:pt x="163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7161050" y="1612677"/>
                <a:ext cx="127843" cy="49286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147" extrusionOk="0">
                    <a:moveTo>
                      <a:pt x="2495" y="0"/>
                    </a:moveTo>
                    <a:cubicBezTo>
                      <a:pt x="2427" y="0"/>
                      <a:pt x="2366" y="36"/>
                      <a:pt x="2331" y="71"/>
                    </a:cubicBezTo>
                    <a:cubicBezTo>
                      <a:pt x="2256" y="121"/>
                      <a:pt x="2206" y="146"/>
                      <a:pt x="2155" y="222"/>
                    </a:cubicBezTo>
                    <a:cubicBezTo>
                      <a:pt x="2105" y="272"/>
                      <a:pt x="2055" y="322"/>
                      <a:pt x="2005" y="372"/>
                    </a:cubicBezTo>
                    <a:cubicBezTo>
                      <a:pt x="1955" y="422"/>
                      <a:pt x="1930" y="472"/>
                      <a:pt x="1880" y="522"/>
                    </a:cubicBezTo>
                    <a:cubicBezTo>
                      <a:pt x="1855" y="572"/>
                      <a:pt x="1805" y="623"/>
                      <a:pt x="1779" y="673"/>
                    </a:cubicBezTo>
                    <a:cubicBezTo>
                      <a:pt x="1654" y="873"/>
                      <a:pt x="1529" y="1074"/>
                      <a:pt x="1404" y="1299"/>
                    </a:cubicBezTo>
                    <a:cubicBezTo>
                      <a:pt x="1404" y="1299"/>
                      <a:pt x="1424" y="1279"/>
                      <a:pt x="1428" y="1275"/>
                    </a:cubicBezTo>
                    <a:lnTo>
                      <a:pt x="1428" y="1275"/>
                    </a:lnTo>
                    <a:cubicBezTo>
                      <a:pt x="1404" y="1299"/>
                      <a:pt x="1404" y="1299"/>
                      <a:pt x="1404" y="1324"/>
                    </a:cubicBezTo>
                    <a:cubicBezTo>
                      <a:pt x="1353" y="1400"/>
                      <a:pt x="1328" y="1450"/>
                      <a:pt x="1303" y="1525"/>
                    </a:cubicBezTo>
                    <a:cubicBezTo>
                      <a:pt x="1228" y="1650"/>
                      <a:pt x="1178" y="1750"/>
                      <a:pt x="1128" y="1876"/>
                    </a:cubicBezTo>
                    <a:cubicBezTo>
                      <a:pt x="1078" y="1951"/>
                      <a:pt x="1028" y="2051"/>
                      <a:pt x="1003" y="2151"/>
                    </a:cubicBezTo>
                    <a:cubicBezTo>
                      <a:pt x="902" y="2377"/>
                      <a:pt x="827" y="2603"/>
                      <a:pt x="752" y="2828"/>
                    </a:cubicBezTo>
                    <a:cubicBezTo>
                      <a:pt x="627" y="3254"/>
                      <a:pt x="501" y="3705"/>
                      <a:pt x="401" y="4182"/>
                    </a:cubicBezTo>
                    <a:cubicBezTo>
                      <a:pt x="376" y="4257"/>
                      <a:pt x="351" y="4332"/>
                      <a:pt x="351" y="4407"/>
                    </a:cubicBezTo>
                    <a:cubicBezTo>
                      <a:pt x="125" y="5334"/>
                      <a:pt x="25" y="6287"/>
                      <a:pt x="0" y="7239"/>
                    </a:cubicBezTo>
                    <a:cubicBezTo>
                      <a:pt x="0" y="7465"/>
                      <a:pt x="0" y="7715"/>
                      <a:pt x="0" y="7966"/>
                    </a:cubicBezTo>
                    <a:cubicBezTo>
                      <a:pt x="25" y="8066"/>
                      <a:pt x="25" y="8192"/>
                      <a:pt x="50" y="8317"/>
                    </a:cubicBezTo>
                    <a:cubicBezTo>
                      <a:pt x="50" y="8417"/>
                      <a:pt x="75" y="8542"/>
                      <a:pt x="75" y="8643"/>
                    </a:cubicBezTo>
                    <a:cubicBezTo>
                      <a:pt x="125" y="8868"/>
                      <a:pt x="175" y="9094"/>
                      <a:pt x="251" y="9319"/>
                    </a:cubicBezTo>
                    <a:cubicBezTo>
                      <a:pt x="301" y="9545"/>
                      <a:pt x="351" y="9745"/>
                      <a:pt x="426" y="9971"/>
                    </a:cubicBezTo>
                    <a:cubicBezTo>
                      <a:pt x="426" y="10021"/>
                      <a:pt x="476" y="10096"/>
                      <a:pt x="526" y="10121"/>
                    </a:cubicBezTo>
                    <a:cubicBezTo>
                      <a:pt x="576" y="10146"/>
                      <a:pt x="602" y="10146"/>
                      <a:pt x="652" y="10146"/>
                    </a:cubicBezTo>
                    <a:lnTo>
                      <a:pt x="702" y="10146"/>
                    </a:lnTo>
                    <a:cubicBezTo>
                      <a:pt x="827" y="10121"/>
                      <a:pt x="927" y="9971"/>
                      <a:pt x="877" y="9846"/>
                    </a:cubicBezTo>
                    <a:cubicBezTo>
                      <a:pt x="827" y="9620"/>
                      <a:pt x="777" y="9395"/>
                      <a:pt x="727" y="9169"/>
                    </a:cubicBezTo>
                    <a:cubicBezTo>
                      <a:pt x="677" y="8818"/>
                      <a:pt x="652" y="8442"/>
                      <a:pt x="627" y="8091"/>
                    </a:cubicBezTo>
                    <a:cubicBezTo>
                      <a:pt x="627" y="7841"/>
                      <a:pt x="627" y="7565"/>
                      <a:pt x="627" y="7314"/>
                    </a:cubicBezTo>
                    <a:cubicBezTo>
                      <a:pt x="627" y="7064"/>
                      <a:pt x="652" y="6813"/>
                      <a:pt x="652" y="6537"/>
                    </a:cubicBezTo>
                    <a:cubicBezTo>
                      <a:pt x="702" y="6111"/>
                      <a:pt x="752" y="5685"/>
                      <a:pt x="827" y="5259"/>
                    </a:cubicBezTo>
                    <a:cubicBezTo>
                      <a:pt x="877" y="4833"/>
                      <a:pt x="977" y="4432"/>
                      <a:pt x="1053" y="4006"/>
                    </a:cubicBezTo>
                    <a:cubicBezTo>
                      <a:pt x="1128" y="3730"/>
                      <a:pt x="1178" y="3455"/>
                      <a:pt x="1253" y="3179"/>
                    </a:cubicBezTo>
                    <a:cubicBezTo>
                      <a:pt x="1303" y="3029"/>
                      <a:pt x="1328" y="2853"/>
                      <a:pt x="1378" y="2703"/>
                    </a:cubicBezTo>
                    <a:cubicBezTo>
                      <a:pt x="1429" y="2577"/>
                      <a:pt x="1454" y="2452"/>
                      <a:pt x="1504" y="2327"/>
                    </a:cubicBezTo>
                    <a:cubicBezTo>
                      <a:pt x="1579" y="2101"/>
                      <a:pt x="1679" y="1876"/>
                      <a:pt x="1754" y="1675"/>
                    </a:cubicBezTo>
                    <a:cubicBezTo>
                      <a:pt x="1830" y="1525"/>
                      <a:pt x="1880" y="1400"/>
                      <a:pt x="1930" y="1274"/>
                    </a:cubicBezTo>
                    <a:cubicBezTo>
                      <a:pt x="1980" y="1174"/>
                      <a:pt x="2030" y="1074"/>
                      <a:pt x="2080" y="973"/>
                    </a:cubicBezTo>
                    <a:cubicBezTo>
                      <a:pt x="2155" y="798"/>
                      <a:pt x="2256" y="648"/>
                      <a:pt x="2356" y="472"/>
                    </a:cubicBezTo>
                    <a:cubicBezTo>
                      <a:pt x="2406" y="422"/>
                      <a:pt x="2456" y="347"/>
                      <a:pt x="2506" y="272"/>
                    </a:cubicBezTo>
                    <a:cubicBezTo>
                      <a:pt x="2531" y="272"/>
                      <a:pt x="2531" y="247"/>
                      <a:pt x="2556" y="222"/>
                    </a:cubicBezTo>
                    <a:cubicBezTo>
                      <a:pt x="2556" y="222"/>
                      <a:pt x="2556" y="247"/>
                      <a:pt x="2556" y="247"/>
                    </a:cubicBezTo>
                    <a:cubicBezTo>
                      <a:pt x="2556" y="222"/>
                      <a:pt x="2607" y="197"/>
                      <a:pt x="2607" y="171"/>
                    </a:cubicBezTo>
                    <a:cubicBezTo>
                      <a:pt x="2632" y="121"/>
                      <a:pt x="2632" y="46"/>
                      <a:pt x="2581" y="21"/>
                    </a:cubicBezTo>
                    <a:cubicBezTo>
                      <a:pt x="2552" y="6"/>
                      <a:pt x="2523" y="0"/>
                      <a:pt x="2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7210935" y="2145676"/>
                <a:ext cx="18312" cy="1831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7" extrusionOk="0">
                    <a:moveTo>
                      <a:pt x="176" y="1"/>
                    </a:moveTo>
                    <a:cubicBezTo>
                      <a:pt x="76" y="1"/>
                      <a:pt x="1" y="101"/>
                      <a:pt x="1" y="201"/>
                    </a:cubicBezTo>
                    <a:cubicBezTo>
                      <a:pt x="1" y="301"/>
                      <a:pt x="76" y="376"/>
                      <a:pt x="176" y="376"/>
                    </a:cubicBezTo>
                    <a:cubicBezTo>
                      <a:pt x="276" y="376"/>
                      <a:pt x="377" y="301"/>
                      <a:pt x="377" y="201"/>
                    </a:cubicBezTo>
                    <a:cubicBezTo>
                      <a:pt x="377" y="101"/>
                      <a:pt x="276" y="1"/>
                      <a:pt x="176" y="1"/>
                    </a:cubicBezTo>
                    <a:close/>
                  </a:path>
                </a:pathLst>
              </a:custGeom>
              <a:solidFill>
                <a:srgbClr val="6FCE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7951097" y="2973515"/>
                <a:ext cx="18312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02" extrusionOk="0">
                    <a:moveTo>
                      <a:pt x="201" y="0"/>
                    </a:moveTo>
                    <a:cubicBezTo>
                      <a:pt x="76" y="0"/>
                      <a:pt x="1" y="100"/>
                      <a:pt x="1" y="201"/>
                    </a:cubicBezTo>
                    <a:cubicBezTo>
                      <a:pt x="1" y="301"/>
                      <a:pt x="76" y="401"/>
                      <a:pt x="176" y="401"/>
                    </a:cubicBezTo>
                    <a:cubicBezTo>
                      <a:pt x="276" y="401"/>
                      <a:pt x="377" y="301"/>
                      <a:pt x="377" y="201"/>
                    </a:cubicBezTo>
                    <a:cubicBezTo>
                      <a:pt x="377" y="100"/>
                      <a:pt x="302" y="0"/>
                      <a:pt x="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6359976" y="2288871"/>
                <a:ext cx="327524" cy="208667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4296" extrusionOk="0">
                    <a:moveTo>
                      <a:pt x="6593" y="0"/>
                    </a:moveTo>
                    <a:cubicBezTo>
                      <a:pt x="6545" y="0"/>
                      <a:pt x="6494" y="19"/>
                      <a:pt x="6467" y="60"/>
                    </a:cubicBezTo>
                    <a:cubicBezTo>
                      <a:pt x="6392" y="110"/>
                      <a:pt x="6291" y="185"/>
                      <a:pt x="6216" y="261"/>
                    </a:cubicBezTo>
                    <a:cubicBezTo>
                      <a:pt x="6141" y="336"/>
                      <a:pt x="6041" y="411"/>
                      <a:pt x="5966" y="486"/>
                    </a:cubicBezTo>
                    <a:cubicBezTo>
                      <a:pt x="5765" y="637"/>
                      <a:pt x="5590" y="787"/>
                      <a:pt x="5389" y="937"/>
                    </a:cubicBezTo>
                    <a:cubicBezTo>
                      <a:pt x="5264" y="1012"/>
                      <a:pt x="5164" y="1088"/>
                      <a:pt x="5063" y="1163"/>
                    </a:cubicBezTo>
                    <a:cubicBezTo>
                      <a:pt x="4938" y="1238"/>
                      <a:pt x="4838" y="1313"/>
                      <a:pt x="4713" y="1388"/>
                    </a:cubicBezTo>
                    <a:cubicBezTo>
                      <a:pt x="4587" y="1489"/>
                      <a:pt x="4437" y="1564"/>
                      <a:pt x="4286" y="1664"/>
                    </a:cubicBezTo>
                    <a:cubicBezTo>
                      <a:pt x="4111" y="1764"/>
                      <a:pt x="3936" y="1865"/>
                      <a:pt x="3760" y="1965"/>
                    </a:cubicBezTo>
                    <a:cubicBezTo>
                      <a:pt x="3459" y="2140"/>
                      <a:pt x="3134" y="2291"/>
                      <a:pt x="2833" y="2441"/>
                    </a:cubicBezTo>
                    <a:cubicBezTo>
                      <a:pt x="2382" y="2667"/>
                      <a:pt x="1931" y="2867"/>
                      <a:pt x="1479" y="3118"/>
                    </a:cubicBezTo>
                    <a:cubicBezTo>
                      <a:pt x="1053" y="3318"/>
                      <a:pt x="627" y="3544"/>
                      <a:pt x="201" y="3769"/>
                    </a:cubicBezTo>
                    <a:cubicBezTo>
                      <a:pt x="51" y="3845"/>
                      <a:pt x="1" y="4020"/>
                      <a:pt x="76" y="4145"/>
                    </a:cubicBezTo>
                    <a:cubicBezTo>
                      <a:pt x="126" y="4246"/>
                      <a:pt x="226" y="4296"/>
                      <a:pt x="327" y="4296"/>
                    </a:cubicBezTo>
                    <a:cubicBezTo>
                      <a:pt x="377" y="4296"/>
                      <a:pt x="427" y="4296"/>
                      <a:pt x="452" y="4271"/>
                    </a:cubicBezTo>
                    <a:cubicBezTo>
                      <a:pt x="878" y="4070"/>
                      <a:pt x="1304" y="3870"/>
                      <a:pt x="1730" y="3669"/>
                    </a:cubicBezTo>
                    <a:cubicBezTo>
                      <a:pt x="2181" y="3469"/>
                      <a:pt x="2632" y="3243"/>
                      <a:pt x="3058" y="3017"/>
                    </a:cubicBezTo>
                    <a:cubicBezTo>
                      <a:pt x="3284" y="2892"/>
                      <a:pt x="3509" y="2767"/>
                      <a:pt x="3735" y="2642"/>
                    </a:cubicBezTo>
                    <a:cubicBezTo>
                      <a:pt x="3961" y="2516"/>
                      <a:pt x="4161" y="2391"/>
                      <a:pt x="4387" y="2241"/>
                    </a:cubicBezTo>
                    <a:cubicBezTo>
                      <a:pt x="4487" y="2165"/>
                      <a:pt x="4587" y="2090"/>
                      <a:pt x="4713" y="2015"/>
                    </a:cubicBezTo>
                    <a:cubicBezTo>
                      <a:pt x="4813" y="1940"/>
                      <a:pt x="4913" y="1865"/>
                      <a:pt x="5013" y="1789"/>
                    </a:cubicBezTo>
                    <a:cubicBezTo>
                      <a:pt x="5114" y="1714"/>
                      <a:pt x="5239" y="1639"/>
                      <a:pt x="5339" y="1539"/>
                    </a:cubicBezTo>
                    <a:cubicBezTo>
                      <a:pt x="5439" y="1464"/>
                      <a:pt x="5540" y="1388"/>
                      <a:pt x="5640" y="1288"/>
                    </a:cubicBezTo>
                    <a:cubicBezTo>
                      <a:pt x="5840" y="1138"/>
                      <a:pt x="6041" y="962"/>
                      <a:pt x="6216" y="787"/>
                    </a:cubicBezTo>
                    <a:cubicBezTo>
                      <a:pt x="6266" y="737"/>
                      <a:pt x="6291" y="687"/>
                      <a:pt x="6342" y="662"/>
                    </a:cubicBezTo>
                    <a:cubicBezTo>
                      <a:pt x="6367" y="611"/>
                      <a:pt x="6417" y="586"/>
                      <a:pt x="6442" y="536"/>
                    </a:cubicBezTo>
                    <a:cubicBezTo>
                      <a:pt x="6542" y="436"/>
                      <a:pt x="6617" y="336"/>
                      <a:pt x="6692" y="235"/>
                    </a:cubicBezTo>
                    <a:cubicBezTo>
                      <a:pt x="6718" y="235"/>
                      <a:pt x="6718" y="210"/>
                      <a:pt x="6743" y="185"/>
                    </a:cubicBezTo>
                    <a:cubicBezTo>
                      <a:pt x="6743" y="135"/>
                      <a:pt x="6743" y="85"/>
                      <a:pt x="6692" y="35"/>
                    </a:cubicBezTo>
                    <a:cubicBezTo>
                      <a:pt x="6670" y="12"/>
                      <a:pt x="6632" y="0"/>
                      <a:pt x="65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6314949" y="2518187"/>
                <a:ext cx="23169" cy="231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26" y="1"/>
                    </a:moveTo>
                    <a:cubicBezTo>
                      <a:pt x="101" y="1"/>
                      <a:pt x="0" y="101"/>
                      <a:pt x="0" y="226"/>
                    </a:cubicBezTo>
                    <a:cubicBezTo>
                      <a:pt x="0" y="352"/>
                      <a:pt x="101" y="477"/>
                      <a:pt x="226" y="477"/>
                    </a:cubicBezTo>
                    <a:cubicBezTo>
                      <a:pt x="351" y="477"/>
                      <a:pt x="452" y="377"/>
                      <a:pt x="452" y="251"/>
                    </a:cubicBezTo>
                    <a:cubicBezTo>
                      <a:pt x="477" y="126"/>
                      <a:pt x="351" y="1"/>
                      <a:pt x="2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7882948" y="3527400"/>
                <a:ext cx="15883" cy="14669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2" extrusionOk="0">
                    <a:moveTo>
                      <a:pt x="151" y="1"/>
                    </a:moveTo>
                    <a:cubicBezTo>
                      <a:pt x="75" y="1"/>
                      <a:pt x="0" y="76"/>
                      <a:pt x="25" y="151"/>
                    </a:cubicBezTo>
                    <a:cubicBezTo>
                      <a:pt x="25" y="226"/>
                      <a:pt x="100" y="302"/>
                      <a:pt x="176" y="302"/>
                    </a:cubicBezTo>
                    <a:cubicBezTo>
                      <a:pt x="251" y="302"/>
                      <a:pt x="326" y="226"/>
                      <a:pt x="326" y="126"/>
                    </a:cubicBezTo>
                    <a:cubicBezTo>
                      <a:pt x="301" y="51"/>
                      <a:pt x="251" y="1"/>
                      <a:pt x="1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7117188" y="4007065"/>
                <a:ext cx="91365" cy="105937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181" extrusionOk="0">
                    <a:moveTo>
                      <a:pt x="903" y="1"/>
                    </a:moveTo>
                    <a:cubicBezTo>
                      <a:pt x="803" y="1"/>
                      <a:pt x="728" y="1"/>
                      <a:pt x="627" y="26"/>
                    </a:cubicBezTo>
                    <a:cubicBezTo>
                      <a:pt x="527" y="76"/>
                      <a:pt x="427" y="126"/>
                      <a:pt x="352" y="201"/>
                    </a:cubicBezTo>
                    <a:cubicBezTo>
                      <a:pt x="101" y="452"/>
                      <a:pt x="1" y="803"/>
                      <a:pt x="51" y="1153"/>
                    </a:cubicBezTo>
                    <a:cubicBezTo>
                      <a:pt x="51" y="1279"/>
                      <a:pt x="76" y="1404"/>
                      <a:pt x="126" y="1529"/>
                    </a:cubicBezTo>
                    <a:cubicBezTo>
                      <a:pt x="201" y="1655"/>
                      <a:pt x="276" y="1780"/>
                      <a:pt x="377" y="1880"/>
                    </a:cubicBezTo>
                    <a:cubicBezTo>
                      <a:pt x="477" y="1980"/>
                      <a:pt x="577" y="2081"/>
                      <a:pt x="728" y="2131"/>
                    </a:cubicBezTo>
                    <a:lnTo>
                      <a:pt x="828" y="2131"/>
                    </a:lnTo>
                    <a:cubicBezTo>
                      <a:pt x="878" y="2156"/>
                      <a:pt x="953" y="2181"/>
                      <a:pt x="1028" y="2181"/>
                    </a:cubicBezTo>
                    <a:cubicBezTo>
                      <a:pt x="1078" y="2181"/>
                      <a:pt x="1104" y="2156"/>
                      <a:pt x="1154" y="2156"/>
                    </a:cubicBezTo>
                    <a:cubicBezTo>
                      <a:pt x="1204" y="2131"/>
                      <a:pt x="1229" y="2131"/>
                      <a:pt x="1279" y="2106"/>
                    </a:cubicBezTo>
                    <a:cubicBezTo>
                      <a:pt x="1329" y="2081"/>
                      <a:pt x="1354" y="2056"/>
                      <a:pt x="1404" y="2031"/>
                    </a:cubicBezTo>
                    <a:cubicBezTo>
                      <a:pt x="1479" y="1980"/>
                      <a:pt x="1530" y="1930"/>
                      <a:pt x="1580" y="1880"/>
                    </a:cubicBezTo>
                    <a:cubicBezTo>
                      <a:pt x="1630" y="1805"/>
                      <a:pt x="1655" y="1730"/>
                      <a:pt x="1705" y="1655"/>
                    </a:cubicBezTo>
                    <a:cubicBezTo>
                      <a:pt x="1730" y="1605"/>
                      <a:pt x="1755" y="1529"/>
                      <a:pt x="1755" y="1454"/>
                    </a:cubicBezTo>
                    <a:cubicBezTo>
                      <a:pt x="1880" y="1053"/>
                      <a:pt x="1780" y="502"/>
                      <a:pt x="1404" y="226"/>
                    </a:cubicBezTo>
                    <a:cubicBezTo>
                      <a:pt x="1354" y="201"/>
                      <a:pt x="1304" y="176"/>
                      <a:pt x="1229" y="151"/>
                    </a:cubicBezTo>
                    <a:cubicBezTo>
                      <a:pt x="1204" y="126"/>
                      <a:pt x="1179" y="101"/>
                      <a:pt x="1154" y="76"/>
                    </a:cubicBezTo>
                    <a:cubicBezTo>
                      <a:pt x="1078" y="51"/>
                      <a:pt x="978" y="26"/>
                      <a:pt x="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7606565" y="3416652"/>
                <a:ext cx="46338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254" extrusionOk="0">
                    <a:moveTo>
                      <a:pt x="427" y="0"/>
                    </a:moveTo>
                    <a:cubicBezTo>
                      <a:pt x="302" y="0"/>
                      <a:pt x="151" y="125"/>
                      <a:pt x="101" y="251"/>
                    </a:cubicBezTo>
                    <a:cubicBezTo>
                      <a:pt x="26" y="376"/>
                      <a:pt x="1" y="526"/>
                      <a:pt x="1" y="652"/>
                    </a:cubicBezTo>
                    <a:cubicBezTo>
                      <a:pt x="26" y="952"/>
                      <a:pt x="201" y="1253"/>
                      <a:pt x="527" y="1253"/>
                    </a:cubicBezTo>
                    <a:cubicBezTo>
                      <a:pt x="678" y="1253"/>
                      <a:pt x="803" y="1128"/>
                      <a:pt x="853" y="1028"/>
                    </a:cubicBezTo>
                    <a:cubicBezTo>
                      <a:pt x="928" y="902"/>
                      <a:pt x="953" y="752"/>
                      <a:pt x="953" y="602"/>
                    </a:cubicBezTo>
                    <a:cubicBezTo>
                      <a:pt x="928" y="301"/>
                      <a:pt x="753" y="0"/>
                      <a:pt x="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7787987" y="3294878"/>
                <a:ext cx="30455" cy="3900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803" extrusionOk="0">
                    <a:moveTo>
                      <a:pt x="301" y="1"/>
                    </a:moveTo>
                    <a:cubicBezTo>
                      <a:pt x="201" y="1"/>
                      <a:pt x="101" y="76"/>
                      <a:pt x="76" y="151"/>
                    </a:cubicBezTo>
                    <a:cubicBezTo>
                      <a:pt x="25" y="226"/>
                      <a:pt x="0" y="327"/>
                      <a:pt x="0" y="427"/>
                    </a:cubicBezTo>
                    <a:cubicBezTo>
                      <a:pt x="25" y="602"/>
                      <a:pt x="126" y="803"/>
                      <a:pt x="351" y="803"/>
                    </a:cubicBezTo>
                    <a:cubicBezTo>
                      <a:pt x="426" y="803"/>
                      <a:pt x="527" y="728"/>
                      <a:pt x="577" y="652"/>
                    </a:cubicBezTo>
                    <a:cubicBezTo>
                      <a:pt x="602" y="577"/>
                      <a:pt x="627" y="477"/>
                      <a:pt x="627" y="377"/>
                    </a:cubicBezTo>
                    <a:cubicBezTo>
                      <a:pt x="602" y="201"/>
                      <a:pt x="502" y="1"/>
                      <a:pt x="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6207796" y="3404460"/>
                <a:ext cx="23218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602" extrusionOk="0">
                    <a:moveTo>
                      <a:pt x="226" y="0"/>
                    </a:moveTo>
                    <a:cubicBezTo>
                      <a:pt x="151" y="0"/>
                      <a:pt x="76" y="51"/>
                      <a:pt x="51" y="101"/>
                    </a:cubicBezTo>
                    <a:cubicBezTo>
                      <a:pt x="1" y="176"/>
                      <a:pt x="1" y="251"/>
                      <a:pt x="1" y="326"/>
                    </a:cubicBezTo>
                    <a:cubicBezTo>
                      <a:pt x="1" y="452"/>
                      <a:pt x="101" y="602"/>
                      <a:pt x="251" y="602"/>
                    </a:cubicBezTo>
                    <a:cubicBezTo>
                      <a:pt x="327" y="602"/>
                      <a:pt x="402" y="552"/>
                      <a:pt x="427" y="502"/>
                    </a:cubicBezTo>
                    <a:cubicBezTo>
                      <a:pt x="452" y="427"/>
                      <a:pt x="477" y="351"/>
                      <a:pt x="477" y="276"/>
                    </a:cubicBezTo>
                    <a:cubicBezTo>
                      <a:pt x="452" y="151"/>
                      <a:pt x="37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6835996" y="1955753"/>
                <a:ext cx="412721" cy="3900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803" extrusionOk="0">
                    <a:moveTo>
                      <a:pt x="75" y="1"/>
                    </a:moveTo>
                    <a:cubicBezTo>
                      <a:pt x="50" y="1"/>
                      <a:pt x="25" y="1"/>
                      <a:pt x="0" y="26"/>
                    </a:cubicBezTo>
                    <a:cubicBezTo>
                      <a:pt x="0" y="76"/>
                      <a:pt x="0" y="101"/>
                      <a:pt x="25" y="126"/>
                    </a:cubicBezTo>
                    <a:lnTo>
                      <a:pt x="75" y="126"/>
                    </a:lnTo>
                    <a:cubicBezTo>
                      <a:pt x="100" y="151"/>
                      <a:pt x="100" y="151"/>
                      <a:pt x="126" y="151"/>
                    </a:cubicBezTo>
                    <a:cubicBezTo>
                      <a:pt x="176" y="176"/>
                      <a:pt x="201" y="176"/>
                      <a:pt x="251" y="201"/>
                    </a:cubicBezTo>
                    <a:cubicBezTo>
                      <a:pt x="326" y="226"/>
                      <a:pt x="426" y="251"/>
                      <a:pt x="502" y="276"/>
                    </a:cubicBezTo>
                    <a:cubicBezTo>
                      <a:pt x="577" y="276"/>
                      <a:pt x="677" y="301"/>
                      <a:pt x="752" y="327"/>
                    </a:cubicBezTo>
                    <a:cubicBezTo>
                      <a:pt x="852" y="352"/>
                      <a:pt x="953" y="377"/>
                      <a:pt x="1053" y="402"/>
                    </a:cubicBezTo>
                    <a:cubicBezTo>
                      <a:pt x="1103" y="402"/>
                      <a:pt x="1153" y="427"/>
                      <a:pt x="1203" y="427"/>
                    </a:cubicBezTo>
                    <a:lnTo>
                      <a:pt x="1228" y="427"/>
                    </a:lnTo>
                    <a:cubicBezTo>
                      <a:pt x="1228" y="427"/>
                      <a:pt x="1253" y="452"/>
                      <a:pt x="1278" y="452"/>
                    </a:cubicBezTo>
                    <a:lnTo>
                      <a:pt x="1304" y="452"/>
                    </a:lnTo>
                    <a:cubicBezTo>
                      <a:pt x="1404" y="477"/>
                      <a:pt x="1504" y="477"/>
                      <a:pt x="1604" y="502"/>
                    </a:cubicBezTo>
                    <a:cubicBezTo>
                      <a:pt x="1730" y="527"/>
                      <a:pt x="1830" y="552"/>
                      <a:pt x="1955" y="552"/>
                    </a:cubicBezTo>
                    <a:cubicBezTo>
                      <a:pt x="2306" y="602"/>
                      <a:pt x="2657" y="652"/>
                      <a:pt x="3033" y="677"/>
                    </a:cubicBezTo>
                    <a:cubicBezTo>
                      <a:pt x="3384" y="728"/>
                      <a:pt x="3760" y="728"/>
                      <a:pt x="4111" y="753"/>
                    </a:cubicBezTo>
                    <a:cubicBezTo>
                      <a:pt x="4486" y="778"/>
                      <a:pt x="4837" y="803"/>
                      <a:pt x="5188" y="803"/>
                    </a:cubicBezTo>
                    <a:lnTo>
                      <a:pt x="5765" y="803"/>
                    </a:lnTo>
                    <a:cubicBezTo>
                      <a:pt x="5940" y="778"/>
                      <a:pt x="6141" y="778"/>
                      <a:pt x="6316" y="778"/>
                    </a:cubicBezTo>
                    <a:cubicBezTo>
                      <a:pt x="6667" y="753"/>
                      <a:pt x="7043" y="702"/>
                      <a:pt x="7394" y="652"/>
                    </a:cubicBezTo>
                    <a:cubicBezTo>
                      <a:pt x="7569" y="627"/>
                      <a:pt x="7745" y="602"/>
                      <a:pt x="7895" y="577"/>
                    </a:cubicBezTo>
                    <a:cubicBezTo>
                      <a:pt x="7995" y="552"/>
                      <a:pt x="8070" y="552"/>
                      <a:pt x="8146" y="527"/>
                    </a:cubicBezTo>
                    <a:cubicBezTo>
                      <a:pt x="8246" y="527"/>
                      <a:pt x="8346" y="502"/>
                      <a:pt x="8446" y="502"/>
                    </a:cubicBezTo>
                    <a:cubicBezTo>
                      <a:pt x="8471" y="477"/>
                      <a:pt x="8497" y="452"/>
                      <a:pt x="8497" y="402"/>
                    </a:cubicBezTo>
                    <a:cubicBezTo>
                      <a:pt x="8497" y="377"/>
                      <a:pt x="8446" y="352"/>
                      <a:pt x="8396" y="352"/>
                    </a:cubicBezTo>
                    <a:cubicBezTo>
                      <a:pt x="8271" y="377"/>
                      <a:pt x="8121" y="402"/>
                      <a:pt x="7970" y="427"/>
                    </a:cubicBezTo>
                    <a:cubicBezTo>
                      <a:pt x="7644" y="477"/>
                      <a:pt x="7319" y="527"/>
                      <a:pt x="6993" y="552"/>
                    </a:cubicBezTo>
                    <a:cubicBezTo>
                      <a:pt x="6642" y="602"/>
                      <a:pt x="6291" y="627"/>
                      <a:pt x="5915" y="652"/>
                    </a:cubicBezTo>
                    <a:lnTo>
                      <a:pt x="4787" y="652"/>
                    </a:lnTo>
                    <a:cubicBezTo>
                      <a:pt x="4612" y="652"/>
                      <a:pt x="4411" y="627"/>
                      <a:pt x="4211" y="627"/>
                    </a:cubicBezTo>
                    <a:cubicBezTo>
                      <a:pt x="3860" y="602"/>
                      <a:pt x="3484" y="577"/>
                      <a:pt x="3133" y="552"/>
                    </a:cubicBezTo>
                    <a:cubicBezTo>
                      <a:pt x="2908" y="527"/>
                      <a:pt x="2657" y="527"/>
                      <a:pt x="2431" y="477"/>
                    </a:cubicBezTo>
                    <a:cubicBezTo>
                      <a:pt x="2256" y="452"/>
                      <a:pt x="2055" y="427"/>
                      <a:pt x="1880" y="402"/>
                    </a:cubicBezTo>
                    <a:cubicBezTo>
                      <a:pt x="1705" y="377"/>
                      <a:pt x="1529" y="352"/>
                      <a:pt x="1354" y="327"/>
                    </a:cubicBezTo>
                    <a:cubicBezTo>
                      <a:pt x="1329" y="301"/>
                      <a:pt x="1329" y="301"/>
                      <a:pt x="1329" y="301"/>
                    </a:cubicBezTo>
                    <a:lnTo>
                      <a:pt x="1228" y="301"/>
                    </a:lnTo>
                    <a:cubicBezTo>
                      <a:pt x="1203" y="276"/>
                      <a:pt x="1178" y="276"/>
                      <a:pt x="1153" y="276"/>
                    </a:cubicBezTo>
                    <a:cubicBezTo>
                      <a:pt x="1053" y="251"/>
                      <a:pt x="978" y="226"/>
                      <a:pt x="903" y="226"/>
                    </a:cubicBezTo>
                    <a:cubicBezTo>
                      <a:pt x="802" y="201"/>
                      <a:pt x="727" y="176"/>
                      <a:pt x="652" y="151"/>
                    </a:cubicBezTo>
                    <a:cubicBezTo>
                      <a:pt x="476" y="101"/>
                      <a:pt x="301" y="76"/>
                      <a:pt x="151" y="26"/>
                    </a:cubicBezTo>
                    <a:cubicBezTo>
                      <a:pt x="126" y="1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6814090" y="1916311"/>
                <a:ext cx="427341" cy="125948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2593" extrusionOk="0">
                    <a:moveTo>
                      <a:pt x="8679" y="0"/>
                    </a:moveTo>
                    <a:cubicBezTo>
                      <a:pt x="8666" y="0"/>
                      <a:pt x="8654" y="3"/>
                      <a:pt x="8647" y="11"/>
                    </a:cubicBezTo>
                    <a:cubicBezTo>
                      <a:pt x="8572" y="61"/>
                      <a:pt x="8521" y="111"/>
                      <a:pt x="8446" y="161"/>
                    </a:cubicBezTo>
                    <a:cubicBezTo>
                      <a:pt x="8346" y="211"/>
                      <a:pt x="8271" y="261"/>
                      <a:pt x="8196" y="286"/>
                    </a:cubicBezTo>
                    <a:cubicBezTo>
                      <a:pt x="7845" y="462"/>
                      <a:pt x="7519" y="612"/>
                      <a:pt x="7168" y="763"/>
                    </a:cubicBezTo>
                    <a:cubicBezTo>
                      <a:pt x="7143" y="763"/>
                      <a:pt x="7143" y="763"/>
                      <a:pt x="7118" y="788"/>
                    </a:cubicBezTo>
                    <a:cubicBezTo>
                      <a:pt x="7093" y="788"/>
                      <a:pt x="7043" y="813"/>
                      <a:pt x="7018" y="838"/>
                    </a:cubicBezTo>
                    <a:cubicBezTo>
                      <a:pt x="7018" y="838"/>
                      <a:pt x="7018" y="813"/>
                      <a:pt x="7018" y="813"/>
                    </a:cubicBezTo>
                    <a:cubicBezTo>
                      <a:pt x="6917" y="863"/>
                      <a:pt x="6792" y="913"/>
                      <a:pt x="6667" y="963"/>
                    </a:cubicBezTo>
                    <a:cubicBezTo>
                      <a:pt x="6491" y="1038"/>
                      <a:pt x="6316" y="1088"/>
                      <a:pt x="6141" y="1164"/>
                    </a:cubicBezTo>
                    <a:cubicBezTo>
                      <a:pt x="6040" y="1189"/>
                      <a:pt x="5940" y="1214"/>
                      <a:pt x="5840" y="1264"/>
                    </a:cubicBezTo>
                    <a:cubicBezTo>
                      <a:pt x="5765" y="1289"/>
                      <a:pt x="5689" y="1314"/>
                      <a:pt x="5589" y="1339"/>
                    </a:cubicBezTo>
                    <a:lnTo>
                      <a:pt x="5564" y="1339"/>
                    </a:lnTo>
                    <a:cubicBezTo>
                      <a:pt x="5188" y="1439"/>
                      <a:pt x="4812" y="1540"/>
                      <a:pt x="4461" y="1640"/>
                    </a:cubicBezTo>
                    <a:cubicBezTo>
                      <a:pt x="4085" y="1740"/>
                      <a:pt x="3709" y="1815"/>
                      <a:pt x="3333" y="1915"/>
                    </a:cubicBezTo>
                    <a:cubicBezTo>
                      <a:pt x="3158" y="1966"/>
                      <a:pt x="2983" y="1991"/>
                      <a:pt x="2832" y="2041"/>
                    </a:cubicBezTo>
                    <a:cubicBezTo>
                      <a:pt x="2632" y="2091"/>
                      <a:pt x="2456" y="2116"/>
                      <a:pt x="2281" y="2166"/>
                    </a:cubicBezTo>
                    <a:cubicBezTo>
                      <a:pt x="1905" y="2241"/>
                      <a:pt x="1529" y="2316"/>
                      <a:pt x="1128" y="2367"/>
                    </a:cubicBezTo>
                    <a:cubicBezTo>
                      <a:pt x="1003" y="2392"/>
                      <a:pt x="877" y="2417"/>
                      <a:pt x="752" y="2442"/>
                    </a:cubicBezTo>
                    <a:lnTo>
                      <a:pt x="551" y="2442"/>
                    </a:lnTo>
                    <a:cubicBezTo>
                      <a:pt x="526" y="2467"/>
                      <a:pt x="501" y="2467"/>
                      <a:pt x="451" y="2467"/>
                    </a:cubicBezTo>
                    <a:lnTo>
                      <a:pt x="100" y="2467"/>
                    </a:lnTo>
                    <a:cubicBezTo>
                      <a:pt x="100" y="2442"/>
                      <a:pt x="100" y="2442"/>
                      <a:pt x="75" y="2442"/>
                    </a:cubicBezTo>
                    <a:lnTo>
                      <a:pt x="50" y="2442"/>
                    </a:lnTo>
                    <a:cubicBezTo>
                      <a:pt x="25" y="2467"/>
                      <a:pt x="0" y="2467"/>
                      <a:pt x="0" y="2492"/>
                    </a:cubicBezTo>
                    <a:cubicBezTo>
                      <a:pt x="0" y="2492"/>
                      <a:pt x="0" y="2517"/>
                      <a:pt x="0" y="2517"/>
                    </a:cubicBezTo>
                    <a:cubicBezTo>
                      <a:pt x="25" y="2542"/>
                      <a:pt x="25" y="2542"/>
                      <a:pt x="25" y="2542"/>
                    </a:cubicBezTo>
                    <a:cubicBezTo>
                      <a:pt x="25" y="2542"/>
                      <a:pt x="50" y="2567"/>
                      <a:pt x="50" y="2567"/>
                    </a:cubicBezTo>
                    <a:lnTo>
                      <a:pt x="100" y="2567"/>
                    </a:lnTo>
                    <a:cubicBezTo>
                      <a:pt x="150" y="2592"/>
                      <a:pt x="201" y="2592"/>
                      <a:pt x="251" y="2592"/>
                    </a:cubicBezTo>
                    <a:lnTo>
                      <a:pt x="501" y="2592"/>
                    </a:lnTo>
                    <a:cubicBezTo>
                      <a:pt x="602" y="2592"/>
                      <a:pt x="702" y="2592"/>
                      <a:pt x="802" y="2567"/>
                    </a:cubicBezTo>
                    <a:cubicBezTo>
                      <a:pt x="902" y="2567"/>
                      <a:pt x="1003" y="2542"/>
                      <a:pt x="1103" y="2517"/>
                    </a:cubicBezTo>
                    <a:cubicBezTo>
                      <a:pt x="1178" y="2517"/>
                      <a:pt x="1278" y="2492"/>
                      <a:pt x="1379" y="2492"/>
                    </a:cubicBezTo>
                    <a:lnTo>
                      <a:pt x="1354" y="2492"/>
                    </a:lnTo>
                    <a:cubicBezTo>
                      <a:pt x="1454" y="2467"/>
                      <a:pt x="1529" y="2467"/>
                      <a:pt x="1604" y="2442"/>
                    </a:cubicBezTo>
                    <a:cubicBezTo>
                      <a:pt x="1679" y="2417"/>
                      <a:pt x="1780" y="2417"/>
                      <a:pt x="1855" y="2392"/>
                    </a:cubicBezTo>
                    <a:cubicBezTo>
                      <a:pt x="2030" y="2367"/>
                      <a:pt x="2181" y="2342"/>
                      <a:pt x="2356" y="2291"/>
                    </a:cubicBezTo>
                    <a:cubicBezTo>
                      <a:pt x="2732" y="2216"/>
                      <a:pt x="3108" y="2141"/>
                      <a:pt x="3484" y="2041"/>
                    </a:cubicBezTo>
                    <a:cubicBezTo>
                      <a:pt x="3860" y="1966"/>
                      <a:pt x="4211" y="1865"/>
                      <a:pt x="4587" y="1765"/>
                    </a:cubicBezTo>
                    <a:cubicBezTo>
                      <a:pt x="4762" y="1740"/>
                      <a:pt x="4937" y="1690"/>
                      <a:pt x="5113" y="1640"/>
                    </a:cubicBezTo>
                    <a:cubicBezTo>
                      <a:pt x="5238" y="1615"/>
                      <a:pt x="5338" y="1590"/>
                      <a:pt x="5439" y="1565"/>
                    </a:cubicBezTo>
                    <a:cubicBezTo>
                      <a:pt x="5514" y="1540"/>
                      <a:pt x="5589" y="1514"/>
                      <a:pt x="5664" y="1489"/>
                    </a:cubicBezTo>
                    <a:cubicBezTo>
                      <a:pt x="5765" y="1464"/>
                      <a:pt x="5865" y="1439"/>
                      <a:pt x="5965" y="1414"/>
                    </a:cubicBezTo>
                    <a:cubicBezTo>
                      <a:pt x="6065" y="1389"/>
                      <a:pt x="6141" y="1339"/>
                      <a:pt x="6241" y="1314"/>
                    </a:cubicBezTo>
                    <a:cubicBezTo>
                      <a:pt x="6416" y="1264"/>
                      <a:pt x="6592" y="1189"/>
                      <a:pt x="6767" y="1113"/>
                    </a:cubicBezTo>
                    <a:cubicBezTo>
                      <a:pt x="6842" y="1088"/>
                      <a:pt x="6943" y="1063"/>
                      <a:pt x="7018" y="1013"/>
                    </a:cubicBezTo>
                    <a:cubicBezTo>
                      <a:pt x="7118" y="988"/>
                      <a:pt x="7193" y="938"/>
                      <a:pt x="7268" y="913"/>
                    </a:cubicBezTo>
                    <a:cubicBezTo>
                      <a:pt x="7444" y="838"/>
                      <a:pt x="7619" y="763"/>
                      <a:pt x="7795" y="687"/>
                    </a:cubicBezTo>
                    <a:cubicBezTo>
                      <a:pt x="7945" y="587"/>
                      <a:pt x="8120" y="512"/>
                      <a:pt x="8271" y="437"/>
                    </a:cubicBezTo>
                    <a:cubicBezTo>
                      <a:pt x="8446" y="337"/>
                      <a:pt x="8597" y="236"/>
                      <a:pt x="8747" y="136"/>
                    </a:cubicBezTo>
                    <a:cubicBezTo>
                      <a:pt x="8772" y="111"/>
                      <a:pt x="8797" y="61"/>
                      <a:pt x="8772" y="36"/>
                    </a:cubicBezTo>
                    <a:cubicBezTo>
                      <a:pt x="8754" y="18"/>
                      <a:pt x="8712" y="0"/>
                      <a:pt x="8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6809184" y="1935352"/>
                <a:ext cx="441961" cy="12517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2577" extrusionOk="0">
                    <a:moveTo>
                      <a:pt x="8995" y="1"/>
                    </a:moveTo>
                    <a:cubicBezTo>
                      <a:pt x="8973" y="1"/>
                      <a:pt x="8948" y="7"/>
                      <a:pt x="8923" y="20"/>
                    </a:cubicBezTo>
                    <a:cubicBezTo>
                      <a:pt x="8898" y="45"/>
                      <a:pt x="8873" y="70"/>
                      <a:pt x="8848" y="95"/>
                    </a:cubicBezTo>
                    <a:cubicBezTo>
                      <a:pt x="8798" y="145"/>
                      <a:pt x="8773" y="170"/>
                      <a:pt x="8723" y="195"/>
                    </a:cubicBezTo>
                    <a:cubicBezTo>
                      <a:pt x="8648" y="270"/>
                      <a:pt x="8547" y="320"/>
                      <a:pt x="8447" y="396"/>
                    </a:cubicBezTo>
                    <a:lnTo>
                      <a:pt x="8422" y="396"/>
                    </a:lnTo>
                    <a:cubicBezTo>
                      <a:pt x="8297" y="496"/>
                      <a:pt x="8146" y="546"/>
                      <a:pt x="8021" y="621"/>
                    </a:cubicBezTo>
                    <a:cubicBezTo>
                      <a:pt x="7871" y="696"/>
                      <a:pt x="7745" y="747"/>
                      <a:pt x="7595" y="822"/>
                    </a:cubicBezTo>
                    <a:cubicBezTo>
                      <a:pt x="7445" y="872"/>
                      <a:pt x="7269" y="947"/>
                      <a:pt x="7094" y="1022"/>
                    </a:cubicBezTo>
                    <a:cubicBezTo>
                      <a:pt x="6918" y="1072"/>
                      <a:pt x="6743" y="1122"/>
                      <a:pt x="6567" y="1198"/>
                    </a:cubicBezTo>
                    <a:cubicBezTo>
                      <a:pt x="6191" y="1298"/>
                      <a:pt x="5815" y="1423"/>
                      <a:pt x="5465" y="1523"/>
                    </a:cubicBezTo>
                    <a:cubicBezTo>
                      <a:pt x="5389" y="1549"/>
                      <a:pt x="5339" y="1574"/>
                      <a:pt x="5264" y="1574"/>
                    </a:cubicBezTo>
                    <a:cubicBezTo>
                      <a:pt x="5214" y="1599"/>
                      <a:pt x="5164" y="1599"/>
                      <a:pt x="5114" y="1624"/>
                    </a:cubicBezTo>
                    <a:cubicBezTo>
                      <a:pt x="4938" y="1674"/>
                      <a:pt x="4763" y="1724"/>
                      <a:pt x="4587" y="1774"/>
                    </a:cubicBezTo>
                    <a:cubicBezTo>
                      <a:pt x="4487" y="1799"/>
                      <a:pt x="4387" y="1824"/>
                      <a:pt x="4262" y="1849"/>
                    </a:cubicBezTo>
                    <a:cubicBezTo>
                      <a:pt x="4161" y="1874"/>
                      <a:pt x="4061" y="1874"/>
                      <a:pt x="3961" y="1899"/>
                    </a:cubicBezTo>
                    <a:cubicBezTo>
                      <a:pt x="3785" y="1950"/>
                      <a:pt x="3585" y="1975"/>
                      <a:pt x="3409" y="2025"/>
                    </a:cubicBezTo>
                    <a:cubicBezTo>
                      <a:pt x="3209" y="2050"/>
                      <a:pt x="3033" y="2075"/>
                      <a:pt x="2858" y="2100"/>
                    </a:cubicBezTo>
                    <a:cubicBezTo>
                      <a:pt x="2783" y="2125"/>
                      <a:pt x="2683" y="2150"/>
                      <a:pt x="2582" y="2150"/>
                    </a:cubicBezTo>
                    <a:cubicBezTo>
                      <a:pt x="2206" y="2200"/>
                      <a:pt x="1856" y="2275"/>
                      <a:pt x="1480" y="2325"/>
                    </a:cubicBezTo>
                    <a:cubicBezTo>
                      <a:pt x="1379" y="2325"/>
                      <a:pt x="1279" y="2351"/>
                      <a:pt x="1179" y="2351"/>
                    </a:cubicBezTo>
                    <a:cubicBezTo>
                      <a:pt x="1079" y="2376"/>
                      <a:pt x="953" y="2376"/>
                      <a:pt x="853" y="2401"/>
                    </a:cubicBezTo>
                    <a:cubicBezTo>
                      <a:pt x="678" y="2426"/>
                      <a:pt x="477" y="2426"/>
                      <a:pt x="302" y="2426"/>
                    </a:cubicBezTo>
                    <a:cubicBezTo>
                      <a:pt x="277" y="2438"/>
                      <a:pt x="245" y="2445"/>
                      <a:pt x="214" y="2445"/>
                    </a:cubicBezTo>
                    <a:cubicBezTo>
                      <a:pt x="183" y="2445"/>
                      <a:pt x="151" y="2438"/>
                      <a:pt x="126" y="2426"/>
                    </a:cubicBezTo>
                    <a:lnTo>
                      <a:pt x="101" y="2426"/>
                    </a:lnTo>
                    <a:cubicBezTo>
                      <a:pt x="76" y="2426"/>
                      <a:pt x="26" y="2426"/>
                      <a:pt x="26" y="2451"/>
                    </a:cubicBezTo>
                    <a:cubicBezTo>
                      <a:pt x="1" y="2501"/>
                      <a:pt x="26" y="2551"/>
                      <a:pt x="51" y="2551"/>
                    </a:cubicBezTo>
                    <a:cubicBezTo>
                      <a:pt x="101" y="2576"/>
                      <a:pt x="151" y="2576"/>
                      <a:pt x="176" y="2576"/>
                    </a:cubicBezTo>
                    <a:lnTo>
                      <a:pt x="803" y="2576"/>
                    </a:lnTo>
                    <a:cubicBezTo>
                      <a:pt x="903" y="2551"/>
                      <a:pt x="978" y="2551"/>
                      <a:pt x="1079" y="2551"/>
                    </a:cubicBezTo>
                    <a:cubicBezTo>
                      <a:pt x="1179" y="2526"/>
                      <a:pt x="1279" y="2526"/>
                      <a:pt x="1379" y="2501"/>
                    </a:cubicBezTo>
                    <a:cubicBezTo>
                      <a:pt x="1605" y="2476"/>
                      <a:pt x="1805" y="2451"/>
                      <a:pt x="2006" y="2426"/>
                    </a:cubicBezTo>
                    <a:cubicBezTo>
                      <a:pt x="2382" y="2376"/>
                      <a:pt x="2783" y="2300"/>
                      <a:pt x="3159" y="2225"/>
                    </a:cubicBezTo>
                    <a:cubicBezTo>
                      <a:pt x="3334" y="2200"/>
                      <a:pt x="3535" y="2175"/>
                      <a:pt x="3710" y="2125"/>
                    </a:cubicBezTo>
                    <a:cubicBezTo>
                      <a:pt x="3886" y="2100"/>
                      <a:pt x="4086" y="2050"/>
                      <a:pt x="4262" y="2025"/>
                    </a:cubicBezTo>
                    <a:cubicBezTo>
                      <a:pt x="4362" y="2000"/>
                      <a:pt x="4462" y="1975"/>
                      <a:pt x="4562" y="1950"/>
                    </a:cubicBezTo>
                    <a:cubicBezTo>
                      <a:pt x="4663" y="1924"/>
                      <a:pt x="4788" y="1899"/>
                      <a:pt x="4888" y="1849"/>
                    </a:cubicBezTo>
                    <a:cubicBezTo>
                      <a:pt x="5064" y="1799"/>
                      <a:pt x="5239" y="1749"/>
                      <a:pt x="5414" y="1699"/>
                    </a:cubicBezTo>
                    <a:cubicBezTo>
                      <a:pt x="5790" y="1599"/>
                      <a:pt x="6166" y="1473"/>
                      <a:pt x="6542" y="1348"/>
                    </a:cubicBezTo>
                    <a:cubicBezTo>
                      <a:pt x="6718" y="1298"/>
                      <a:pt x="6893" y="1223"/>
                      <a:pt x="7069" y="1173"/>
                    </a:cubicBezTo>
                    <a:cubicBezTo>
                      <a:pt x="7244" y="1097"/>
                      <a:pt x="7419" y="1047"/>
                      <a:pt x="7595" y="972"/>
                    </a:cubicBezTo>
                    <a:cubicBezTo>
                      <a:pt x="7595" y="947"/>
                      <a:pt x="7595" y="947"/>
                      <a:pt x="7595" y="947"/>
                    </a:cubicBezTo>
                    <a:lnTo>
                      <a:pt x="7620" y="947"/>
                    </a:lnTo>
                    <a:cubicBezTo>
                      <a:pt x="7720" y="922"/>
                      <a:pt x="7820" y="872"/>
                      <a:pt x="7896" y="822"/>
                    </a:cubicBezTo>
                    <a:cubicBezTo>
                      <a:pt x="8071" y="747"/>
                      <a:pt x="8247" y="646"/>
                      <a:pt x="8397" y="571"/>
                    </a:cubicBezTo>
                    <a:cubicBezTo>
                      <a:pt x="8497" y="521"/>
                      <a:pt x="8572" y="471"/>
                      <a:pt x="8648" y="421"/>
                    </a:cubicBezTo>
                    <a:cubicBezTo>
                      <a:pt x="8673" y="396"/>
                      <a:pt x="8723" y="371"/>
                      <a:pt x="8748" y="346"/>
                    </a:cubicBezTo>
                    <a:cubicBezTo>
                      <a:pt x="8773" y="346"/>
                      <a:pt x="8823" y="320"/>
                      <a:pt x="8848" y="295"/>
                    </a:cubicBezTo>
                    <a:cubicBezTo>
                      <a:pt x="8898" y="270"/>
                      <a:pt x="8923" y="245"/>
                      <a:pt x="8973" y="220"/>
                    </a:cubicBezTo>
                    <a:cubicBezTo>
                      <a:pt x="8998" y="195"/>
                      <a:pt x="9023" y="170"/>
                      <a:pt x="9049" y="145"/>
                    </a:cubicBezTo>
                    <a:cubicBezTo>
                      <a:pt x="9099" y="120"/>
                      <a:pt x="9099" y="45"/>
                      <a:pt x="9049" y="20"/>
                    </a:cubicBezTo>
                    <a:cubicBezTo>
                      <a:pt x="9036" y="7"/>
                      <a:pt x="9017" y="1"/>
                      <a:pt x="8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7040490" y="1743972"/>
                <a:ext cx="2274116" cy="1286783"/>
              </a:xfrm>
              <a:custGeom>
                <a:avLst/>
                <a:gdLst/>
                <a:ahLst/>
                <a:cxnLst/>
                <a:rect l="l" t="t" r="r" b="b"/>
                <a:pathLst>
                  <a:path w="46819" h="26492" extrusionOk="0">
                    <a:moveTo>
                      <a:pt x="737" y="5303"/>
                    </a:moveTo>
                    <a:cubicBezTo>
                      <a:pt x="772" y="5303"/>
                      <a:pt x="804" y="5314"/>
                      <a:pt x="828" y="5338"/>
                    </a:cubicBezTo>
                    <a:cubicBezTo>
                      <a:pt x="903" y="5388"/>
                      <a:pt x="903" y="5539"/>
                      <a:pt x="803" y="5664"/>
                    </a:cubicBezTo>
                    <a:cubicBezTo>
                      <a:pt x="735" y="5749"/>
                      <a:pt x="655" y="5800"/>
                      <a:pt x="579" y="5800"/>
                    </a:cubicBezTo>
                    <a:cubicBezTo>
                      <a:pt x="544" y="5800"/>
                      <a:pt x="509" y="5788"/>
                      <a:pt x="477" y="5764"/>
                    </a:cubicBezTo>
                    <a:cubicBezTo>
                      <a:pt x="402" y="5714"/>
                      <a:pt x="427" y="5564"/>
                      <a:pt x="502" y="5438"/>
                    </a:cubicBezTo>
                    <a:cubicBezTo>
                      <a:pt x="570" y="5353"/>
                      <a:pt x="661" y="5303"/>
                      <a:pt x="737" y="5303"/>
                    </a:cubicBezTo>
                    <a:close/>
                    <a:moveTo>
                      <a:pt x="26991" y="0"/>
                    </a:moveTo>
                    <a:cubicBezTo>
                      <a:pt x="24074" y="0"/>
                      <a:pt x="21164" y="655"/>
                      <a:pt x="18372" y="1579"/>
                    </a:cubicBezTo>
                    <a:cubicBezTo>
                      <a:pt x="14988" y="2707"/>
                      <a:pt x="11730" y="4210"/>
                      <a:pt x="8397" y="5489"/>
                    </a:cubicBezTo>
                    <a:cubicBezTo>
                      <a:pt x="7052" y="6002"/>
                      <a:pt x="5682" y="6492"/>
                      <a:pt x="4266" y="6492"/>
                    </a:cubicBezTo>
                    <a:cubicBezTo>
                      <a:pt x="4231" y="6492"/>
                      <a:pt x="4196" y="6492"/>
                      <a:pt x="4161" y="6491"/>
                    </a:cubicBezTo>
                    <a:cubicBezTo>
                      <a:pt x="2883" y="6466"/>
                      <a:pt x="1555" y="5990"/>
                      <a:pt x="753" y="5037"/>
                    </a:cubicBezTo>
                    <a:cubicBezTo>
                      <a:pt x="627" y="5113"/>
                      <a:pt x="477" y="5163"/>
                      <a:pt x="302" y="5163"/>
                    </a:cubicBezTo>
                    <a:cubicBezTo>
                      <a:pt x="1" y="5188"/>
                      <a:pt x="151" y="8070"/>
                      <a:pt x="176" y="8371"/>
                    </a:cubicBezTo>
                    <a:cubicBezTo>
                      <a:pt x="327" y="9524"/>
                      <a:pt x="627" y="10626"/>
                      <a:pt x="1028" y="11704"/>
                    </a:cubicBezTo>
                    <a:cubicBezTo>
                      <a:pt x="3262" y="17745"/>
                      <a:pt x="10347" y="18851"/>
                      <a:pt x="16136" y="18851"/>
                    </a:cubicBezTo>
                    <a:cubicBezTo>
                      <a:pt x="16713" y="18851"/>
                      <a:pt x="17276" y="18840"/>
                      <a:pt x="17820" y="18822"/>
                    </a:cubicBezTo>
                    <a:cubicBezTo>
                      <a:pt x="19815" y="18758"/>
                      <a:pt x="21833" y="18617"/>
                      <a:pt x="23836" y="18617"/>
                    </a:cubicBezTo>
                    <a:cubicBezTo>
                      <a:pt x="26540" y="18617"/>
                      <a:pt x="29218" y="18874"/>
                      <a:pt x="31780" y="19925"/>
                    </a:cubicBezTo>
                    <a:cubicBezTo>
                      <a:pt x="38096" y="22531"/>
                      <a:pt x="41079" y="26491"/>
                      <a:pt x="41079" y="26491"/>
                    </a:cubicBezTo>
                    <a:cubicBezTo>
                      <a:pt x="43009" y="18296"/>
                      <a:pt x="36091" y="12431"/>
                      <a:pt x="36091" y="12431"/>
                    </a:cubicBezTo>
                    <a:cubicBezTo>
                      <a:pt x="37112" y="11421"/>
                      <a:pt x="39298" y="11137"/>
                      <a:pt x="41431" y="11137"/>
                    </a:cubicBezTo>
                    <a:cubicBezTo>
                      <a:pt x="44167" y="11137"/>
                      <a:pt x="46818" y="11604"/>
                      <a:pt x="46818" y="11604"/>
                    </a:cubicBezTo>
                    <a:cubicBezTo>
                      <a:pt x="43886" y="4336"/>
                      <a:pt x="34813" y="752"/>
                      <a:pt x="28923" y="100"/>
                    </a:cubicBezTo>
                    <a:cubicBezTo>
                      <a:pt x="28280" y="32"/>
                      <a:pt x="27635" y="0"/>
                      <a:pt x="26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7064874" y="1989851"/>
                <a:ext cx="37741" cy="32592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71" extrusionOk="0">
                    <a:moveTo>
                      <a:pt x="576" y="0"/>
                    </a:moveTo>
                    <a:cubicBezTo>
                      <a:pt x="326" y="26"/>
                      <a:pt x="100" y="176"/>
                      <a:pt x="25" y="427"/>
                    </a:cubicBezTo>
                    <a:cubicBezTo>
                      <a:pt x="0" y="477"/>
                      <a:pt x="25" y="527"/>
                      <a:pt x="50" y="577"/>
                    </a:cubicBezTo>
                    <a:cubicBezTo>
                      <a:pt x="75" y="602"/>
                      <a:pt x="100" y="652"/>
                      <a:pt x="150" y="652"/>
                    </a:cubicBezTo>
                    <a:cubicBezTo>
                      <a:pt x="175" y="665"/>
                      <a:pt x="201" y="671"/>
                      <a:pt x="226" y="671"/>
                    </a:cubicBezTo>
                    <a:cubicBezTo>
                      <a:pt x="251" y="671"/>
                      <a:pt x="276" y="665"/>
                      <a:pt x="301" y="652"/>
                    </a:cubicBezTo>
                    <a:cubicBezTo>
                      <a:pt x="351" y="627"/>
                      <a:pt x="376" y="577"/>
                      <a:pt x="376" y="527"/>
                    </a:cubicBezTo>
                    <a:lnTo>
                      <a:pt x="401" y="527"/>
                    </a:lnTo>
                    <a:cubicBezTo>
                      <a:pt x="401" y="502"/>
                      <a:pt x="401" y="502"/>
                      <a:pt x="426" y="477"/>
                    </a:cubicBezTo>
                    <a:cubicBezTo>
                      <a:pt x="426" y="452"/>
                      <a:pt x="451" y="452"/>
                      <a:pt x="451" y="427"/>
                    </a:cubicBezTo>
                    <a:cubicBezTo>
                      <a:pt x="476" y="427"/>
                      <a:pt x="501" y="401"/>
                      <a:pt x="501" y="401"/>
                    </a:cubicBezTo>
                    <a:cubicBezTo>
                      <a:pt x="526" y="401"/>
                      <a:pt x="551" y="401"/>
                      <a:pt x="576" y="376"/>
                    </a:cubicBezTo>
                    <a:cubicBezTo>
                      <a:pt x="627" y="376"/>
                      <a:pt x="677" y="376"/>
                      <a:pt x="702" y="326"/>
                    </a:cubicBezTo>
                    <a:cubicBezTo>
                      <a:pt x="752" y="301"/>
                      <a:pt x="777" y="251"/>
                      <a:pt x="777" y="201"/>
                    </a:cubicBezTo>
                    <a:cubicBezTo>
                      <a:pt x="777" y="151"/>
                      <a:pt x="752" y="101"/>
                      <a:pt x="702" y="76"/>
                    </a:cubicBezTo>
                    <a:cubicBezTo>
                      <a:pt x="677" y="26"/>
                      <a:pt x="627" y="0"/>
                      <a:pt x="5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2" name="Google Shape;862;p33"/>
            <p:cNvSpPr/>
            <p:nvPr/>
          </p:nvSpPr>
          <p:spPr>
            <a:xfrm>
              <a:off x="6061980" y="955945"/>
              <a:ext cx="345373" cy="295313"/>
            </a:xfrm>
            <a:custGeom>
              <a:avLst/>
              <a:gdLst/>
              <a:ahLst/>
              <a:cxnLst/>
              <a:rect l="l" t="t" r="r" b="b"/>
              <a:pathLst>
                <a:path w="9652" h="8253" extrusionOk="0">
                  <a:moveTo>
                    <a:pt x="9620" y="8252"/>
                  </a:moveTo>
                  <a:cubicBezTo>
                    <a:pt x="8396" y="7203"/>
                    <a:pt x="6885" y="6742"/>
                    <a:pt x="5391" y="6312"/>
                  </a:cubicBezTo>
                  <a:cubicBezTo>
                    <a:pt x="4612" y="6106"/>
                    <a:pt x="3896" y="5756"/>
                    <a:pt x="3276" y="5263"/>
                  </a:cubicBezTo>
                  <a:cubicBezTo>
                    <a:pt x="1" y="2719"/>
                    <a:pt x="3419" y="1"/>
                    <a:pt x="6774" y="3784"/>
                  </a:cubicBezTo>
                  <a:cubicBezTo>
                    <a:pt x="6742" y="2815"/>
                    <a:pt x="6647" y="1734"/>
                    <a:pt x="7171" y="875"/>
                  </a:cubicBezTo>
                  <a:cubicBezTo>
                    <a:pt x="7664" y="32"/>
                    <a:pt x="9032" y="64"/>
                    <a:pt x="9365" y="1018"/>
                  </a:cubicBezTo>
                  <a:cubicBezTo>
                    <a:pt x="9572" y="1734"/>
                    <a:pt x="9397" y="2497"/>
                    <a:pt x="9254" y="3196"/>
                  </a:cubicBezTo>
                  <a:cubicBezTo>
                    <a:pt x="9127" y="4182"/>
                    <a:pt x="9127" y="5184"/>
                    <a:pt x="9206" y="6169"/>
                  </a:cubicBezTo>
                  <a:lnTo>
                    <a:pt x="9206" y="6169"/>
                  </a:lnTo>
                  <a:cubicBezTo>
                    <a:pt x="9270" y="6869"/>
                    <a:pt x="9429" y="7553"/>
                    <a:pt x="9652" y="8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7293834" y="1391828"/>
              <a:ext cx="362441" cy="324297"/>
            </a:xfrm>
            <a:custGeom>
              <a:avLst/>
              <a:gdLst/>
              <a:ahLst/>
              <a:cxnLst/>
              <a:rect l="l" t="t" r="r" b="b"/>
              <a:pathLst>
                <a:path w="10129" h="9063" extrusionOk="0">
                  <a:moveTo>
                    <a:pt x="335" y="9047"/>
                  </a:moveTo>
                  <a:cubicBezTo>
                    <a:pt x="526" y="8332"/>
                    <a:pt x="637" y="7600"/>
                    <a:pt x="669" y="6853"/>
                  </a:cubicBezTo>
                  <a:lnTo>
                    <a:pt x="669" y="6853"/>
                  </a:lnTo>
                  <a:cubicBezTo>
                    <a:pt x="700" y="5804"/>
                    <a:pt x="621" y="4770"/>
                    <a:pt x="430" y="3737"/>
                  </a:cubicBezTo>
                  <a:cubicBezTo>
                    <a:pt x="239" y="3005"/>
                    <a:pt x="1" y="2226"/>
                    <a:pt x="176" y="1463"/>
                  </a:cubicBezTo>
                  <a:cubicBezTo>
                    <a:pt x="462" y="430"/>
                    <a:pt x="1909" y="303"/>
                    <a:pt x="2465" y="1161"/>
                  </a:cubicBezTo>
                  <a:cubicBezTo>
                    <a:pt x="3085" y="2036"/>
                    <a:pt x="3053" y="3164"/>
                    <a:pt x="3069" y="4198"/>
                  </a:cubicBezTo>
                  <a:cubicBezTo>
                    <a:pt x="6360" y="1"/>
                    <a:pt x="10129" y="2656"/>
                    <a:pt x="6853" y="5533"/>
                  </a:cubicBezTo>
                  <a:cubicBezTo>
                    <a:pt x="6217" y="6074"/>
                    <a:pt x="5486" y="6503"/>
                    <a:pt x="4707" y="6774"/>
                  </a:cubicBezTo>
                  <a:cubicBezTo>
                    <a:pt x="3133" y="7314"/>
                    <a:pt x="1591" y="7886"/>
                    <a:pt x="367" y="9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6476925" y="715690"/>
              <a:ext cx="169001" cy="191186"/>
            </a:xfrm>
            <a:custGeom>
              <a:avLst/>
              <a:gdLst/>
              <a:ahLst/>
              <a:cxnLst/>
              <a:rect l="l" t="t" r="r" b="b"/>
              <a:pathLst>
                <a:path w="4723" h="5343" extrusionOk="0">
                  <a:moveTo>
                    <a:pt x="2290" y="5342"/>
                  </a:moveTo>
                  <a:cubicBezTo>
                    <a:pt x="2290" y="5327"/>
                    <a:pt x="2274" y="5311"/>
                    <a:pt x="2274" y="5295"/>
                  </a:cubicBezTo>
                  <a:cubicBezTo>
                    <a:pt x="2274" y="5279"/>
                    <a:pt x="2274" y="5279"/>
                    <a:pt x="2274" y="5263"/>
                  </a:cubicBezTo>
                  <a:cubicBezTo>
                    <a:pt x="2115" y="4738"/>
                    <a:pt x="1860" y="4245"/>
                    <a:pt x="1542" y="3800"/>
                  </a:cubicBezTo>
                  <a:cubicBezTo>
                    <a:pt x="1193" y="3355"/>
                    <a:pt x="795" y="2942"/>
                    <a:pt x="477" y="2481"/>
                  </a:cubicBezTo>
                  <a:cubicBezTo>
                    <a:pt x="143" y="2067"/>
                    <a:pt x="0" y="1543"/>
                    <a:pt x="64" y="1018"/>
                  </a:cubicBezTo>
                  <a:cubicBezTo>
                    <a:pt x="239" y="175"/>
                    <a:pt x="906" y="0"/>
                    <a:pt x="1574" y="446"/>
                  </a:cubicBezTo>
                  <a:cubicBezTo>
                    <a:pt x="1940" y="684"/>
                    <a:pt x="2242" y="1002"/>
                    <a:pt x="2464" y="1384"/>
                  </a:cubicBezTo>
                  <a:cubicBezTo>
                    <a:pt x="2862" y="636"/>
                    <a:pt x="3879" y="366"/>
                    <a:pt x="4404" y="1129"/>
                  </a:cubicBezTo>
                  <a:cubicBezTo>
                    <a:pt x="4722" y="1606"/>
                    <a:pt x="4722" y="2226"/>
                    <a:pt x="4388" y="2687"/>
                  </a:cubicBezTo>
                  <a:cubicBezTo>
                    <a:pt x="4166" y="2973"/>
                    <a:pt x="3927" y="3244"/>
                    <a:pt x="3673" y="3514"/>
                  </a:cubicBezTo>
                  <a:cubicBezTo>
                    <a:pt x="3180" y="4039"/>
                    <a:pt x="2751" y="4627"/>
                    <a:pt x="2369" y="5247"/>
                  </a:cubicBezTo>
                  <a:lnTo>
                    <a:pt x="2369" y="5263"/>
                  </a:lnTo>
                  <a:cubicBezTo>
                    <a:pt x="2337" y="5279"/>
                    <a:pt x="2305" y="5311"/>
                    <a:pt x="2290" y="53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5975254" y="2003909"/>
              <a:ext cx="191186" cy="154223"/>
            </a:xfrm>
            <a:custGeom>
              <a:avLst/>
              <a:gdLst/>
              <a:ahLst/>
              <a:cxnLst/>
              <a:rect l="l" t="t" r="r" b="b"/>
              <a:pathLst>
                <a:path w="5343" h="4310" extrusionOk="0">
                  <a:moveTo>
                    <a:pt x="5342" y="4309"/>
                  </a:moveTo>
                  <a:lnTo>
                    <a:pt x="5294" y="4277"/>
                  </a:lnTo>
                  <a:cubicBezTo>
                    <a:pt x="5294" y="4293"/>
                    <a:pt x="5279" y="4293"/>
                    <a:pt x="5263" y="4277"/>
                  </a:cubicBezTo>
                  <a:cubicBezTo>
                    <a:pt x="4754" y="4087"/>
                    <a:pt x="4213" y="3975"/>
                    <a:pt x="3657" y="3959"/>
                  </a:cubicBezTo>
                  <a:cubicBezTo>
                    <a:pt x="3100" y="3959"/>
                    <a:pt x="2528" y="4023"/>
                    <a:pt x="1972" y="3991"/>
                  </a:cubicBezTo>
                  <a:cubicBezTo>
                    <a:pt x="1447" y="4007"/>
                    <a:pt x="938" y="3785"/>
                    <a:pt x="557" y="3419"/>
                  </a:cubicBezTo>
                  <a:cubicBezTo>
                    <a:pt x="0" y="2767"/>
                    <a:pt x="270" y="2131"/>
                    <a:pt x="1049" y="1877"/>
                  </a:cubicBezTo>
                  <a:cubicBezTo>
                    <a:pt x="1447" y="1734"/>
                    <a:pt x="1892" y="1686"/>
                    <a:pt x="2321" y="1749"/>
                  </a:cubicBezTo>
                  <a:cubicBezTo>
                    <a:pt x="1972" y="970"/>
                    <a:pt x="2401" y="1"/>
                    <a:pt x="3323" y="48"/>
                  </a:cubicBezTo>
                  <a:cubicBezTo>
                    <a:pt x="3879" y="96"/>
                    <a:pt x="4372" y="478"/>
                    <a:pt x="4531" y="1034"/>
                  </a:cubicBezTo>
                  <a:cubicBezTo>
                    <a:pt x="4627" y="1384"/>
                    <a:pt x="4706" y="1734"/>
                    <a:pt x="4754" y="2099"/>
                  </a:cubicBezTo>
                  <a:cubicBezTo>
                    <a:pt x="4865" y="2815"/>
                    <a:pt x="5056" y="3514"/>
                    <a:pt x="5310" y="4198"/>
                  </a:cubicBezTo>
                  <a:lnTo>
                    <a:pt x="5342" y="4198"/>
                  </a:lnTo>
                  <a:cubicBezTo>
                    <a:pt x="5326" y="4246"/>
                    <a:pt x="5342" y="4277"/>
                    <a:pt x="5342" y="4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7754428" y="1472320"/>
              <a:ext cx="185496" cy="163311"/>
            </a:xfrm>
            <a:custGeom>
              <a:avLst/>
              <a:gdLst/>
              <a:ahLst/>
              <a:cxnLst/>
              <a:rect l="l" t="t" r="r" b="b"/>
              <a:pathLst>
                <a:path w="5184" h="4564" extrusionOk="0">
                  <a:moveTo>
                    <a:pt x="1" y="4563"/>
                  </a:moveTo>
                  <a:cubicBezTo>
                    <a:pt x="1" y="4531"/>
                    <a:pt x="1" y="4484"/>
                    <a:pt x="1" y="4452"/>
                  </a:cubicBezTo>
                  <a:lnTo>
                    <a:pt x="17" y="4436"/>
                  </a:lnTo>
                  <a:cubicBezTo>
                    <a:pt x="207" y="3736"/>
                    <a:pt x="335" y="3021"/>
                    <a:pt x="398" y="2290"/>
                  </a:cubicBezTo>
                  <a:cubicBezTo>
                    <a:pt x="414" y="1940"/>
                    <a:pt x="446" y="1574"/>
                    <a:pt x="509" y="1208"/>
                  </a:cubicBezTo>
                  <a:cubicBezTo>
                    <a:pt x="621" y="652"/>
                    <a:pt x="1082" y="223"/>
                    <a:pt x="1638" y="127"/>
                  </a:cubicBezTo>
                  <a:cubicBezTo>
                    <a:pt x="2560" y="0"/>
                    <a:pt x="3053" y="938"/>
                    <a:pt x="2783" y="1717"/>
                  </a:cubicBezTo>
                  <a:cubicBezTo>
                    <a:pt x="3196" y="1622"/>
                    <a:pt x="3642" y="1638"/>
                    <a:pt x="4071" y="1733"/>
                  </a:cubicBezTo>
                  <a:cubicBezTo>
                    <a:pt x="4866" y="1924"/>
                    <a:pt x="5184" y="2528"/>
                    <a:pt x="4675" y="3228"/>
                  </a:cubicBezTo>
                  <a:cubicBezTo>
                    <a:pt x="4341" y="3641"/>
                    <a:pt x="3848" y="3895"/>
                    <a:pt x="3324" y="3927"/>
                  </a:cubicBezTo>
                  <a:cubicBezTo>
                    <a:pt x="2767" y="4007"/>
                    <a:pt x="2211" y="4007"/>
                    <a:pt x="1638" y="4039"/>
                  </a:cubicBezTo>
                  <a:cubicBezTo>
                    <a:pt x="1098" y="4102"/>
                    <a:pt x="557" y="4261"/>
                    <a:pt x="64" y="4515"/>
                  </a:cubicBezTo>
                  <a:cubicBezTo>
                    <a:pt x="64" y="4515"/>
                    <a:pt x="48" y="4515"/>
                    <a:pt x="48" y="4515"/>
                  </a:cubicBezTo>
                  <a:lnTo>
                    <a:pt x="1" y="45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33"/>
          <p:cNvSpPr/>
          <p:nvPr/>
        </p:nvSpPr>
        <p:spPr>
          <a:xfrm>
            <a:off x="1410261" y="168546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3"/>
          <p:cNvSpPr/>
          <p:nvPr/>
        </p:nvSpPr>
        <p:spPr>
          <a:xfrm>
            <a:off x="4915461" y="392316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3"/>
          <p:cNvSpPr/>
          <p:nvPr/>
        </p:nvSpPr>
        <p:spPr>
          <a:xfrm>
            <a:off x="7534350" y="10007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3"/>
          <p:cNvSpPr/>
          <p:nvPr/>
        </p:nvSpPr>
        <p:spPr>
          <a:xfrm>
            <a:off x="8178900" y="356017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3"/>
          <p:cNvSpPr/>
          <p:nvPr/>
        </p:nvSpPr>
        <p:spPr>
          <a:xfrm>
            <a:off x="5039286" y="1608589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3"/>
          <p:cNvSpPr/>
          <p:nvPr/>
        </p:nvSpPr>
        <p:spPr>
          <a:xfrm>
            <a:off x="8139324" y="164143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3"/>
          <p:cNvSpPr/>
          <p:nvPr/>
        </p:nvSpPr>
        <p:spPr>
          <a:xfrm>
            <a:off x="7374674" y="411008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3"/>
          <p:cNvSpPr/>
          <p:nvPr/>
        </p:nvSpPr>
        <p:spPr>
          <a:xfrm>
            <a:off x="1329725" y="8483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3"/>
          <p:cNvSpPr/>
          <p:nvPr/>
        </p:nvSpPr>
        <p:spPr>
          <a:xfrm>
            <a:off x="4038325" y="18030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3"/>
          <p:cNvSpPr/>
          <p:nvPr/>
        </p:nvSpPr>
        <p:spPr>
          <a:xfrm>
            <a:off x="6457675" y="49626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3"/>
          <p:cNvSpPr/>
          <p:nvPr/>
        </p:nvSpPr>
        <p:spPr>
          <a:xfrm>
            <a:off x="3867225" y="441847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3"/>
          <p:cNvSpPr/>
          <p:nvPr/>
        </p:nvSpPr>
        <p:spPr>
          <a:xfrm>
            <a:off x="4980038" y="302737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4"/>
          <p:cNvSpPr txBox="1">
            <a:spLocks noGrp="1"/>
          </p:cNvSpPr>
          <p:nvPr>
            <p:ph type="title"/>
          </p:nvPr>
        </p:nvSpPr>
        <p:spPr>
          <a:xfrm>
            <a:off x="4640700" y="1443000"/>
            <a:ext cx="3789000" cy="5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ES?</a:t>
            </a:r>
            <a:endParaRPr dirty="0"/>
          </a:p>
        </p:txBody>
      </p:sp>
      <p:sp>
        <p:nvSpPr>
          <p:cNvPr id="884" name="Google Shape;884;p34"/>
          <p:cNvSpPr txBox="1">
            <a:spLocks noGrp="1"/>
          </p:cNvSpPr>
          <p:nvPr>
            <p:ph type="subTitle" idx="1"/>
          </p:nvPr>
        </p:nvSpPr>
        <p:spPr>
          <a:xfrm>
            <a:off x="4640700" y="2090700"/>
            <a:ext cx="3789000" cy="16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chemeClr val="bg1">
                    <a:lumMod val="75000"/>
                  </a:schemeClr>
                </a:solidFill>
                <a:effectLst/>
                <a:latin typeface="Lucida Fax" panose="02060602050505020204" pitchFamily="18" charset="0"/>
              </a:rPr>
              <a:t>San Valentín es una celebración que se lleva a cabo el 14 de febrero y que conmemora el amor y la amistad. También se le conoce como el Día de los Enamorados</a:t>
            </a:r>
            <a:r>
              <a:rPr lang="es-MX" b="0" i="0" dirty="0">
                <a:solidFill>
                  <a:srgbClr val="001D35"/>
                </a:solidFill>
                <a:effectLst/>
                <a:latin typeface="Google Sans"/>
              </a:rPr>
              <a:t>. </a:t>
            </a:r>
            <a:endParaRPr dirty="0"/>
          </a:p>
        </p:txBody>
      </p:sp>
      <p:grpSp>
        <p:nvGrpSpPr>
          <p:cNvPr id="885" name="Google Shape;885;p34"/>
          <p:cNvGrpSpPr/>
          <p:nvPr/>
        </p:nvGrpSpPr>
        <p:grpSpPr>
          <a:xfrm>
            <a:off x="1464345" y="1248907"/>
            <a:ext cx="2130887" cy="2645687"/>
            <a:chOff x="432200" y="947824"/>
            <a:chExt cx="1852623" cy="2300197"/>
          </a:xfrm>
        </p:grpSpPr>
        <p:sp>
          <p:nvSpPr>
            <p:cNvPr id="886" name="Google Shape;886;p34"/>
            <p:cNvSpPr/>
            <p:nvPr/>
          </p:nvSpPr>
          <p:spPr>
            <a:xfrm>
              <a:off x="1004671" y="2213907"/>
              <a:ext cx="612048" cy="1034115"/>
            </a:xfrm>
            <a:custGeom>
              <a:avLst/>
              <a:gdLst/>
              <a:ahLst/>
              <a:cxnLst/>
              <a:rect l="l" t="t" r="r" b="b"/>
              <a:pathLst>
                <a:path w="15264" h="25790" fill="none" extrusionOk="0">
                  <a:moveTo>
                    <a:pt x="2449" y="1"/>
                  </a:moveTo>
                  <a:cubicBezTo>
                    <a:pt x="1543" y="1177"/>
                    <a:pt x="1813" y="2879"/>
                    <a:pt x="2417" y="4246"/>
                  </a:cubicBezTo>
                  <a:cubicBezTo>
                    <a:pt x="3006" y="5597"/>
                    <a:pt x="3880" y="6885"/>
                    <a:pt x="4055" y="8348"/>
                  </a:cubicBezTo>
                  <a:cubicBezTo>
                    <a:pt x="4325" y="10590"/>
                    <a:pt x="2894" y="12752"/>
                    <a:pt x="1002" y="13960"/>
                  </a:cubicBezTo>
                  <a:cubicBezTo>
                    <a:pt x="1" y="14612"/>
                    <a:pt x="382" y="16107"/>
                    <a:pt x="1002" y="17140"/>
                  </a:cubicBezTo>
                  <a:cubicBezTo>
                    <a:pt x="1591" y="18142"/>
                    <a:pt x="2688" y="18714"/>
                    <a:pt x="3737" y="19207"/>
                  </a:cubicBezTo>
                  <a:cubicBezTo>
                    <a:pt x="4786" y="19700"/>
                    <a:pt x="5883" y="20240"/>
                    <a:pt x="6535" y="21194"/>
                  </a:cubicBezTo>
                  <a:cubicBezTo>
                    <a:pt x="7187" y="22148"/>
                    <a:pt x="7648" y="23452"/>
                    <a:pt x="7648" y="25789"/>
                  </a:cubicBezTo>
                  <a:cubicBezTo>
                    <a:pt x="8968" y="24978"/>
                    <a:pt x="8666" y="22848"/>
                    <a:pt x="9699" y="21671"/>
                  </a:cubicBezTo>
                  <a:cubicBezTo>
                    <a:pt x="10717" y="20511"/>
                    <a:pt x="11400" y="18921"/>
                    <a:pt x="11114" y="17395"/>
                  </a:cubicBezTo>
                  <a:cubicBezTo>
                    <a:pt x="10923" y="16425"/>
                    <a:pt x="10383" y="15455"/>
                    <a:pt x="10685" y="14517"/>
                  </a:cubicBezTo>
                  <a:cubicBezTo>
                    <a:pt x="11178" y="12975"/>
                    <a:pt x="13451" y="12879"/>
                    <a:pt x="14421" y="11575"/>
                  </a:cubicBezTo>
                  <a:cubicBezTo>
                    <a:pt x="15264" y="10447"/>
                    <a:pt x="14834" y="8841"/>
                    <a:pt x="14389" y="7489"/>
                  </a:cubicBezTo>
                  <a:cubicBezTo>
                    <a:pt x="13944" y="6138"/>
                    <a:pt x="13594" y="4484"/>
                    <a:pt x="14532" y="343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432200" y="947824"/>
              <a:ext cx="1594437" cy="1254651"/>
            </a:xfrm>
            <a:custGeom>
              <a:avLst/>
              <a:gdLst/>
              <a:ahLst/>
              <a:cxnLst/>
              <a:rect l="l" t="t" r="r" b="b"/>
              <a:pathLst>
                <a:path w="39764" h="31290" extrusionOk="0">
                  <a:moveTo>
                    <a:pt x="16233" y="31290"/>
                  </a:moveTo>
                  <a:cubicBezTo>
                    <a:pt x="12258" y="27935"/>
                    <a:pt x="7886" y="24962"/>
                    <a:pt x="4754" y="20828"/>
                  </a:cubicBezTo>
                  <a:cubicBezTo>
                    <a:pt x="1622" y="16678"/>
                    <a:pt x="0" y="10875"/>
                    <a:pt x="2353" y="6249"/>
                  </a:cubicBezTo>
                  <a:cubicBezTo>
                    <a:pt x="4261" y="2496"/>
                    <a:pt x="8761" y="239"/>
                    <a:pt x="12910" y="954"/>
                  </a:cubicBezTo>
                  <a:cubicBezTo>
                    <a:pt x="17060" y="1670"/>
                    <a:pt x="20542" y="5279"/>
                    <a:pt x="21098" y="9444"/>
                  </a:cubicBezTo>
                  <a:cubicBezTo>
                    <a:pt x="22020" y="6980"/>
                    <a:pt x="22593" y="5009"/>
                    <a:pt x="24437" y="3132"/>
                  </a:cubicBezTo>
                  <a:cubicBezTo>
                    <a:pt x="26297" y="1272"/>
                    <a:pt x="28889" y="0"/>
                    <a:pt x="31528" y="223"/>
                  </a:cubicBezTo>
                  <a:cubicBezTo>
                    <a:pt x="35280" y="541"/>
                    <a:pt x="38269" y="3943"/>
                    <a:pt x="39017" y="7632"/>
                  </a:cubicBezTo>
                  <a:cubicBezTo>
                    <a:pt x="39764" y="11336"/>
                    <a:pt x="38587" y="15184"/>
                    <a:pt x="36743" y="18475"/>
                  </a:cubicBezTo>
                  <a:cubicBezTo>
                    <a:pt x="32768" y="25518"/>
                    <a:pt x="24215" y="30034"/>
                    <a:pt x="16233" y="31290"/>
                  </a:cubicBezTo>
                  <a:close/>
                </a:path>
              </a:pathLst>
            </a:custGeom>
            <a:solidFill>
              <a:srgbClr val="F29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536734" y="1262109"/>
              <a:ext cx="869635" cy="876612"/>
            </a:xfrm>
            <a:custGeom>
              <a:avLst/>
              <a:gdLst/>
              <a:ahLst/>
              <a:cxnLst/>
              <a:rect l="l" t="t" r="r" b="b"/>
              <a:pathLst>
                <a:path w="21688" h="21862" extrusionOk="0">
                  <a:moveTo>
                    <a:pt x="21131" y="19429"/>
                  </a:moveTo>
                  <a:lnTo>
                    <a:pt x="16281" y="21369"/>
                  </a:lnTo>
                  <a:cubicBezTo>
                    <a:pt x="15693" y="21607"/>
                    <a:pt x="15057" y="21862"/>
                    <a:pt x="14421" y="21751"/>
                  </a:cubicBezTo>
                  <a:cubicBezTo>
                    <a:pt x="13865" y="21639"/>
                    <a:pt x="13404" y="21289"/>
                    <a:pt x="12958" y="20956"/>
                  </a:cubicBezTo>
                  <a:cubicBezTo>
                    <a:pt x="10208" y="18809"/>
                    <a:pt x="7441" y="16647"/>
                    <a:pt x="5136" y="14039"/>
                  </a:cubicBezTo>
                  <a:cubicBezTo>
                    <a:pt x="2815" y="11432"/>
                    <a:pt x="955" y="8316"/>
                    <a:pt x="303" y="4882"/>
                  </a:cubicBezTo>
                  <a:cubicBezTo>
                    <a:pt x="1" y="3244"/>
                    <a:pt x="17" y="1447"/>
                    <a:pt x="859" y="1"/>
                  </a:cubicBezTo>
                  <a:cubicBezTo>
                    <a:pt x="684" y="4897"/>
                    <a:pt x="3069" y="10017"/>
                    <a:pt x="6965" y="13006"/>
                  </a:cubicBezTo>
                  <a:cubicBezTo>
                    <a:pt x="8634" y="14278"/>
                    <a:pt x="10574" y="15216"/>
                    <a:pt x="12100" y="16663"/>
                  </a:cubicBezTo>
                  <a:cubicBezTo>
                    <a:pt x="13086" y="17601"/>
                    <a:pt x="13960" y="18777"/>
                    <a:pt x="15280" y="19111"/>
                  </a:cubicBezTo>
                  <a:cubicBezTo>
                    <a:pt x="16854" y="19525"/>
                    <a:pt x="18428" y="18571"/>
                    <a:pt x="20034" y="18253"/>
                  </a:cubicBezTo>
                  <a:cubicBezTo>
                    <a:pt x="20495" y="18157"/>
                    <a:pt x="21051" y="18157"/>
                    <a:pt x="21369" y="18491"/>
                  </a:cubicBezTo>
                  <a:cubicBezTo>
                    <a:pt x="21687" y="18841"/>
                    <a:pt x="21592" y="19541"/>
                    <a:pt x="21131" y="19429"/>
                  </a:cubicBezTo>
                  <a:close/>
                </a:path>
              </a:pathLst>
            </a:custGeom>
            <a:solidFill>
              <a:srgbClr val="E27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1714876" y="1117397"/>
              <a:ext cx="225709" cy="489631"/>
            </a:xfrm>
            <a:custGeom>
              <a:avLst/>
              <a:gdLst/>
              <a:ahLst/>
              <a:cxnLst/>
              <a:rect l="l" t="t" r="r" b="b"/>
              <a:pathLst>
                <a:path w="5629" h="12211" extrusionOk="0">
                  <a:moveTo>
                    <a:pt x="1670" y="4293"/>
                  </a:moveTo>
                  <a:cubicBezTo>
                    <a:pt x="2687" y="5804"/>
                    <a:pt x="2910" y="7998"/>
                    <a:pt x="2194" y="9731"/>
                  </a:cubicBezTo>
                  <a:cubicBezTo>
                    <a:pt x="2019" y="10080"/>
                    <a:pt x="1892" y="10430"/>
                    <a:pt x="1797" y="10812"/>
                  </a:cubicBezTo>
                  <a:cubicBezTo>
                    <a:pt x="1733" y="11193"/>
                    <a:pt x="1797" y="11639"/>
                    <a:pt x="2067" y="11877"/>
                  </a:cubicBezTo>
                  <a:cubicBezTo>
                    <a:pt x="2480" y="12211"/>
                    <a:pt x="3069" y="11877"/>
                    <a:pt x="3450" y="11496"/>
                  </a:cubicBezTo>
                  <a:cubicBezTo>
                    <a:pt x="4881" y="10065"/>
                    <a:pt x="5628" y="7775"/>
                    <a:pt x="5406" y="5613"/>
                  </a:cubicBezTo>
                  <a:cubicBezTo>
                    <a:pt x="5183" y="3530"/>
                    <a:pt x="3895" y="1098"/>
                    <a:pt x="2131" y="318"/>
                  </a:cubicBezTo>
                  <a:cubicBezTo>
                    <a:pt x="1367" y="0"/>
                    <a:pt x="636" y="159"/>
                    <a:pt x="366" y="1145"/>
                  </a:cubicBezTo>
                  <a:cubicBezTo>
                    <a:pt x="0" y="2449"/>
                    <a:pt x="1065" y="3387"/>
                    <a:pt x="1670" y="4293"/>
                  </a:cubicBezTo>
                  <a:close/>
                </a:path>
              </a:pathLst>
            </a:custGeom>
            <a:solidFill>
              <a:srgbClr val="FFC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1617961" y="1017313"/>
              <a:ext cx="107141" cy="107141"/>
            </a:xfrm>
            <a:custGeom>
              <a:avLst/>
              <a:gdLst/>
              <a:ahLst/>
              <a:cxnLst/>
              <a:rect l="l" t="t" r="r" b="b"/>
              <a:pathLst>
                <a:path w="2672" h="2672" extrusionOk="0">
                  <a:moveTo>
                    <a:pt x="2672" y="1336"/>
                  </a:moveTo>
                  <a:cubicBezTo>
                    <a:pt x="2672" y="2067"/>
                    <a:pt x="2083" y="2671"/>
                    <a:pt x="1336" y="2671"/>
                  </a:cubicBezTo>
                  <a:cubicBezTo>
                    <a:pt x="605" y="2671"/>
                    <a:pt x="1" y="2067"/>
                    <a:pt x="1" y="1336"/>
                  </a:cubicBezTo>
                  <a:cubicBezTo>
                    <a:pt x="1" y="604"/>
                    <a:pt x="605" y="0"/>
                    <a:pt x="1336" y="0"/>
                  </a:cubicBezTo>
                  <a:cubicBezTo>
                    <a:pt x="2083" y="0"/>
                    <a:pt x="2672" y="604"/>
                    <a:pt x="2672" y="1336"/>
                  </a:cubicBezTo>
                  <a:close/>
                </a:path>
              </a:pathLst>
            </a:custGeom>
            <a:solidFill>
              <a:srgbClr val="FFC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1039756" y="2178220"/>
              <a:ext cx="106499" cy="82922"/>
            </a:xfrm>
            <a:custGeom>
              <a:avLst/>
              <a:gdLst/>
              <a:ahLst/>
              <a:cxnLst/>
              <a:rect l="l" t="t" r="r" b="b"/>
              <a:pathLst>
                <a:path w="2656" h="2068" extrusionOk="0">
                  <a:moveTo>
                    <a:pt x="1081" y="1"/>
                  </a:moveTo>
                  <a:lnTo>
                    <a:pt x="0" y="2067"/>
                  </a:lnTo>
                  <a:lnTo>
                    <a:pt x="2655" y="2067"/>
                  </a:lnTo>
                  <a:close/>
                </a:path>
              </a:pathLst>
            </a:custGeom>
            <a:solidFill>
              <a:srgbClr val="F29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1255841" y="1635057"/>
              <a:ext cx="1028982" cy="937199"/>
            </a:xfrm>
            <a:custGeom>
              <a:avLst/>
              <a:gdLst/>
              <a:ahLst/>
              <a:cxnLst/>
              <a:rect l="l" t="t" r="r" b="b"/>
              <a:pathLst>
                <a:path w="25662" h="23373" extrusionOk="0">
                  <a:moveTo>
                    <a:pt x="9302" y="23245"/>
                  </a:moveTo>
                  <a:cubicBezTo>
                    <a:pt x="8141" y="23372"/>
                    <a:pt x="4484" y="19159"/>
                    <a:pt x="4055" y="18364"/>
                  </a:cubicBezTo>
                  <a:cubicBezTo>
                    <a:pt x="1909" y="14548"/>
                    <a:pt x="1" y="9858"/>
                    <a:pt x="1782" y="5470"/>
                  </a:cubicBezTo>
                  <a:cubicBezTo>
                    <a:pt x="3197" y="1988"/>
                    <a:pt x="6249" y="1"/>
                    <a:pt x="10303" y="1638"/>
                  </a:cubicBezTo>
                  <a:cubicBezTo>
                    <a:pt x="12656" y="2592"/>
                    <a:pt x="14072" y="5565"/>
                    <a:pt x="12911" y="8666"/>
                  </a:cubicBezTo>
                  <a:cubicBezTo>
                    <a:pt x="14024" y="6265"/>
                    <a:pt x="15741" y="5295"/>
                    <a:pt x="17808" y="4675"/>
                  </a:cubicBezTo>
                  <a:cubicBezTo>
                    <a:pt x="19938" y="4071"/>
                    <a:pt x="22228" y="4723"/>
                    <a:pt x="23722" y="6344"/>
                  </a:cubicBezTo>
                  <a:cubicBezTo>
                    <a:pt x="25455" y="8284"/>
                    <a:pt x="25662" y="11273"/>
                    <a:pt x="24692" y="13690"/>
                  </a:cubicBezTo>
                  <a:cubicBezTo>
                    <a:pt x="23722" y="16122"/>
                    <a:pt x="21783" y="18030"/>
                    <a:pt x="19636" y="19493"/>
                  </a:cubicBezTo>
                  <a:cubicBezTo>
                    <a:pt x="16520" y="21623"/>
                    <a:pt x="13849" y="22704"/>
                    <a:pt x="9302" y="23245"/>
                  </a:cubicBezTo>
                  <a:close/>
                </a:path>
              </a:pathLst>
            </a:custGeom>
            <a:solidFill>
              <a:srgbClr val="A58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1313220" y="1969111"/>
              <a:ext cx="536184" cy="560403"/>
            </a:xfrm>
            <a:custGeom>
              <a:avLst/>
              <a:gdLst/>
              <a:ahLst/>
              <a:cxnLst/>
              <a:rect l="l" t="t" r="r" b="b"/>
              <a:pathLst>
                <a:path w="13372" h="13976" extrusionOk="0">
                  <a:moveTo>
                    <a:pt x="1925" y="5677"/>
                  </a:moveTo>
                  <a:cubicBezTo>
                    <a:pt x="2799" y="7664"/>
                    <a:pt x="4119" y="9413"/>
                    <a:pt x="5422" y="11146"/>
                  </a:cubicBezTo>
                  <a:cubicBezTo>
                    <a:pt x="7092" y="13340"/>
                    <a:pt x="10113" y="13976"/>
                    <a:pt x="12513" y="12625"/>
                  </a:cubicBezTo>
                  <a:cubicBezTo>
                    <a:pt x="13372" y="12163"/>
                    <a:pt x="11575" y="11750"/>
                    <a:pt x="11607" y="11750"/>
                  </a:cubicBezTo>
                  <a:cubicBezTo>
                    <a:pt x="10796" y="11448"/>
                    <a:pt x="9954" y="11337"/>
                    <a:pt x="9143" y="10876"/>
                  </a:cubicBezTo>
                  <a:cubicBezTo>
                    <a:pt x="4802" y="8459"/>
                    <a:pt x="2910" y="4548"/>
                    <a:pt x="1575" y="1"/>
                  </a:cubicBezTo>
                  <a:cubicBezTo>
                    <a:pt x="1" y="32"/>
                    <a:pt x="1559" y="4850"/>
                    <a:pt x="1925" y="5677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2016409" y="1974845"/>
              <a:ext cx="203415" cy="371704"/>
            </a:xfrm>
            <a:custGeom>
              <a:avLst/>
              <a:gdLst/>
              <a:ahLst/>
              <a:cxnLst/>
              <a:rect l="l" t="t" r="r" b="b"/>
              <a:pathLst>
                <a:path w="5073" h="9270" extrusionOk="0">
                  <a:moveTo>
                    <a:pt x="1511" y="3022"/>
                  </a:moveTo>
                  <a:cubicBezTo>
                    <a:pt x="1718" y="3514"/>
                    <a:pt x="1988" y="3960"/>
                    <a:pt x="2147" y="4452"/>
                  </a:cubicBezTo>
                  <a:cubicBezTo>
                    <a:pt x="2544" y="5772"/>
                    <a:pt x="2004" y="7203"/>
                    <a:pt x="827" y="7934"/>
                  </a:cubicBezTo>
                  <a:cubicBezTo>
                    <a:pt x="461" y="8141"/>
                    <a:pt x="0" y="8395"/>
                    <a:pt x="64" y="8809"/>
                  </a:cubicBezTo>
                  <a:cubicBezTo>
                    <a:pt x="112" y="9111"/>
                    <a:pt x="477" y="9270"/>
                    <a:pt x="779" y="9222"/>
                  </a:cubicBezTo>
                  <a:cubicBezTo>
                    <a:pt x="1082" y="9143"/>
                    <a:pt x="1352" y="9000"/>
                    <a:pt x="1574" y="8793"/>
                  </a:cubicBezTo>
                  <a:cubicBezTo>
                    <a:pt x="2417" y="8109"/>
                    <a:pt x="3292" y="7410"/>
                    <a:pt x="3959" y="6535"/>
                  </a:cubicBezTo>
                  <a:cubicBezTo>
                    <a:pt x="4627" y="5661"/>
                    <a:pt x="5072" y="4580"/>
                    <a:pt x="4993" y="3499"/>
                  </a:cubicBezTo>
                  <a:cubicBezTo>
                    <a:pt x="4738" y="478"/>
                    <a:pt x="302" y="1"/>
                    <a:pt x="1511" y="3022"/>
                  </a:cubicBezTo>
                  <a:close/>
                </a:path>
              </a:pathLst>
            </a:custGeom>
            <a:solidFill>
              <a:srgbClr val="C8B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2024067" y="1868386"/>
              <a:ext cx="117967" cy="119892"/>
            </a:xfrm>
            <a:custGeom>
              <a:avLst/>
              <a:gdLst/>
              <a:ahLst/>
              <a:cxnLst/>
              <a:rect l="l" t="t" r="r" b="b"/>
              <a:pathLst>
                <a:path w="2942" h="2990" extrusionOk="0">
                  <a:moveTo>
                    <a:pt x="2751" y="1797"/>
                  </a:moveTo>
                  <a:cubicBezTo>
                    <a:pt x="2449" y="2831"/>
                    <a:pt x="1050" y="2990"/>
                    <a:pt x="525" y="2052"/>
                  </a:cubicBezTo>
                  <a:cubicBezTo>
                    <a:pt x="0" y="1098"/>
                    <a:pt x="875" y="1"/>
                    <a:pt x="1908" y="287"/>
                  </a:cubicBezTo>
                  <a:cubicBezTo>
                    <a:pt x="2560" y="478"/>
                    <a:pt x="2942" y="1145"/>
                    <a:pt x="2751" y="1797"/>
                  </a:cubicBezTo>
                  <a:close/>
                </a:path>
              </a:pathLst>
            </a:custGeom>
            <a:solidFill>
              <a:srgbClr val="C8B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1549755" y="2563278"/>
              <a:ext cx="97557" cy="81639"/>
            </a:xfrm>
            <a:custGeom>
              <a:avLst/>
              <a:gdLst/>
              <a:ahLst/>
              <a:cxnLst/>
              <a:rect l="l" t="t" r="r" b="b"/>
              <a:pathLst>
                <a:path w="2433" h="2036" extrusionOk="0">
                  <a:moveTo>
                    <a:pt x="1638" y="1"/>
                  </a:moveTo>
                  <a:lnTo>
                    <a:pt x="0" y="1368"/>
                  </a:lnTo>
                  <a:lnTo>
                    <a:pt x="2369" y="2036"/>
                  </a:lnTo>
                  <a:cubicBezTo>
                    <a:pt x="2433" y="1368"/>
                    <a:pt x="2226" y="684"/>
                    <a:pt x="1813" y="144"/>
                  </a:cubicBezTo>
                </a:path>
              </a:pathLst>
            </a:custGeom>
            <a:solidFill>
              <a:srgbClr val="A58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34"/>
          <p:cNvSpPr/>
          <p:nvPr/>
        </p:nvSpPr>
        <p:spPr>
          <a:xfrm>
            <a:off x="962961" y="247226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34"/>
          <p:cNvSpPr/>
          <p:nvPr/>
        </p:nvSpPr>
        <p:spPr>
          <a:xfrm>
            <a:off x="1117737" y="814813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4"/>
          <p:cNvSpPr/>
          <p:nvPr/>
        </p:nvSpPr>
        <p:spPr>
          <a:xfrm>
            <a:off x="7616499" y="1024513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4"/>
          <p:cNvSpPr/>
          <p:nvPr/>
        </p:nvSpPr>
        <p:spPr>
          <a:xfrm>
            <a:off x="1229800" y="39475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4"/>
          <p:cNvSpPr/>
          <p:nvPr/>
        </p:nvSpPr>
        <p:spPr>
          <a:xfrm>
            <a:off x="3772461" y="70976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4"/>
          <p:cNvSpPr/>
          <p:nvPr/>
        </p:nvSpPr>
        <p:spPr>
          <a:xfrm>
            <a:off x="5940375" y="39475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4"/>
          <p:cNvSpPr/>
          <p:nvPr/>
        </p:nvSpPr>
        <p:spPr>
          <a:xfrm>
            <a:off x="1857936" y="418616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4"/>
          <p:cNvSpPr/>
          <p:nvPr/>
        </p:nvSpPr>
        <p:spPr>
          <a:xfrm>
            <a:off x="3711737" y="405293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7"/>
          <p:cNvSpPr txBox="1">
            <a:spLocks noGrp="1"/>
          </p:cNvSpPr>
          <p:nvPr>
            <p:ph type="subTitle" idx="1"/>
          </p:nvPr>
        </p:nvSpPr>
        <p:spPr>
          <a:xfrm>
            <a:off x="449593" y="1564527"/>
            <a:ext cx="3591886" cy="22419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ctr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chemeClr val="bg1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Se intercambian regalos como chocolates, flores, cartas, joyería, osos de peluche, entre otros. </a:t>
            </a:r>
          </a:p>
          <a:p>
            <a:pPr algn="l" fontAlgn="ctr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chemeClr val="bg1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Se comparten cenas románticas. </a:t>
            </a:r>
          </a:p>
          <a:p>
            <a:pPr algn="l" fontAlgn="ctr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chemeClr val="bg1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Se envían mensajes de amor y afecto a parejas, familiares y amigos. </a:t>
            </a:r>
          </a:p>
          <a:p>
            <a:pPr algn="l" fontAlgn="ctr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chemeClr val="bg1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Se realizan actividades como serenatas, intercambios, angelitos, buzones, entre otros. 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chemeClr val="bg1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Se sale a comer, ir al cine, pasar el rato juntos.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59" name="Google Shape;1059;p3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37890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¿QUÉ OCURRE EN SAN VALENTIN?</a:t>
            </a:r>
            <a:endParaRPr dirty="0"/>
          </a:p>
        </p:txBody>
      </p:sp>
      <p:sp>
        <p:nvSpPr>
          <p:cNvPr id="1061" name="Google Shape;1061;p37"/>
          <p:cNvSpPr/>
          <p:nvPr/>
        </p:nvSpPr>
        <p:spPr>
          <a:xfrm>
            <a:off x="6576961" y="98596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5410738" y="41957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4422788" y="8907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2245536" y="4093239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99D298E-48C2-590A-98E3-3FF85FE8F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11" y="513791"/>
            <a:ext cx="52197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0" build="p"/>
      <p:bldP spid="10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8"/>
          <p:cNvSpPr txBox="1">
            <a:spLocks noGrp="1"/>
          </p:cNvSpPr>
          <p:nvPr>
            <p:ph type="title" idx="6"/>
          </p:nvPr>
        </p:nvSpPr>
        <p:spPr>
          <a:xfrm>
            <a:off x="714300" y="430675"/>
            <a:ext cx="77154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EJEMPLOS:</a:t>
            </a:r>
            <a:endParaRPr dirty="0"/>
          </a:p>
        </p:txBody>
      </p:sp>
      <p:sp>
        <p:nvSpPr>
          <p:cNvPr id="1133" name="Google Shape;1133;p38"/>
          <p:cNvSpPr/>
          <p:nvPr/>
        </p:nvSpPr>
        <p:spPr>
          <a:xfrm>
            <a:off x="3233636" y="2516827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38"/>
          <p:cNvSpPr/>
          <p:nvPr/>
        </p:nvSpPr>
        <p:spPr>
          <a:xfrm>
            <a:off x="1117737" y="1261226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8"/>
          <p:cNvSpPr/>
          <p:nvPr/>
        </p:nvSpPr>
        <p:spPr>
          <a:xfrm>
            <a:off x="4124438" y="4390113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8"/>
          <p:cNvSpPr/>
          <p:nvPr/>
        </p:nvSpPr>
        <p:spPr>
          <a:xfrm>
            <a:off x="5861187" y="832601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38"/>
          <p:cNvSpPr/>
          <p:nvPr/>
        </p:nvSpPr>
        <p:spPr>
          <a:xfrm>
            <a:off x="7229813" y="1040338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8"/>
          <p:cNvSpPr/>
          <p:nvPr/>
        </p:nvSpPr>
        <p:spPr>
          <a:xfrm>
            <a:off x="5843788" y="2319913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B554807-FB7E-9A74-D252-C8795220C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57" y="1230523"/>
            <a:ext cx="4709227" cy="3482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41"/>
          <p:cNvSpPr txBox="1">
            <a:spLocks noGrp="1"/>
          </p:cNvSpPr>
          <p:nvPr>
            <p:ph type="subTitle" idx="1"/>
          </p:nvPr>
        </p:nvSpPr>
        <p:spPr>
          <a:xfrm>
            <a:off x="714328" y="1590425"/>
            <a:ext cx="4374000" cy="12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Esta carta es para ti Mariel, y aunque no llevamos mucho de amistad, pues igual te quiero mucho</a:t>
            </a:r>
            <a:endParaRPr dirty="0"/>
          </a:p>
        </p:txBody>
      </p:sp>
      <p:sp>
        <p:nvSpPr>
          <p:cNvPr id="1280" name="Google Shape;1280;p41"/>
          <p:cNvSpPr txBox="1">
            <a:spLocks noGrp="1"/>
          </p:cNvSpPr>
          <p:nvPr>
            <p:ph type="title"/>
          </p:nvPr>
        </p:nvSpPr>
        <p:spPr>
          <a:xfrm>
            <a:off x="756939" y="902424"/>
            <a:ext cx="43740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CARTA</a:t>
            </a:r>
            <a:endParaRPr dirty="0"/>
          </a:p>
        </p:txBody>
      </p:sp>
      <p:sp>
        <p:nvSpPr>
          <p:cNvPr id="1281" name="Google Shape;1281;p41"/>
          <p:cNvSpPr/>
          <p:nvPr/>
        </p:nvSpPr>
        <p:spPr>
          <a:xfrm>
            <a:off x="9840256" y="553496"/>
            <a:ext cx="10999" cy="7793"/>
          </a:xfrm>
          <a:custGeom>
            <a:avLst/>
            <a:gdLst/>
            <a:ahLst/>
            <a:cxnLst/>
            <a:rect l="l" t="t" r="r" b="b"/>
            <a:pathLst>
              <a:path w="271" h="192" extrusionOk="0">
                <a:moveTo>
                  <a:pt x="143" y="191"/>
                </a:moveTo>
                <a:cubicBezTo>
                  <a:pt x="0" y="191"/>
                  <a:pt x="0" y="0"/>
                  <a:pt x="143" y="0"/>
                </a:cubicBezTo>
                <a:cubicBezTo>
                  <a:pt x="271" y="0"/>
                  <a:pt x="271" y="191"/>
                  <a:pt x="143" y="191"/>
                </a:cubicBezTo>
                <a:close/>
              </a:path>
            </a:pathLst>
          </a:custGeom>
          <a:solidFill>
            <a:srgbClr val="F7F4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1"/>
          <p:cNvSpPr/>
          <p:nvPr/>
        </p:nvSpPr>
        <p:spPr>
          <a:xfrm>
            <a:off x="7737175" y="549600"/>
            <a:ext cx="21958" cy="16194"/>
          </a:xfrm>
          <a:custGeom>
            <a:avLst/>
            <a:gdLst/>
            <a:ahLst/>
            <a:cxnLst/>
            <a:rect l="l" t="t" r="r" b="b"/>
            <a:pathLst>
              <a:path w="541" h="399" extrusionOk="0">
                <a:moveTo>
                  <a:pt x="271" y="398"/>
                </a:moveTo>
                <a:cubicBezTo>
                  <a:pt x="0" y="398"/>
                  <a:pt x="0" y="1"/>
                  <a:pt x="271" y="1"/>
                </a:cubicBezTo>
                <a:cubicBezTo>
                  <a:pt x="541" y="1"/>
                  <a:pt x="541" y="398"/>
                  <a:pt x="271" y="398"/>
                </a:cubicBezTo>
                <a:close/>
              </a:path>
            </a:pathLst>
          </a:custGeom>
          <a:solidFill>
            <a:srgbClr val="F7F4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3" name="Google Shape;1283;p41"/>
          <p:cNvGrpSpPr/>
          <p:nvPr/>
        </p:nvGrpSpPr>
        <p:grpSpPr>
          <a:xfrm>
            <a:off x="5502654" y="1171222"/>
            <a:ext cx="2927053" cy="2983385"/>
            <a:chOff x="6651764" y="675464"/>
            <a:chExt cx="3320160" cy="3384058"/>
          </a:xfrm>
        </p:grpSpPr>
        <p:sp>
          <p:nvSpPr>
            <p:cNvPr id="1284" name="Google Shape;1284;p41"/>
            <p:cNvSpPr/>
            <p:nvPr/>
          </p:nvSpPr>
          <p:spPr>
            <a:xfrm>
              <a:off x="9939616" y="2330044"/>
              <a:ext cx="32308" cy="23906"/>
            </a:xfrm>
            <a:custGeom>
              <a:avLst/>
              <a:gdLst/>
              <a:ahLst/>
              <a:cxnLst/>
              <a:rect l="l" t="t" r="r" b="b"/>
              <a:pathLst>
                <a:path w="796" h="589" extrusionOk="0">
                  <a:moveTo>
                    <a:pt x="398" y="589"/>
                  </a:moveTo>
                  <a:cubicBezTo>
                    <a:pt x="1" y="589"/>
                    <a:pt x="1" y="1"/>
                    <a:pt x="398" y="1"/>
                  </a:cubicBezTo>
                  <a:cubicBezTo>
                    <a:pt x="796" y="1"/>
                    <a:pt x="796" y="589"/>
                    <a:pt x="398" y="589"/>
                  </a:cubicBezTo>
                  <a:close/>
                </a:path>
              </a:pathLst>
            </a:custGeom>
            <a:solidFill>
              <a:srgbClr val="F7F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528322" y="682567"/>
              <a:ext cx="32308" cy="24555"/>
            </a:xfrm>
            <a:custGeom>
              <a:avLst/>
              <a:gdLst/>
              <a:ahLst/>
              <a:cxnLst/>
              <a:rect l="l" t="t" r="r" b="b"/>
              <a:pathLst>
                <a:path w="796" h="605" extrusionOk="0">
                  <a:moveTo>
                    <a:pt x="398" y="0"/>
                  </a:moveTo>
                  <a:cubicBezTo>
                    <a:pt x="1" y="0"/>
                    <a:pt x="1" y="604"/>
                    <a:pt x="398" y="604"/>
                  </a:cubicBezTo>
                  <a:cubicBezTo>
                    <a:pt x="795" y="604"/>
                    <a:pt x="795" y="0"/>
                    <a:pt x="398" y="0"/>
                  </a:cubicBezTo>
                  <a:close/>
                </a:path>
              </a:pathLst>
            </a:custGeom>
            <a:solidFill>
              <a:srgbClr val="F7F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9084584" y="1893152"/>
              <a:ext cx="10350" cy="8442"/>
            </a:xfrm>
            <a:custGeom>
              <a:avLst/>
              <a:gdLst/>
              <a:ahLst/>
              <a:cxnLst/>
              <a:rect l="l" t="t" r="r" b="b"/>
              <a:pathLst>
                <a:path w="255" h="208" extrusionOk="0">
                  <a:moveTo>
                    <a:pt x="128" y="1"/>
                  </a:moveTo>
                  <a:cubicBezTo>
                    <a:pt x="0" y="1"/>
                    <a:pt x="0" y="208"/>
                    <a:pt x="128" y="208"/>
                  </a:cubicBezTo>
                  <a:cubicBezTo>
                    <a:pt x="255" y="208"/>
                    <a:pt x="255" y="1"/>
                    <a:pt x="128" y="1"/>
                  </a:cubicBezTo>
                  <a:close/>
                </a:path>
              </a:pathLst>
            </a:custGeom>
            <a:solidFill>
              <a:srgbClr val="F7F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8539281" y="3234797"/>
              <a:ext cx="42008" cy="32267"/>
            </a:xfrm>
            <a:custGeom>
              <a:avLst/>
              <a:gdLst/>
              <a:ahLst/>
              <a:cxnLst/>
              <a:rect l="l" t="t" r="r" b="b"/>
              <a:pathLst>
                <a:path w="1035" h="795" extrusionOk="0">
                  <a:moveTo>
                    <a:pt x="510" y="0"/>
                  </a:moveTo>
                  <a:cubicBezTo>
                    <a:pt x="1" y="0"/>
                    <a:pt x="1" y="795"/>
                    <a:pt x="510" y="795"/>
                  </a:cubicBezTo>
                  <a:cubicBezTo>
                    <a:pt x="1034" y="795"/>
                    <a:pt x="1034" y="0"/>
                    <a:pt x="510" y="0"/>
                  </a:cubicBezTo>
                  <a:close/>
                </a:path>
              </a:pathLst>
            </a:custGeom>
            <a:solidFill>
              <a:srgbClr val="F7F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6995709" y="2546217"/>
              <a:ext cx="1740392" cy="1513305"/>
            </a:xfrm>
            <a:custGeom>
              <a:avLst/>
              <a:gdLst/>
              <a:ahLst/>
              <a:cxnLst/>
              <a:rect l="l" t="t" r="r" b="b"/>
              <a:pathLst>
                <a:path w="42880" h="37285" extrusionOk="0">
                  <a:moveTo>
                    <a:pt x="23149" y="37284"/>
                  </a:moveTo>
                  <a:lnTo>
                    <a:pt x="22800" y="37284"/>
                  </a:lnTo>
                  <a:lnTo>
                    <a:pt x="22704" y="37284"/>
                  </a:lnTo>
                  <a:lnTo>
                    <a:pt x="22497" y="37268"/>
                  </a:lnTo>
                  <a:cubicBezTo>
                    <a:pt x="22418" y="37268"/>
                    <a:pt x="22338" y="37252"/>
                    <a:pt x="22259" y="37236"/>
                  </a:cubicBezTo>
                  <a:lnTo>
                    <a:pt x="21909" y="37189"/>
                  </a:lnTo>
                  <a:cubicBezTo>
                    <a:pt x="21830" y="37173"/>
                    <a:pt x="21734" y="37157"/>
                    <a:pt x="21639" y="37141"/>
                  </a:cubicBezTo>
                  <a:lnTo>
                    <a:pt x="21512" y="37109"/>
                  </a:lnTo>
                  <a:cubicBezTo>
                    <a:pt x="21416" y="37093"/>
                    <a:pt x="21321" y="37061"/>
                    <a:pt x="21226" y="37046"/>
                  </a:cubicBezTo>
                  <a:cubicBezTo>
                    <a:pt x="21146" y="37014"/>
                    <a:pt x="21019" y="36966"/>
                    <a:pt x="20908" y="36934"/>
                  </a:cubicBezTo>
                  <a:cubicBezTo>
                    <a:pt x="20812" y="36903"/>
                    <a:pt x="20764" y="36871"/>
                    <a:pt x="20685" y="36839"/>
                  </a:cubicBezTo>
                  <a:lnTo>
                    <a:pt x="20415" y="36712"/>
                  </a:lnTo>
                  <a:cubicBezTo>
                    <a:pt x="20383" y="36696"/>
                    <a:pt x="20351" y="36680"/>
                    <a:pt x="20303" y="36664"/>
                  </a:cubicBezTo>
                  <a:lnTo>
                    <a:pt x="20176" y="36585"/>
                  </a:lnTo>
                  <a:lnTo>
                    <a:pt x="19731" y="36457"/>
                  </a:lnTo>
                  <a:cubicBezTo>
                    <a:pt x="19572" y="36410"/>
                    <a:pt x="19413" y="36362"/>
                    <a:pt x="19238" y="36314"/>
                  </a:cubicBezTo>
                  <a:cubicBezTo>
                    <a:pt x="19079" y="36251"/>
                    <a:pt x="18888" y="36187"/>
                    <a:pt x="18698" y="36108"/>
                  </a:cubicBezTo>
                  <a:cubicBezTo>
                    <a:pt x="18618" y="36076"/>
                    <a:pt x="18539" y="36044"/>
                    <a:pt x="18459" y="36012"/>
                  </a:cubicBezTo>
                  <a:cubicBezTo>
                    <a:pt x="18380" y="35980"/>
                    <a:pt x="18316" y="35964"/>
                    <a:pt x="18252" y="35917"/>
                  </a:cubicBezTo>
                  <a:lnTo>
                    <a:pt x="17950" y="35805"/>
                  </a:lnTo>
                  <a:cubicBezTo>
                    <a:pt x="17871" y="35758"/>
                    <a:pt x="17775" y="35726"/>
                    <a:pt x="17696" y="35678"/>
                  </a:cubicBezTo>
                  <a:cubicBezTo>
                    <a:pt x="17346" y="35519"/>
                    <a:pt x="17012" y="35344"/>
                    <a:pt x="16662" y="35169"/>
                  </a:cubicBezTo>
                  <a:cubicBezTo>
                    <a:pt x="16329" y="34979"/>
                    <a:pt x="16011" y="34804"/>
                    <a:pt x="15677" y="34613"/>
                  </a:cubicBezTo>
                  <a:cubicBezTo>
                    <a:pt x="15518" y="34518"/>
                    <a:pt x="15375" y="34438"/>
                    <a:pt x="15216" y="34343"/>
                  </a:cubicBezTo>
                  <a:cubicBezTo>
                    <a:pt x="15073" y="34247"/>
                    <a:pt x="14929" y="34168"/>
                    <a:pt x="14786" y="34072"/>
                  </a:cubicBezTo>
                  <a:cubicBezTo>
                    <a:pt x="14643" y="33993"/>
                    <a:pt x="14484" y="33882"/>
                    <a:pt x="14325" y="33770"/>
                  </a:cubicBezTo>
                  <a:lnTo>
                    <a:pt x="13785" y="33421"/>
                  </a:lnTo>
                  <a:cubicBezTo>
                    <a:pt x="13610" y="33309"/>
                    <a:pt x="13451" y="33198"/>
                    <a:pt x="13292" y="33087"/>
                  </a:cubicBezTo>
                  <a:cubicBezTo>
                    <a:pt x="13133" y="32975"/>
                    <a:pt x="13038" y="32896"/>
                    <a:pt x="12894" y="32801"/>
                  </a:cubicBezTo>
                  <a:cubicBezTo>
                    <a:pt x="12767" y="32705"/>
                    <a:pt x="12608" y="32610"/>
                    <a:pt x="12481" y="32498"/>
                  </a:cubicBezTo>
                  <a:lnTo>
                    <a:pt x="11956" y="32101"/>
                  </a:lnTo>
                  <a:cubicBezTo>
                    <a:pt x="11909" y="32053"/>
                    <a:pt x="11861" y="32006"/>
                    <a:pt x="11813" y="31974"/>
                  </a:cubicBezTo>
                  <a:lnTo>
                    <a:pt x="11495" y="31719"/>
                  </a:lnTo>
                  <a:cubicBezTo>
                    <a:pt x="11352" y="31608"/>
                    <a:pt x="11225" y="31481"/>
                    <a:pt x="11098" y="31370"/>
                  </a:cubicBezTo>
                  <a:cubicBezTo>
                    <a:pt x="10541" y="30893"/>
                    <a:pt x="10001" y="30384"/>
                    <a:pt x="9460" y="29875"/>
                  </a:cubicBezTo>
                  <a:cubicBezTo>
                    <a:pt x="8920" y="29382"/>
                    <a:pt x="8347" y="28842"/>
                    <a:pt x="7791" y="28333"/>
                  </a:cubicBezTo>
                  <a:cubicBezTo>
                    <a:pt x="7648" y="28206"/>
                    <a:pt x="7505" y="28063"/>
                    <a:pt x="7362" y="27935"/>
                  </a:cubicBezTo>
                  <a:lnTo>
                    <a:pt x="7171" y="27729"/>
                  </a:lnTo>
                  <a:cubicBezTo>
                    <a:pt x="7091" y="27665"/>
                    <a:pt x="7012" y="27586"/>
                    <a:pt x="6932" y="27506"/>
                  </a:cubicBezTo>
                  <a:cubicBezTo>
                    <a:pt x="6821" y="27379"/>
                    <a:pt x="6710" y="27268"/>
                    <a:pt x="6582" y="27140"/>
                  </a:cubicBezTo>
                  <a:cubicBezTo>
                    <a:pt x="6471" y="27013"/>
                    <a:pt x="6328" y="26854"/>
                    <a:pt x="6217" y="26711"/>
                  </a:cubicBezTo>
                  <a:cubicBezTo>
                    <a:pt x="5740" y="26171"/>
                    <a:pt x="5279" y="25614"/>
                    <a:pt x="4850" y="25026"/>
                  </a:cubicBezTo>
                  <a:cubicBezTo>
                    <a:pt x="4627" y="24740"/>
                    <a:pt x="4404" y="24438"/>
                    <a:pt x="4182" y="24136"/>
                  </a:cubicBezTo>
                  <a:cubicBezTo>
                    <a:pt x="4118" y="24040"/>
                    <a:pt x="4070" y="23961"/>
                    <a:pt x="4007" y="23865"/>
                  </a:cubicBezTo>
                  <a:cubicBezTo>
                    <a:pt x="3943" y="23786"/>
                    <a:pt x="3896" y="23722"/>
                    <a:pt x="3848" y="23643"/>
                  </a:cubicBezTo>
                  <a:cubicBezTo>
                    <a:pt x="3752" y="23500"/>
                    <a:pt x="3673" y="23372"/>
                    <a:pt x="3578" y="23229"/>
                  </a:cubicBezTo>
                  <a:cubicBezTo>
                    <a:pt x="3228" y="22625"/>
                    <a:pt x="2894" y="22005"/>
                    <a:pt x="2592" y="21369"/>
                  </a:cubicBezTo>
                  <a:cubicBezTo>
                    <a:pt x="2433" y="21035"/>
                    <a:pt x="2274" y="20717"/>
                    <a:pt x="2131" y="20383"/>
                  </a:cubicBezTo>
                  <a:cubicBezTo>
                    <a:pt x="1972" y="20065"/>
                    <a:pt x="1813" y="19716"/>
                    <a:pt x="1670" y="19382"/>
                  </a:cubicBezTo>
                  <a:cubicBezTo>
                    <a:pt x="1368" y="18746"/>
                    <a:pt x="1113" y="18078"/>
                    <a:pt x="891" y="17410"/>
                  </a:cubicBezTo>
                  <a:cubicBezTo>
                    <a:pt x="668" y="16711"/>
                    <a:pt x="477" y="15995"/>
                    <a:pt x="334" y="15280"/>
                  </a:cubicBezTo>
                  <a:cubicBezTo>
                    <a:pt x="255" y="14914"/>
                    <a:pt x="207" y="14548"/>
                    <a:pt x="159" y="14183"/>
                  </a:cubicBezTo>
                  <a:cubicBezTo>
                    <a:pt x="112" y="13817"/>
                    <a:pt x="64" y="13483"/>
                    <a:pt x="48" y="13117"/>
                  </a:cubicBezTo>
                  <a:cubicBezTo>
                    <a:pt x="0" y="12402"/>
                    <a:pt x="0" y="11671"/>
                    <a:pt x="32" y="10955"/>
                  </a:cubicBezTo>
                  <a:cubicBezTo>
                    <a:pt x="32" y="10748"/>
                    <a:pt x="48" y="10558"/>
                    <a:pt x="64" y="10351"/>
                  </a:cubicBezTo>
                  <a:cubicBezTo>
                    <a:pt x="80" y="10160"/>
                    <a:pt x="96" y="10017"/>
                    <a:pt x="112" y="9842"/>
                  </a:cubicBezTo>
                  <a:cubicBezTo>
                    <a:pt x="143" y="9492"/>
                    <a:pt x="207" y="9159"/>
                    <a:pt x="271" y="8825"/>
                  </a:cubicBezTo>
                  <a:cubicBezTo>
                    <a:pt x="414" y="8125"/>
                    <a:pt x="636" y="7426"/>
                    <a:pt x="954" y="6774"/>
                  </a:cubicBezTo>
                  <a:cubicBezTo>
                    <a:pt x="1034" y="6615"/>
                    <a:pt x="1113" y="6456"/>
                    <a:pt x="1193" y="6297"/>
                  </a:cubicBezTo>
                  <a:cubicBezTo>
                    <a:pt x="1288" y="6138"/>
                    <a:pt x="1384" y="5979"/>
                    <a:pt x="1495" y="5820"/>
                  </a:cubicBezTo>
                  <a:cubicBezTo>
                    <a:pt x="1543" y="5756"/>
                    <a:pt x="1590" y="5677"/>
                    <a:pt x="1638" y="5613"/>
                  </a:cubicBezTo>
                  <a:cubicBezTo>
                    <a:pt x="1701" y="5534"/>
                    <a:pt x="1765" y="5470"/>
                    <a:pt x="1813" y="5406"/>
                  </a:cubicBezTo>
                  <a:cubicBezTo>
                    <a:pt x="1876" y="5359"/>
                    <a:pt x="1924" y="5279"/>
                    <a:pt x="1988" y="5216"/>
                  </a:cubicBezTo>
                  <a:cubicBezTo>
                    <a:pt x="2051" y="5136"/>
                    <a:pt x="2131" y="5057"/>
                    <a:pt x="2194" y="4977"/>
                  </a:cubicBezTo>
                  <a:cubicBezTo>
                    <a:pt x="2274" y="4914"/>
                    <a:pt x="2306" y="4882"/>
                    <a:pt x="2369" y="4834"/>
                  </a:cubicBezTo>
                  <a:lnTo>
                    <a:pt x="2576" y="4643"/>
                  </a:lnTo>
                  <a:cubicBezTo>
                    <a:pt x="2735" y="4532"/>
                    <a:pt x="2878" y="4405"/>
                    <a:pt x="3037" y="4293"/>
                  </a:cubicBezTo>
                  <a:cubicBezTo>
                    <a:pt x="3323" y="4071"/>
                    <a:pt x="3625" y="3864"/>
                    <a:pt x="3943" y="3673"/>
                  </a:cubicBezTo>
                  <a:lnTo>
                    <a:pt x="4293" y="3451"/>
                  </a:lnTo>
                  <a:lnTo>
                    <a:pt x="4547" y="3292"/>
                  </a:lnTo>
                  <a:lnTo>
                    <a:pt x="4691" y="3212"/>
                  </a:lnTo>
                  <a:lnTo>
                    <a:pt x="4945" y="3085"/>
                  </a:lnTo>
                  <a:cubicBezTo>
                    <a:pt x="4993" y="3053"/>
                    <a:pt x="5040" y="3022"/>
                    <a:pt x="5088" y="3006"/>
                  </a:cubicBezTo>
                  <a:lnTo>
                    <a:pt x="5342" y="2878"/>
                  </a:lnTo>
                  <a:lnTo>
                    <a:pt x="5454" y="2831"/>
                  </a:lnTo>
                  <a:lnTo>
                    <a:pt x="5517" y="2799"/>
                  </a:lnTo>
                  <a:lnTo>
                    <a:pt x="5756" y="2719"/>
                  </a:lnTo>
                  <a:cubicBezTo>
                    <a:pt x="5803" y="2688"/>
                    <a:pt x="5867" y="2672"/>
                    <a:pt x="5931" y="2656"/>
                  </a:cubicBezTo>
                  <a:lnTo>
                    <a:pt x="5962" y="2640"/>
                  </a:lnTo>
                  <a:lnTo>
                    <a:pt x="5978" y="2640"/>
                  </a:lnTo>
                  <a:lnTo>
                    <a:pt x="6280" y="2560"/>
                  </a:lnTo>
                  <a:cubicBezTo>
                    <a:pt x="6455" y="2497"/>
                    <a:pt x="6646" y="2449"/>
                    <a:pt x="6837" y="2401"/>
                  </a:cubicBezTo>
                  <a:cubicBezTo>
                    <a:pt x="6869" y="2401"/>
                    <a:pt x="6885" y="2401"/>
                    <a:pt x="6900" y="2401"/>
                  </a:cubicBezTo>
                  <a:lnTo>
                    <a:pt x="7075" y="2370"/>
                  </a:lnTo>
                  <a:lnTo>
                    <a:pt x="7266" y="2322"/>
                  </a:lnTo>
                  <a:cubicBezTo>
                    <a:pt x="7298" y="2322"/>
                    <a:pt x="7330" y="2306"/>
                    <a:pt x="7377" y="2306"/>
                  </a:cubicBezTo>
                  <a:lnTo>
                    <a:pt x="7648" y="2274"/>
                  </a:lnTo>
                  <a:lnTo>
                    <a:pt x="7823" y="2258"/>
                  </a:lnTo>
                  <a:lnTo>
                    <a:pt x="7902" y="2258"/>
                  </a:lnTo>
                  <a:lnTo>
                    <a:pt x="8236" y="2227"/>
                  </a:lnTo>
                  <a:cubicBezTo>
                    <a:pt x="8315" y="2227"/>
                    <a:pt x="8379" y="2227"/>
                    <a:pt x="8459" y="2227"/>
                  </a:cubicBezTo>
                  <a:lnTo>
                    <a:pt x="8824" y="2227"/>
                  </a:lnTo>
                  <a:lnTo>
                    <a:pt x="8920" y="2227"/>
                  </a:lnTo>
                  <a:lnTo>
                    <a:pt x="9031" y="2227"/>
                  </a:lnTo>
                  <a:lnTo>
                    <a:pt x="9381" y="2258"/>
                  </a:lnTo>
                  <a:cubicBezTo>
                    <a:pt x="9587" y="2274"/>
                    <a:pt x="9794" y="2306"/>
                    <a:pt x="10001" y="2354"/>
                  </a:cubicBezTo>
                  <a:cubicBezTo>
                    <a:pt x="10239" y="2417"/>
                    <a:pt x="10478" y="2497"/>
                    <a:pt x="10716" y="2560"/>
                  </a:cubicBezTo>
                  <a:cubicBezTo>
                    <a:pt x="10748" y="2560"/>
                    <a:pt x="10780" y="2576"/>
                    <a:pt x="10812" y="2592"/>
                  </a:cubicBezTo>
                  <a:lnTo>
                    <a:pt x="11002" y="2656"/>
                  </a:lnTo>
                  <a:cubicBezTo>
                    <a:pt x="11066" y="2688"/>
                    <a:pt x="11146" y="2719"/>
                    <a:pt x="11225" y="2751"/>
                  </a:cubicBezTo>
                  <a:lnTo>
                    <a:pt x="11495" y="2878"/>
                  </a:lnTo>
                  <a:cubicBezTo>
                    <a:pt x="11559" y="2894"/>
                    <a:pt x="11622" y="2926"/>
                    <a:pt x="11686" y="2958"/>
                  </a:cubicBezTo>
                  <a:lnTo>
                    <a:pt x="11877" y="3053"/>
                  </a:lnTo>
                  <a:cubicBezTo>
                    <a:pt x="11956" y="3101"/>
                    <a:pt x="12020" y="3133"/>
                    <a:pt x="12099" y="3181"/>
                  </a:cubicBezTo>
                  <a:cubicBezTo>
                    <a:pt x="12370" y="3324"/>
                    <a:pt x="12640" y="3483"/>
                    <a:pt x="12910" y="3642"/>
                  </a:cubicBezTo>
                  <a:cubicBezTo>
                    <a:pt x="13181" y="3801"/>
                    <a:pt x="13483" y="3975"/>
                    <a:pt x="13769" y="4150"/>
                  </a:cubicBezTo>
                  <a:lnTo>
                    <a:pt x="14198" y="4389"/>
                  </a:lnTo>
                  <a:cubicBezTo>
                    <a:pt x="14325" y="4468"/>
                    <a:pt x="14468" y="4532"/>
                    <a:pt x="14596" y="4596"/>
                  </a:cubicBezTo>
                  <a:lnTo>
                    <a:pt x="14929" y="4755"/>
                  </a:lnTo>
                  <a:cubicBezTo>
                    <a:pt x="14977" y="4770"/>
                    <a:pt x="15041" y="4786"/>
                    <a:pt x="15088" y="4818"/>
                  </a:cubicBezTo>
                  <a:cubicBezTo>
                    <a:pt x="15152" y="4834"/>
                    <a:pt x="15232" y="4866"/>
                    <a:pt x="15295" y="4898"/>
                  </a:cubicBezTo>
                  <a:cubicBezTo>
                    <a:pt x="15422" y="4945"/>
                    <a:pt x="15565" y="4977"/>
                    <a:pt x="15709" y="5009"/>
                  </a:cubicBezTo>
                  <a:cubicBezTo>
                    <a:pt x="15820" y="5041"/>
                    <a:pt x="15915" y="5057"/>
                    <a:pt x="16027" y="5073"/>
                  </a:cubicBezTo>
                  <a:lnTo>
                    <a:pt x="16249" y="5073"/>
                  </a:lnTo>
                  <a:cubicBezTo>
                    <a:pt x="16329" y="5073"/>
                    <a:pt x="16360" y="5057"/>
                    <a:pt x="16424" y="5041"/>
                  </a:cubicBezTo>
                  <a:lnTo>
                    <a:pt x="16583" y="5009"/>
                  </a:lnTo>
                  <a:cubicBezTo>
                    <a:pt x="16647" y="4993"/>
                    <a:pt x="16694" y="4961"/>
                    <a:pt x="16758" y="4945"/>
                  </a:cubicBezTo>
                  <a:cubicBezTo>
                    <a:pt x="16821" y="4914"/>
                    <a:pt x="16885" y="4882"/>
                    <a:pt x="16933" y="4850"/>
                  </a:cubicBezTo>
                  <a:cubicBezTo>
                    <a:pt x="16996" y="4802"/>
                    <a:pt x="17044" y="4770"/>
                    <a:pt x="17092" y="4723"/>
                  </a:cubicBezTo>
                  <a:cubicBezTo>
                    <a:pt x="17139" y="4691"/>
                    <a:pt x="17187" y="4643"/>
                    <a:pt x="17235" y="4596"/>
                  </a:cubicBezTo>
                  <a:cubicBezTo>
                    <a:pt x="17283" y="4548"/>
                    <a:pt x="17314" y="4484"/>
                    <a:pt x="17362" y="4437"/>
                  </a:cubicBezTo>
                  <a:cubicBezTo>
                    <a:pt x="17410" y="4373"/>
                    <a:pt x="17442" y="4309"/>
                    <a:pt x="17489" y="4230"/>
                  </a:cubicBezTo>
                  <a:cubicBezTo>
                    <a:pt x="17489" y="4214"/>
                    <a:pt x="17505" y="4198"/>
                    <a:pt x="17521" y="4166"/>
                  </a:cubicBezTo>
                  <a:lnTo>
                    <a:pt x="17473" y="4150"/>
                  </a:lnTo>
                  <a:cubicBezTo>
                    <a:pt x="17314" y="4071"/>
                    <a:pt x="17155" y="3991"/>
                    <a:pt x="16996" y="3880"/>
                  </a:cubicBezTo>
                  <a:cubicBezTo>
                    <a:pt x="16853" y="3769"/>
                    <a:pt x="16726" y="3658"/>
                    <a:pt x="16599" y="3514"/>
                  </a:cubicBezTo>
                  <a:cubicBezTo>
                    <a:pt x="16360" y="3244"/>
                    <a:pt x="16201" y="2910"/>
                    <a:pt x="16154" y="2545"/>
                  </a:cubicBezTo>
                  <a:cubicBezTo>
                    <a:pt x="16122" y="2322"/>
                    <a:pt x="16122" y="2099"/>
                    <a:pt x="16154" y="1877"/>
                  </a:cubicBezTo>
                  <a:cubicBezTo>
                    <a:pt x="16170" y="1750"/>
                    <a:pt x="16201" y="1622"/>
                    <a:pt x="16217" y="1479"/>
                  </a:cubicBezTo>
                  <a:cubicBezTo>
                    <a:pt x="16233" y="1416"/>
                    <a:pt x="16249" y="1352"/>
                    <a:pt x="16265" y="1289"/>
                  </a:cubicBezTo>
                  <a:cubicBezTo>
                    <a:pt x="16281" y="1225"/>
                    <a:pt x="16297" y="1177"/>
                    <a:pt x="16313" y="1114"/>
                  </a:cubicBezTo>
                  <a:cubicBezTo>
                    <a:pt x="16329" y="1050"/>
                    <a:pt x="16345" y="1002"/>
                    <a:pt x="16360" y="955"/>
                  </a:cubicBezTo>
                  <a:cubicBezTo>
                    <a:pt x="16376" y="891"/>
                    <a:pt x="16408" y="843"/>
                    <a:pt x="16424" y="780"/>
                  </a:cubicBezTo>
                  <a:cubicBezTo>
                    <a:pt x="16440" y="716"/>
                    <a:pt x="16456" y="668"/>
                    <a:pt x="16488" y="605"/>
                  </a:cubicBezTo>
                  <a:cubicBezTo>
                    <a:pt x="16503" y="557"/>
                    <a:pt x="16519" y="509"/>
                    <a:pt x="16551" y="462"/>
                  </a:cubicBezTo>
                  <a:lnTo>
                    <a:pt x="16551" y="446"/>
                  </a:lnTo>
                  <a:lnTo>
                    <a:pt x="16774" y="430"/>
                  </a:lnTo>
                  <a:cubicBezTo>
                    <a:pt x="17457" y="398"/>
                    <a:pt x="18141" y="319"/>
                    <a:pt x="18809" y="255"/>
                  </a:cubicBezTo>
                  <a:cubicBezTo>
                    <a:pt x="19000" y="239"/>
                    <a:pt x="19190" y="223"/>
                    <a:pt x="19365" y="207"/>
                  </a:cubicBezTo>
                  <a:cubicBezTo>
                    <a:pt x="19556" y="192"/>
                    <a:pt x="19747" y="192"/>
                    <a:pt x="19922" y="176"/>
                  </a:cubicBezTo>
                  <a:cubicBezTo>
                    <a:pt x="20256" y="160"/>
                    <a:pt x="20590" y="144"/>
                    <a:pt x="20923" y="128"/>
                  </a:cubicBezTo>
                  <a:lnTo>
                    <a:pt x="20923" y="128"/>
                  </a:lnTo>
                  <a:lnTo>
                    <a:pt x="21067" y="128"/>
                  </a:lnTo>
                  <a:cubicBezTo>
                    <a:pt x="21766" y="96"/>
                    <a:pt x="22450" y="80"/>
                    <a:pt x="23149" y="80"/>
                  </a:cubicBezTo>
                  <a:cubicBezTo>
                    <a:pt x="23515" y="80"/>
                    <a:pt x="23881" y="64"/>
                    <a:pt x="24262" y="64"/>
                  </a:cubicBezTo>
                  <a:lnTo>
                    <a:pt x="25312" y="33"/>
                  </a:lnTo>
                  <a:cubicBezTo>
                    <a:pt x="26011" y="17"/>
                    <a:pt x="26711" y="17"/>
                    <a:pt x="27410" y="1"/>
                  </a:cubicBezTo>
                  <a:lnTo>
                    <a:pt x="28157" y="1"/>
                  </a:lnTo>
                  <a:cubicBezTo>
                    <a:pt x="28189" y="112"/>
                    <a:pt x="28221" y="223"/>
                    <a:pt x="28237" y="319"/>
                  </a:cubicBezTo>
                  <a:cubicBezTo>
                    <a:pt x="28285" y="462"/>
                    <a:pt x="28316" y="605"/>
                    <a:pt x="28332" y="764"/>
                  </a:cubicBezTo>
                  <a:cubicBezTo>
                    <a:pt x="28348" y="843"/>
                    <a:pt x="28364" y="923"/>
                    <a:pt x="28380" y="1002"/>
                  </a:cubicBezTo>
                  <a:cubicBezTo>
                    <a:pt x="28396" y="1082"/>
                    <a:pt x="28396" y="1145"/>
                    <a:pt x="28412" y="1225"/>
                  </a:cubicBezTo>
                  <a:lnTo>
                    <a:pt x="28412" y="1320"/>
                  </a:lnTo>
                  <a:lnTo>
                    <a:pt x="28412" y="1432"/>
                  </a:lnTo>
                  <a:lnTo>
                    <a:pt x="28412" y="1559"/>
                  </a:lnTo>
                  <a:cubicBezTo>
                    <a:pt x="28412" y="1654"/>
                    <a:pt x="28396" y="1734"/>
                    <a:pt x="28396" y="1813"/>
                  </a:cubicBezTo>
                  <a:cubicBezTo>
                    <a:pt x="28332" y="2242"/>
                    <a:pt x="28157" y="2640"/>
                    <a:pt x="27887" y="2974"/>
                  </a:cubicBezTo>
                  <a:cubicBezTo>
                    <a:pt x="27824" y="3053"/>
                    <a:pt x="27760" y="3117"/>
                    <a:pt x="27696" y="3196"/>
                  </a:cubicBezTo>
                  <a:cubicBezTo>
                    <a:pt x="27696" y="3212"/>
                    <a:pt x="27696" y="3228"/>
                    <a:pt x="27712" y="3228"/>
                  </a:cubicBezTo>
                  <a:lnTo>
                    <a:pt x="27792" y="3435"/>
                  </a:lnTo>
                  <a:cubicBezTo>
                    <a:pt x="27824" y="3499"/>
                    <a:pt x="27871" y="3578"/>
                    <a:pt x="27903" y="3626"/>
                  </a:cubicBezTo>
                  <a:cubicBezTo>
                    <a:pt x="27967" y="3753"/>
                    <a:pt x="28046" y="3880"/>
                    <a:pt x="28110" y="3991"/>
                  </a:cubicBezTo>
                  <a:lnTo>
                    <a:pt x="28237" y="4166"/>
                  </a:lnTo>
                  <a:cubicBezTo>
                    <a:pt x="28269" y="4230"/>
                    <a:pt x="28316" y="4278"/>
                    <a:pt x="28364" y="4325"/>
                  </a:cubicBezTo>
                  <a:lnTo>
                    <a:pt x="28491" y="4468"/>
                  </a:lnTo>
                  <a:cubicBezTo>
                    <a:pt x="28507" y="4484"/>
                    <a:pt x="28523" y="4516"/>
                    <a:pt x="28539" y="4532"/>
                  </a:cubicBezTo>
                  <a:lnTo>
                    <a:pt x="28619" y="4611"/>
                  </a:lnTo>
                  <a:cubicBezTo>
                    <a:pt x="28682" y="4675"/>
                    <a:pt x="28762" y="4723"/>
                    <a:pt x="28841" y="4786"/>
                  </a:cubicBezTo>
                  <a:cubicBezTo>
                    <a:pt x="28889" y="4818"/>
                    <a:pt x="28937" y="4834"/>
                    <a:pt x="28984" y="4866"/>
                  </a:cubicBezTo>
                  <a:cubicBezTo>
                    <a:pt x="29032" y="4898"/>
                    <a:pt x="29111" y="4929"/>
                    <a:pt x="29191" y="4961"/>
                  </a:cubicBezTo>
                  <a:cubicBezTo>
                    <a:pt x="29223" y="4961"/>
                    <a:pt x="29255" y="4977"/>
                    <a:pt x="29286" y="4977"/>
                  </a:cubicBezTo>
                  <a:cubicBezTo>
                    <a:pt x="29334" y="4993"/>
                    <a:pt x="29398" y="5009"/>
                    <a:pt x="29445" y="5009"/>
                  </a:cubicBezTo>
                  <a:cubicBezTo>
                    <a:pt x="29509" y="5009"/>
                    <a:pt x="29573" y="5009"/>
                    <a:pt x="29620" y="5009"/>
                  </a:cubicBezTo>
                  <a:cubicBezTo>
                    <a:pt x="29684" y="5009"/>
                    <a:pt x="29763" y="4993"/>
                    <a:pt x="29827" y="4993"/>
                  </a:cubicBezTo>
                  <a:cubicBezTo>
                    <a:pt x="29922" y="4961"/>
                    <a:pt x="30018" y="4945"/>
                    <a:pt x="30129" y="4914"/>
                  </a:cubicBezTo>
                  <a:cubicBezTo>
                    <a:pt x="30240" y="4882"/>
                    <a:pt x="30352" y="4834"/>
                    <a:pt x="30463" y="4786"/>
                  </a:cubicBezTo>
                  <a:cubicBezTo>
                    <a:pt x="30717" y="4659"/>
                    <a:pt x="30972" y="4532"/>
                    <a:pt x="31226" y="4389"/>
                  </a:cubicBezTo>
                  <a:cubicBezTo>
                    <a:pt x="31464" y="4262"/>
                    <a:pt x="31703" y="4103"/>
                    <a:pt x="31957" y="3944"/>
                  </a:cubicBezTo>
                  <a:lnTo>
                    <a:pt x="32880" y="3355"/>
                  </a:lnTo>
                  <a:lnTo>
                    <a:pt x="32895" y="3355"/>
                  </a:lnTo>
                  <a:lnTo>
                    <a:pt x="32943" y="3324"/>
                  </a:lnTo>
                  <a:cubicBezTo>
                    <a:pt x="33277" y="3117"/>
                    <a:pt x="33595" y="2910"/>
                    <a:pt x="33945" y="2719"/>
                  </a:cubicBezTo>
                  <a:cubicBezTo>
                    <a:pt x="34104" y="2640"/>
                    <a:pt x="34263" y="2560"/>
                    <a:pt x="34438" y="2481"/>
                  </a:cubicBezTo>
                  <a:cubicBezTo>
                    <a:pt x="34612" y="2401"/>
                    <a:pt x="34771" y="2338"/>
                    <a:pt x="34946" y="2258"/>
                  </a:cubicBezTo>
                  <a:cubicBezTo>
                    <a:pt x="35121" y="2195"/>
                    <a:pt x="35296" y="2147"/>
                    <a:pt x="35487" y="2083"/>
                  </a:cubicBezTo>
                  <a:cubicBezTo>
                    <a:pt x="35566" y="2068"/>
                    <a:pt x="35646" y="2036"/>
                    <a:pt x="35741" y="2020"/>
                  </a:cubicBezTo>
                  <a:cubicBezTo>
                    <a:pt x="35821" y="2004"/>
                    <a:pt x="35932" y="1972"/>
                    <a:pt x="36028" y="1956"/>
                  </a:cubicBezTo>
                  <a:cubicBezTo>
                    <a:pt x="36107" y="1925"/>
                    <a:pt x="36202" y="1925"/>
                    <a:pt x="36298" y="1909"/>
                  </a:cubicBezTo>
                  <a:cubicBezTo>
                    <a:pt x="36377" y="1893"/>
                    <a:pt x="36489" y="1861"/>
                    <a:pt x="36584" y="1845"/>
                  </a:cubicBezTo>
                  <a:cubicBezTo>
                    <a:pt x="36775" y="1829"/>
                    <a:pt x="36966" y="1797"/>
                    <a:pt x="37156" y="1781"/>
                  </a:cubicBezTo>
                  <a:cubicBezTo>
                    <a:pt x="37284" y="1781"/>
                    <a:pt x="37411" y="1781"/>
                    <a:pt x="37554" y="1766"/>
                  </a:cubicBezTo>
                  <a:lnTo>
                    <a:pt x="37745" y="1766"/>
                  </a:lnTo>
                  <a:lnTo>
                    <a:pt x="37872" y="1766"/>
                  </a:lnTo>
                  <a:cubicBezTo>
                    <a:pt x="37935" y="1766"/>
                    <a:pt x="38015" y="1781"/>
                    <a:pt x="38094" y="1781"/>
                  </a:cubicBezTo>
                  <a:cubicBezTo>
                    <a:pt x="38444" y="1829"/>
                    <a:pt x="38778" y="1909"/>
                    <a:pt x="39112" y="2036"/>
                  </a:cubicBezTo>
                  <a:cubicBezTo>
                    <a:pt x="39287" y="2099"/>
                    <a:pt x="39478" y="2179"/>
                    <a:pt x="39652" y="2274"/>
                  </a:cubicBezTo>
                  <a:cubicBezTo>
                    <a:pt x="39732" y="2322"/>
                    <a:pt x="39811" y="2370"/>
                    <a:pt x="39891" y="2417"/>
                  </a:cubicBezTo>
                  <a:cubicBezTo>
                    <a:pt x="39970" y="2465"/>
                    <a:pt x="40018" y="2481"/>
                    <a:pt x="40082" y="2529"/>
                  </a:cubicBezTo>
                  <a:lnTo>
                    <a:pt x="40336" y="2704"/>
                  </a:lnTo>
                  <a:cubicBezTo>
                    <a:pt x="40479" y="2815"/>
                    <a:pt x="40622" y="2926"/>
                    <a:pt x="40750" y="3053"/>
                  </a:cubicBezTo>
                  <a:cubicBezTo>
                    <a:pt x="40845" y="3133"/>
                    <a:pt x="40940" y="3228"/>
                    <a:pt x="41036" y="3324"/>
                  </a:cubicBezTo>
                  <a:cubicBezTo>
                    <a:pt x="41115" y="3403"/>
                    <a:pt x="41163" y="3467"/>
                    <a:pt x="41226" y="3562"/>
                  </a:cubicBezTo>
                  <a:cubicBezTo>
                    <a:pt x="41385" y="3753"/>
                    <a:pt x="41529" y="3975"/>
                    <a:pt x="41656" y="4198"/>
                  </a:cubicBezTo>
                  <a:cubicBezTo>
                    <a:pt x="41783" y="4421"/>
                    <a:pt x="41894" y="4643"/>
                    <a:pt x="42006" y="4882"/>
                  </a:cubicBezTo>
                  <a:cubicBezTo>
                    <a:pt x="42021" y="4945"/>
                    <a:pt x="42053" y="5009"/>
                    <a:pt x="42085" y="5073"/>
                  </a:cubicBezTo>
                  <a:lnTo>
                    <a:pt x="42196" y="5375"/>
                  </a:lnTo>
                  <a:cubicBezTo>
                    <a:pt x="42212" y="5406"/>
                    <a:pt x="42228" y="5438"/>
                    <a:pt x="42228" y="5470"/>
                  </a:cubicBezTo>
                  <a:cubicBezTo>
                    <a:pt x="42260" y="5518"/>
                    <a:pt x="42276" y="5581"/>
                    <a:pt x="42292" y="5645"/>
                  </a:cubicBezTo>
                  <a:cubicBezTo>
                    <a:pt x="42308" y="5708"/>
                    <a:pt x="42355" y="5804"/>
                    <a:pt x="42371" y="5883"/>
                  </a:cubicBezTo>
                  <a:cubicBezTo>
                    <a:pt x="42419" y="6058"/>
                    <a:pt x="42483" y="6233"/>
                    <a:pt x="42530" y="6424"/>
                  </a:cubicBezTo>
                  <a:lnTo>
                    <a:pt x="42610" y="6774"/>
                  </a:lnTo>
                  <a:cubicBezTo>
                    <a:pt x="42626" y="6853"/>
                    <a:pt x="42642" y="6933"/>
                    <a:pt x="42657" y="7012"/>
                  </a:cubicBezTo>
                  <a:cubicBezTo>
                    <a:pt x="42673" y="7092"/>
                    <a:pt x="42705" y="7187"/>
                    <a:pt x="42705" y="7282"/>
                  </a:cubicBezTo>
                  <a:lnTo>
                    <a:pt x="42753" y="7600"/>
                  </a:lnTo>
                  <a:cubicBezTo>
                    <a:pt x="42769" y="7664"/>
                    <a:pt x="42785" y="7728"/>
                    <a:pt x="42785" y="7791"/>
                  </a:cubicBezTo>
                  <a:lnTo>
                    <a:pt x="42832" y="8189"/>
                  </a:lnTo>
                  <a:cubicBezTo>
                    <a:pt x="42832" y="8268"/>
                    <a:pt x="42848" y="8332"/>
                    <a:pt x="42848" y="8395"/>
                  </a:cubicBezTo>
                  <a:cubicBezTo>
                    <a:pt x="42848" y="8507"/>
                    <a:pt x="42864" y="8618"/>
                    <a:pt x="42864" y="8713"/>
                  </a:cubicBezTo>
                  <a:cubicBezTo>
                    <a:pt x="42880" y="8825"/>
                    <a:pt x="42864" y="8904"/>
                    <a:pt x="42864" y="9000"/>
                  </a:cubicBezTo>
                  <a:lnTo>
                    <a:pt x="42864" y="9254"/>
                  </a:lnTo>
                  <a:cubicBezTo>
                    <a:pt x="42864" y="9445"/>
                    <a:pt x="42864" y="9636"/>
                    <a:pt x="42848" y="9826"/>
                  </a:cubicBezTo>
                  <a:cubicBezTo>
                    <a:pt x="42848" y="9954"/>
                    <a:pt x="42832" y="10065"/>
                    <a:pt x="42832" y="10192"/>
                  </a:cubicBezTo>
                  <a:cubicBezTo>
                    <a:pt x="42832" y="10272"/>
                    <a:pt x="42816" y="10335"/>
                    <a:pt x="42801" y="10415"/>
                  </a:cubicBezTo>
                  <a:cubicBezTo>
                    <a:pt x="42801" y="10526"/>
                    <a:pt x="42785" y="10637"/>
                    <a:pt x="42769" y="10764"/>
                  </a:cubicBezTo>
                  <a:cubicBezTo>
                    <a:pt x="42769" y="10828"/>
                    <a:pt x="42753" y="10907"/>
                    <a:pt x="42753" y="10987"/>
                  </a:cubicBezTo>
                  <a:cubicBezTo>
                    <a:pt x="42721" y="11178"/>
                    <a:pt x="42705" y="11353"/>
                    <a:pt x="42673" y="11543"/>
                  </a:cubicBezTo>
                  <a:cubicBezTo>
                    <a:pt x="42642" y="11734"/>
                    <a:pt x="42610" y="11925"/>
                    <a:pt x="42578" y="12116"/>
                  </a:cubicBezTo>
                  <a:cubicBezTo>
                    <a:pt x="42530" y="12481"/>
                    <a:pt x="42451" y="12847"/>
                    <a:pt x="42387" y="13213"/>
                  </a:cubicBezTo>
                  <a:cubicBezTo>
                    <a:pt x="42339" y="13420"/>
                    <a:pt x="42308" y="13610"/>
                    <a:pt x="42260" y="13817"/>
                  </a:cubicBezTo>
                  <a:cubicBezTo>
                    <a:pt x="42212" y="14008"/>
                    <a:pt x="42165" y="14230"/>
                    <a:pt x="42117" y="14453"/>
                  </a:cubicBezTo>
                  <a:cubicBezTo>
                    <a:pt x="42101" y="14517"/>
                    <a:pt x="42085" y="14564"/>
                    <a:pt x="42069" y="14628"/>
                  </a:cubicBezTo>
                  <a:cubicBezTo>
                    <a:pt x="42037" y="14771"/>
                    <a:pt x="42006" y="14898"/>
                    <a:pt x="41958" y="15041"/>
                  </a:cubicBezTo>
                  <a:cubicBezTo>
                    <a:pt x="41926" y="15184"/>
                    <a:pt x="41878" y="15375"/>
                    <a:pt x="41831" y="15534"/>
                  </a:cubicBezTo>
                  <a:cubicBezTo>
                    <a:pt x="41783" y="15709"/>
                    <a:pt x="41735" y="15868"/>
                    <a:pt x="41688" y="16027"/>
                  </a:cubicBezTo>
                  <a:cubicBezTo>
                    <a:pt x="41640" y="16154"/>
                    <a:pt x="41608" y="16265"/>
                    <a:pt x="41576" y="16393"/>
                  </a:cubicBezTo>
                  <a:cubicBezTo>
                    <a:pt x="41544" y="16456"/>
                    <a:pt x="41529" y="16520"/>
                    <a:pt x="41513" y="16583"/>
                  </a:cubicBezTo>
                  <a:cubicBezTo>
                    <a:pt x="41433" y="16806"/>
                    <a:pt x="41370" y="17013"/>
                    <a:pt x="41290" y="17235"/>
                  </a:cubicBezTo>
                  <a:cubicBezTo>
                    <a:pt x="41226" y="17410"/>
                    <a:pt x="41163" y="17585"/>
                    <a:pt x="41083" y="17760"/>
                  </a:cubicBezTo>
                  <a:cubicBezTo>
                    <a:pt x="41020" y="17935"/>
                    <a:pt x="40972" y="18078"/>
                    <a:pt x="40924" y="18221"/>
                  </a:cubicBezTo>
                  <a:cubicBezTo>
                    <a:pt x="40861" y="18380"/>
                    <a:pt x="40781" y="18571"/>
                    <a:pt x="40718" y="18746"/>
                  </a:cubicBezTo>
                  <a:cubicBezTo>
                    <a:pt x="40654" y="18905"/>
                    <a:pt x="40559" y="19143"/>
                    <a:pt x="40479" y="19334"/>
                  </a:cubicBezTo>
                  <a:lnTo>
                    <a:pt x="40463" y="19557"/>
                  </a:lnTo>
                  <a:lnTo>
                    <a:pt x="40320" y="19922"/>
                  </a:lnTo>
                  <a:cubicBezTo>
                    <a:pt x="40241" y="20081"/>
                    <a:pt x="40161" y="20256"/>
                    <a:pt x="40098" y="20431"/>
                  </a:cubicBezTo>
                  <a:cubicBezTo>
                    <a:pt x="40018" y="20590"/>
                    <a:pt x="39955" y="20733"/>
                    <a:pt x="39891" y="20892"/>
                  </a:cubicBezTo>
                  <a:cubicBezTo>
                    <a:pt x="39827" y="21035"/>
                    <a:pt x="39748" y="21210"/>
                    <a:pt x="39668" y="21369"/>
                  </a:cubicBezTo>
                  <a:lnTo>
                    <a:pt x="39398" y="21941"/>
                  </a:lnTo>
                  <a:cubicBezTo>
                    <a:pt x="39303" y="22148"/>
                    <a:pt x="39207" y="22323"/>
                    <a:pt x="39128" y="22514"/>
                  </a:cubicBezTo>
                  <a:cubicBezTo>
                    <a:pt x="39032" y="22705"/>
                    <a:pt x="38953" y="22848"/>
                    <a:pt x="38873" y="23023"/>
                  </a:cubicBezTo>
                  <a:cubicBezTo>
                    <a:pt x="38842" y="23086"/>
                    <a:pt x="38810" y="23150"/>
                    <a:pt x="38778" y="23213"/>
                  </a:cubicBezTo>
                  <a:lnTo>
                    <a:pt x="38619" y="23500"/>
                  </a:lnTo>
                  <a:cubicBezTo>
                    <a:pt x="38540" y="23659"/>
                    <a:pt x="38444" y="23802"/>
                    <a:pt x="38365" y="23961"/>
                  </a:cubicBezTo>
                  <a:cubicBezTo>
                    <a:pt x="38269" y="24120"/>
                    <a:pt x="38174" y="24295"/>
                    <a:pt x="38078" y="24454"/>
                  </a:cubicBezTo>
                  <a:lnTo>
                    <a:pt x="37745" y="24994"/>
                  </a:lnTo>
                  <a:cubicBezTo>
                    <a:pt x="37633" y="25185"/>
                    <a:pt x="37522" y="25360"/>
                    <a:pt x="37411" y="25535"/>
                  </a:cubicBezTo>
                  <a:cubicBezTo>
                    <a:pt x="37299" y="25710"/>
                    <a:pt x="37204" y="25853"/>
                    <a:pt x="37109" y="26012"/>
                  </a:cubicBezTo>
                  <a:cubicBezTo>
                    <a:pt x="36902" y="26314"/>
                    <a:pt x="36695" y="26616"/>
                    <a:pt x="36489" y="26918"/>
                  </a:cubicBezTo>
                  <a:cubicBezTo>
                    <a:pt x="36059" y="27554"/>
                    <a:pt x="35630" y="28174"/>
                    <a:pt x="35153" y="28762"/>
                  </a:cubicBezTo>
                  <a:cubicBezTo>
                    <a:pt x="34915" y="29064"/>
                    <a:pt x="34676" y="29366"/>
                    <a:pt x="34438" y="29668"/>
                  </a:cubicBezTo>
                  <a:cubicBezTo>
                    <a:pt x="34199" y="29970"/>
                    <a:pt x="33929" y="30288"/>
                    <a:pt x="33674" y="30591"/>
                  </a:cubicBezTo>
                  <a:cubicBezTo>
                    <a:pt x="33420" y="30893"/>
                    <a:pt x="33166" y="31179"/>
                    <a:pt x="32895" y="31465"/>
                  </a:cubicBezTo>
                  <a:cubicBezTo>
                    <a:pt x="32768" y="31624"/>
                    <a:pt x="32641" y="31751"/>
                    <a:pt x="32498" y="31894"/>
                  </a:cubicBezTo>
                  <a:lnTo>
                    <a:pt x="32307" y="32101"/>
                  </a:lnTo>
                  <a:lnTo>
                    <a:pt x="32053" y="32355"/>
                  </a:lnTo>
                  <a:cubicBezTo>
                    <a:pt x="32005" y="32403"/>
                    <a:pt x="31957" y="32451"/>
                    <a:pt x="31894" y="32498"/>
                  </a:cubicBezTo>
                  <a:cubicBezTo>
                    <a:pt x="31846" y="32546"/>
                    <a:pt x="31767" y="32626"/>
                    <a:pt x="31703" y="32705"/>
                  </a:cubicBezTo>
                  <a:cubicBezTo>
                    <a:pt x="31560" y="32832"/>
                    <a:pt x="31417" y="32975"/>
                    <a:pt x="31274" y="33103"/>
                  </a:cubicBezTo>
                  <a:cubicBezTo>
                    <a:pt x="30972" y="33357"/>
                    <a:pt x="30670" y="33611"/>
                    <a:pt x="30367" y="33866"/>
                  </a:cubicBezTo>
                  <a:cubicBezTo>
                    <a:pt x="30065" y="34120"/>
                    <a:pt x="29811" y="34327"/>
                    <a:pt x="29525" y="34549"/>
                  </a:cubicBezTo>
                  <a:cubicBezTo>
                    <a:pt x="29350" y="34693"/>
                    <a:pt x="29175" y="34820"/>
                    <a:pt x="29016" y="34947"/>
                  </a:cubicBezTo>
                  <a:lnTo>
                    <a:pt x="28809" y="35090"/>
                  </a:lnTo>
                  <a:lnTo>
                    <a:pt x="28587" y="35249"/>
                  </a:lnTo>
                  <a:lnTo>
                    <a:pt x="28316" y="35440"/>
                  </a:lnTo>
                  <a:cubicBezTo>
                    <a:pt x="28237" y="35503"/>
                    <a:pt x="28157" y="35551"/>
                    <a:pt x="28062" y="35599"/>
                  </a:cubicBezTo>
                  <a:cubicBezTo>
                    <a:pt x="27919" y="35694"/>
                    <a:pt x="27792" y="35790"/>
                    <a:pt x="27633" y="35869"/>
                  </a:cubicBezTo>
                  <a:lnTo>
                    <a:pt x="27378" y="36028"/>
                  </a:lnTo>
                  <a:lnTo>
                    <a:pt x="27108" y="36187"/>
                  </a:lnTo>
                  <a:cubicBezTo>
                    <a:pt x="26949" y="36282"/>
                    <a:pt x="26774" y="36362"/>
                    <a:pt x="26599" y="36457"/>
                  </a:cubicBezTo>
                  <a:cubicBezTo>
                    <a:pt x="26424" y="36537"/>
                    <a:pt x="26281" y="36616"/>
                    <a:pt x="26138" y="36680"/>
                  </a:cubicBezTo>
                  <a:cubicBezTo>
                    <a:pt x="26043" y="36728"/>
                    <a:pt x="25963" y="36759"/>
                    <a:pt x="25884" y="36791"/>
                  </a:cubicBezTo>
                  <a:lnTo>
                    <a:pt x="25757" y="36839"/>
                  </a:lnTo>
                  <a:lnTo>
                    <a:pt x="25645" y="36887"/>
                  </a:lnTo>
                  <a:cubicBezTo>
                    <a:pt x="25550" y="36918"/>
                    <a:pt x="25471" y="36950"/>
                    <a:pt x="25375" y="36982"/>
                  </a:cubicBezTo>
                  <a:cubicBezTo>
                    <a:pt x="25296" y="36998"/>
                    <a:pt x="25200" y="37030"/>
                    <a:pt x="25105" y="37046"/>
                  </a:cubicBezTo>
                  <a:cubicBezTo>
                    <a:pt x="25025" y="37077"/>
                    <a:pt x="24946" y="37093"/>
                    <a:pt x="24850" y="37109"/>
                  </a:cubicBezTo>
                  <a:cubicBezTo>
                    <a:pt x="24771" y="37125"/>
                    <a:pt x="24660" y="37157"/>
                    <a:pt x="24533" y="37173"/>
                  </a:cubicBezTo>
                  <a:lnTo>
                    <a:pt x="24230" y="37220"/>
                  </a:lnTo>
                  <a:lnTo>
                    <a:pt x="24135" y="37220"/>
                  </a:lnTo>
                  <a:lnTo>
                    <a:pt x="23912" y="37252"/>
                  </a:lnTo>
                  <a:cubicBezTo>
                    <a:pt x="23738" y="37268"/>
                    <a:pt x="23547" y="37284"/>
                    <a:pt x="23372" y="37284"/>
                  </a:cubicBezTo>
                  <a:lnTo>
                    <a:pt x="23165" y="37284"/>
                  </a:lnTo>
                  <a:close/>
                </a:path>
              </a:pathLst>
            </a:custGeom>
            <a:solidFill>
              <a:srgbClr val="F29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8455385" y="2679144"/>
              <a:ext cx="208498" cy="212354"/>
            </a:xfrm>
            <a:custGeom>
              <a:avLst/>
              <a:gdLst/>
              <a:ahLst/>
              <a:cxnLst/>
              <a:rect l="l" t="t" r="r" b="b"/>
              <a:pathLst>
                <a:path w="5137" h="5232" extrusionOk="0">
                  <a:moveTo>
                    <a:pt x="4628" y="5009"/>
                  </a:moveTo>
                  <a:cubicBezTo>
                    <a:pt x="4628" y="4914"/>
                    <a:pt x="4612" y="4834"/>
                    <a:pt x="4596" y="4739"/>
                  </a:cubicBezTo>
                  <a:lnTo>
                    <a:pt x="4596" y="4771"/>
                  </a:lnTo>
                  <a:cubicBezTo>
                    <a:pt x="4596" y="4739"/>
                    <a:pt x="4596" y="4723"/>
                    <a:pt x="4596" y="4707"/>
                  </a:cubicBezTo>
                  <a:cubicBezTo>
                    <a:pt x="4596" y="4596"/>
                    <a:pt x="4580" y="4500"/>
                    <a:pt x="4548" y="4389"/>
                  </a:cubicBezTo>
                  <a:cubicBezTo>
                    <a:pt x="4532" y="4294"/>
                    <a:pt x="4500" y="4166"/>
                    <a:pt x="4484" y="4055"/>
                  </a:cubicBezTo>
                  <a:cubicBezTo>
                    <a:pt x="4469" y="3944"/>
                    <a:pt x="4453" y="3833"/>
                    <a:pt x="4421" y="3721"/>
                  </a:cubicBezTo>
                  <a:cubicBezTo>
                    <a:pt x="4405" y="3594"/>
                    <a:pt x="4373" y="3499"/>
                    <a:pt x="4357" y="3403"/>
                  </a:cubicBezTo>
                  <a:cubicBezTo>
                    <a:pt x="4357" y="3403"/>
                    <a:pt x="4357" y="3419"/>
                    <a:pt x="4357" y="3435"/>
                  </a:cubicBezTo>
                  <a:lnTo>
                    <a:pt x="4357" y="3403"/>
                  </a:lnTo>
                  <a:lnTo>
                    <a:pt x="4357" y="3372"/>
                  </a:lnTo>
                  <a:cubicBezTo>
                    <a:pt x="4357" y="3356"/>
                    <a:pt x="4357" y="3340"/>
                    <a:pt x="4341" y="3340"/>
                  </a:cubicBezTo>
                  <a:lnTo>
                    <a:pt x="4341" y="3340"/>
                  </a:lnTo>
                  <a:cubicBezTo>
                    <a:pt x="4341" y="3308"/>
                    <a:pt x="4341" y="3292"/>
                    <a:pt x="4325" y="3276"/>
                  </a:cubicBezTo>
                  <a:cubicBezTo>
                    <a:pt x="4294" y="3117"/>
                    <a:pt x="4230" y="2974"/>
                    <a:pt x="4182" y="2815"/>
                  </a:cubicBezTo>
                  <a:cubicBezTo>
                    <a:pt x="4135" y="2720"/>
                    <a:pt x="4103" y="2624"/>
                    <a:pt x="4055" y="2545"/>
                  </a:cubicBezTo>
                  <a:cubicBezTo>
                    <a:pt x="4007" y="2449"/>
                    <a:pt x="3960" y="2338"/>
                    <a:pt x="3896" y="2243"/>
                  </a:cubicBezTo>
                  <a:cubicBezTo>
                    <a:pt x="3848" y="2147"/>
                    <a:pt x="3817" y="2100"/>
                    <a:pt x="3769" y="2020"/>
                  </a:cubicBezTo>
                  <a:cubicBezTo>
                    <a:pt x="3721" y="1957"/>
                    <a:pt x="3674" y="1877"/>
                    <a:pt x="3610" y="1798"/>
                  </a:cubicBezTo>
                  <a:cubicBezTo>
                    <a:pt x="3562" y="1718"/>
                    <a:pt x="3515" y="1654"/>
                    <a:pt x="3451" y="1591"/>
                  </a:cubicBezTo>
                  <a:cubicBezTo>
                    <a:pt x="3403" y="1527"/>
                    <a:pt x="3340" y="1464"/>
                    <a:pt x="3276" y="1400"/>
                  </a:cubicBezTo>
                  <a:lnTo>
                    <a:pt x="3165" y="1289"/>
                  </a:lnTo>
                  <a:cubicBezTo>
                    <a:pt x="3117" y="1241"/>
                    <a:pt x="3069" y="1209"/>
                    <a:pt x="3038" y="1177"/>
                  </a:cubicBezTo>
                  <a:cubicBezTo>
                    <a:pt x="2990" y="1130"/>
                    <a:pt x="2910" y="1082"/>
                    <a:pt x="2847" y="1034"/>
                  </a:cubicBezTo>
                  <a:cubicBezTo>
                    <a:pt x="2799" y="1003"/>
                    <a:pt x="2720" y="955"/>
                    <a:pt x="2656" y="907"/>
                  </a:cubicBezTo>
                  <a:cubicBezTo>
                    <a:pt x="2592" y="859"/>
                    <a:pt x="2513" y="828"/>
                    <a:pt x="2449" y="796"/>
                  </a:cubicBezTo>
                  <a:cubicBezTo>
                    <a:pt x="2402" y="748"/>
                    <a:pt x="2322" y="732"/>
                    <a:pt x="2259" y="700"/>
                  </a:cubicBezTo>
                  <a:lnTo>
                    <a:pt x="2115" y="637"/>
                  </a:lnTo>
                  <a:cubicBezTo>
                    <a:pt x="2068" y="621"/>
                    <a:pt x="2020" y="605"/>
                    <a:pt x="1972" y="589"/>
                  </a:cubicBezTo>
                  <a:cubicBezTo>
                    <a:pt x="1861" y="557"/>
                    <a:pt x="1750" y="541"/>
                    <a:pt x="1639" y="510"/>
                  </a:cubicBezTo>
                  <a:cubicBezTo>
                    <a:pt x="1527" y="494"/>
                    <a:pt x="1432" y="478"/>
                    <a:pt x="1321" y="462"/>
                  </a:cubicBezTo>
                  <a:cubicBezTo>
                    <a:pt x="1209" y="430"/>
                    <a:pt x="1098" y="430"/>
                    <a:pt x="987" y="414"/>
                  </a:cubicBezTo>
                  <a:cubicBezTo>
                    <a:pt x="875" y="414"/>
                    <a:pt x="764" y="414"/>
                    <a:pt x="653" y="414"/>
                  </a:cubicBezTo>
                  <a:cubicBezTo>
                    <a:pt x="541" y="414"/>
                    <a:pt x="478" y="414"/>
                    <a:pt x="398" y="430"/>
                  </a:cubicBezTo>
                  <a:lnTo>
                    <a:pt x="335" y="430"/>
                  </a:lnTo>
                  <a:lnTo>
                    <a:pt x="255" y="446"/>
                  </a:lnTo>
                  <a:lnTo>
                    <a:pt x="239" y="446"/>
                  </a:lnTo>
                  <a:cubicBezTo>
                    <a:pt x="160" y="541"/>
                    <a:pt x="1" y="335"/>
                    <a:pt x="112" y="271"/>
                  </a:cubicBezTo>
                  <a:cubicBezTo>
                    <a:pt x="192" y="224"/>
                    <a:pt x="271" y="176"/>
                    <a:pt x="367" y="144"/>
                  </a:cubicBezTo>
                  <a:cubicBezTo>
                    <a:pt x="446" y="112"/>
                    <a:pt x="526" y="80"/>
                    <a:pt x="621" y="65"/>
                  </a:cubicBezTo>
                  <a:cubicBezTo>
                    <a:pt x="700" y="49"/>
                    <a:pt x="780" y="33"/>
                    <a:pt x="875" y="33"/>
                  </a:cubicBezTo>
                  <a:cubicBezTo>
                    <a:pt x="955" y="17"/>
                    <a:pt x="1066" y="17"/>
                    <a:pt x="1162" y="1"/>
                  </a:cubicBezTo>
                  <a:cubicBezTo>
                    <a:pt x="1257" y="1"/>
                    <a:pt x="1336" y="1"/>
                    <a:pt x="1416" y="1"/>
                  </a:cubicBezTo>
                  <a:cubicBezTo>
                    <a:pt x="1511" y="1"/>
                    <a:pt x="1591" y="1"/>
                    <a:pt x="1670" y="17"/>
                  </a:cubicBezTo>
                  <a:cubicBezTo>
                    <a:pt x="1750" y="49"/>
                    <a:pt x="1861" y="49"/>
                    <a:pt x="1956" y="65"/>
                  </a:cubicBezTo>
                  <a:cubicBezTo>
                    <a:pt x="2052" y="80"/>
                    <a:pt x="2131" y="96"/>
                    <a:pt x="2227" y="128"/>
                  </a:cubicBezTo>
                  <a:cubicBezTo>
                    <a:pt x="2418" y="176"/>
                    <a:pt x="2592" y="239"/>
                    <a:pt x="2767" y="335"/>
                  </a:cubicBezTo>
                  <a:cubicBezTo>
                    <a:pt x="2831" y="367"/>
                    <a:pt x="2910" y="398"/>
                    <a:pt x="2974" y="446"/>
                  </a:cubicBezTo>
                  <a:cubicBezTo>
                    <a:pt x="3038" y="478"/>
                    <a:pt x="3069" y="494"/>
                    <a:pt x="3101" y="526"/>
                  </a:cubicBezTo>
                  <a:lnTo>
                    <a:pt x="3244" y="605"/>
                  </a:lnTo>
                  <a:lnTo>
                    <a:pt x="3340" y="685"/>
                  </a:lnTo>
                  <a:cubicBezTo>
                    <a:pt x="3372" y="716"/>
                    <a:pt x="3403" y="748"/>
                    <a:pt x="3451" y="764"/>
                  </a:cubicBezTo>
                  <a:cubicBezTo>
                    <a:pt x="3483" y="796"/>
                    <a:pt x="3515" y="828"/>
                    <a:pt x="3546" y="859"/>
                  </a:cubicBezTo>
                  <a:lnTo>
                    <a:pt x="3658" y="971"/>
                  </a:lnTo>
                  <a:cubicBezTo>
                    <a:pt x="3689" y="1003"/>
                    <a:pt x="3721" y="1034"/>
                    <a:pt x="3753" y="1066"/>
                  </a:cubicBezTo>
                  <a:cubicBezTo>
                    <a:pt x="3785" y="1098"/>
                    <a:pt x="3801" y="1114"/>
                    <a:pt x="3833" y="1146"/>
                  </a:cubicBezTo>
                  <a:cubicBezTo>
                    <a:pt x="3896" y="1225"/>
                    <a:pt x="3960" y="1305"/>
                    <a:pt x="4023" y="1368"/>
                  </a:cubicBezTo>
                  <a:cubicBezTo>
                    <a:pt x="4421" y="1909"/>
                    <a:pt x="4723" y="2513"/>
                    <a:pt x="4898" y="3165"/>
                  </a:cubicBezTo>
                  <a:cubicBezTo>
                    <a:pt x="4898" y="3165"/>
                    <a:pt x="4898" y="3165"/>
                    <a:pt x="4898" y="3181"/>
                  </a:cubicBezTo>
                  <a:lnTo>
                    <a:pt x="4898" y="3213"/>
                  </a:lnTo>
                  <a:cubicBezTo>
                    <a:pt x="4898" y="3213"/>
                    <a:pt x="4898" y="3213"/>
                    <a:pt x="4898" y="3228"/>
                  </a:cubicBezTo>
                  <a:lnTo>
                    <a:pt x="4930" y="3340"/>
                  </a:lnTo>
                  <a:cubicBezTo>
                    <a:pt x="4993" y="3610"/>
                    <a:pt x="5041" y="3880"/>
                    <a:pt x="5057" y="4166"/>
                  </a:cubicBezTo>
                  <a:cubicBezTo>
                    <a:pt x="5073" y="4294"/>
                    <a:pt x="5089" y="4437"/>
                    <a:pt x="5089" y="4564"/>
                  </a:cubicBezTo>
                  <a:cubicBezTo>
                    <a:pt x="5105" y="4691"/>
                    <a:pt x="5120" y="4834"/>
                    <a:pt x="5120" y="4977"/>
                  </a:cubicBezTo>
                  <a:cubicBezTo>
                    <a:pt x="5136" y="5105"/>
                    <a:pt x="5025" y="5232"/>
                    <a:pt x="4898" y="5232"/>
                  </a:cubicBezTo>
                  <a:lnTo>
                    <a:pt x="4882" y="5232"/>
                  </a:lnTo>
                  <a:cubicBezTo>
                    <a:pt x="4755" y="5232"/>
                    <a:pt x="4643" y="5136"/>
                    <a:pt x="4628" y="5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8650939" y="2918574"/>
              <a:ext cx="16803" cy="16154"/>
            </a:xfrm>
            <a:custGeom>
              <a:avLst/>
              <a:gdLst/>
              <a:ahLst/>
              <a:cxnLst/>
              <a:rect l="l" t="t" r="r" b="b"/>
              <a:pathLst>
                <a:path w="414" h="398" extrusionOk="0">
                  <a:moveTo>
                    <a:pt x="64" y="350"/>
                  </a:moveTo>
                  <a:cubicBezTo>
                    <a:pt x="32" y="318"/>
                    <a:pt x="16" y="271"/>
                    <a:pt x="0" y="207"/>
                  </a:cubicBezTo>
                  <a:cubicBezTo>
                    <a:pt x="0" y="96"/>
                    <a:pt x="80" y="0"/>
                    <a:pt x="191" y="0"/>
                  </a:cubicBezTo>
                  <a:cubicBezTo>
                    <a:pt x="302" y="0"/>
                    <a:pt x="398" y="80"/>
                    <a:pt x="414" y="191"/>
                  </a:cubicBezTo>
                  <a:cubicBezTo>
                    <a:pt x="414" y="303"/>
                    <a:pt x="318" y="398"/>
                    <a:pt x="207" y="398"/>
                  </a:cubicBezTo>
                  <a:cubicBezTo>
                    <a:pt x="159" y="398"/>
                    <a:pt x="112" y="382"/>
                    <a:pt x="64" y="350"/>
                  </a:cubicBezTo>
                  <a:close/>
                </a:path>
              </a:pathLst>
            </a:custGeom>
            <a:solidFill>
              <a:srgbClr val="F9D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7044090" y="2763689"/>
              <a:ext cx="113604" cy="424667"/>
            </a:xfrm>
            <a:custGeom>
              <a:avLst/>
              <a:gdLst/>
              <a:ahLst/>
              <a:cxnLst/>
              <a:rect l="l" t="t" r="r" b="b"/>
              <a:pathLst>
                <a:path w="2799" h="10463" extrusionOk="0">
                  <a:moveTo>
                    <a:pt x="1018" y="10367"/>
                  </a:moveTo>
                  <a:cubicBezTo>
                    <a:pt x="939" y="10192"/>
                    <a:pt x="875" y="10017"/>
                    <a:pt x="812" y="9842"/>
                  </a:cubicBezTo>
                  <a:cubicBezTo>
                    <a:pt x="764" y="9683"/>
                    <a:pt x="700" y="9524"/>
                    <a:pt x="637" y="9365"/>
                  </a:cubicBezTo>
                  <a:cubicBezTo>
                    <a:pt x="573" y="9206"/>
                    <a:pt x="494" y="9031"/>
                    <a:pt x="430" y="8856"/>
                  </a:cubicBezTo>
                  <a:cubicBezTo>
                    <a:pt x="382" y="8698"/>
                    <a:pt x="335" y="8523"/>
                    <a:pt x="287" y="8364"/>
                  </a:cubicBezTo>
                  <a:cubicBezTo>
                    <a:pt x="207" y="7998"/>
                    <a:pt x="160" y="7648"/>
                    <a:pt x="112" y="7298"/>
                  </a:cubicBezTo>
                  <a:cubicBezTo>
                    <a:pt x="80" y="7092"/>
                    <a:pt x="64" y="6917"/>
                    <a:pt x="48" y="6726"/>
                  </a:cubicBezTo>
                  <a:cubicBezTo>
                    <a:pt x="48" y="6647"/>
                    <a:pt x="33" y="6551"/>
                    <a:pt x="33" y="6472"/>
                  </a:cubicBezTo>
                  <a:cubicBezTo>
                    <a:pt x="17" y="6392"/>
                    <a:pt x="33" y="6313"/>
                    <a:pt x="17" y="6233"/>
                  </a:cubicBezTo>
                  <a:cubicBezTo>
                    <a:pt x="1" y="5502"/>
                    <a:pt x="64" y="4770"/>
                    <a:pt x="192" y="4055"/>
                  </a:cubicBezTo>
                  <a:cubicBezTo>
                    <a:pt x="335" y="3340"/>
                    <a:pt x="573" y="2640"/>
                    <a:pt x="891" y="1988"/>
                  </a:cubicBezTo>
                  <a:cubicBezTo>
                    <a:pt x="971" y="1829"/>
                    <a:pt x="1066" y="1670"/>
                    <a:pt x="1161" y="1511"/>
                  </a:cubicBezTo>
                  <a:cubicBezTo>
                    <a:pt x="1193" y="1432"/>
                    <a:pt x="1241" y="1352"/>
                    <a:pt x="1289" y="1273"/>
                  </a:cubicBezTo>
                  <a:lnTo>
                    <a:pt x="1368" y="1177"/>
                  </a:lnTo>
                  <a:lnTo>
                    <a:pt x="1432" y="1082"/>
                  </a:lnTo>
                  <a:cubicBezTo>
                    <a:pt x="1479" y="1002"/>
                    <a:pt x="1543" y="939"/>
                    <a:pt x="1591" y="859"/>
                  </a:cubicBezTo>
                  <a:cubicBezTo>
                    <a:pt x="1654" y="796"/>
                    <a:pt x="1718" y="716"/>
                    <a:pt x="1781" y="637"/>
                  </a:cubicBezTo>
                  <a:cubicBezTo>
                    <a:pt x="1829" y="573"/>
                    <a:pt x="1893" y="509"/>
                    <a:pt x="1956" y="462"/>
                  </a:cubicBezTo>
                  <a:lnTo>
                    <a:pt x="2052" y="350"/>
                  </a:lnTo>
                  <a:cubicBezTo>
                    <a:pt x="2099" y="319"/>
                    <a:pt x="2131" y="303"/>
                    <a:pt x="2163" y="271"/>
                  </a:cubicBezTo>
                  <a:cubicBezTo>
                    <a:pt x="2227" y="207"/>
                    <a:pt x="2306" y="160"/>
                    <a:pt x="2370" y="112"/>
                  </a:cubicBezTo>
                  <a:cubicBezTo>
                    <a:pt x="2449" y="80"/>
                    <a:pt x="2513" y="48"/>
                    <a:pt x="2592" y="17"/>
                  </a:cubicBezTo>
                  <a:cubicBezTo>
                    <a:pt x="2608" y="1"/>
                    <a:pt x="2624" y="1"/>
                    <a:pt x="2656" y="1"/>
                  </a:cubicBezTo>
                  <a:cubicBezTo>
                    <a:pt x="2704" y="1"/>
                    <a:pt x="2767" y="33"/>
                    <a:pt x="2783" y="80"/>
                  </a:cubicBezTo>
                  <a:cubicBezTo>
                    <a:pt x="2799" y="144"/>
                    <a:pt x="2783" y="191"/>
                    <a:pt x="2735" y="223"/>
                  </a:cubicBezTo>
                  <a:cubicBezTo>
                    <a:pt x="2719" y="239"/>
                    <a:pt x="2704" y="239"/>
                    <a:pt x="2688" y="255"/>
                  </a:cubicBezTo>
                  <a:lnTo>
                    <a:pt x="2688" y="255"/>
                  </a:lnTo>
                  <a:cubicBezTo>
                    <a:pt x="2640" y="287"/>
                    <a:pt x="2608" y="319"/>
                    <a:pt x="2560" y="350"/>
                  </a:cubicBezTo>
                  <a:cubicBezTo>
                    <a:pt x="2529" y="398"/>
                    <a:pt x="2449" y="462"/>
                    <a:pt x="2401" y="525"/>
                  </a:cubicBezTo>
                  <a:lnTo>
                    <a:pt x="2242" y="716"/>
                  </a:lnTo>
                  <a:cubicBezTo>
                    <a:pt x="2163" y="812"/>
                    <a:pt x="2099" y="907"/>
                    <a:pt x="2020" y="1002"/>
                  </a:cubicBezTo>
                  <a:cubicBezTo>
                    <a:pt x="1988" y="1066"/>
                    <a:pt x="1956" y="1114"/>
                    <a:pt x="1925" y="1161"/>
                  </a:cubicBezTo>
                  <a:cubicBezTo>
                    <a:pt x="1893" y="1225"/>
                    <a:pt x="1845" y="1273"/>
                    <a:pt x="1813" y="1336"/>
                  </a:cubicBezTo>
                  <a:cubicBezTo>
                    <a:pt x="1718" y="1495"/>
                    <a:pt x="1638" y="1654"/>
                    <a:pt x="1543" y="1813"/>
                  </a:cubicBezTo>
                  <a:cubicBezTo>
                    <a:pt x="1463" y="1972"/>
                    <a:pt x="1384" y="2147"/>
                    <a:pt x="1304" y="2322"/>
                  </a:cubicBezTo>
                  <a:cubicBezTo>
                    <a:pt x="1225" y="2497"/>
                    <a:pt x="1161" y="2656"/>
                    <a:pt x="1098" y="2831"/>
                  </a:cubicBezTo>
                  <a:cubicBezTo>
                    <a:pt x="1050" y="3006"/>
                    <a:pt x="986" y="3181"/>
                    <a:pt x="939" y="3355"/>
                  </a:cubicBezTo>
                  <a:cubicBezTo>
                    <a:pt x="875" y="3546"/>
                    <a:pt x="843" y="3721"/>
                    <a:pt x="796" y="3896"/>
                  </a:cubicBezTo>
                  <a:cubicBezTo>
                    <a:pt x="748" y="4087"/>
                    <a:pt x="716" y="4278"/>
                    <a:pt x="684" y="4468"/>
                  </a:cubicBezTo>
                  <a:cubicBezTo>
                    <a:pt x="653" y="4723"/>
                    <a:pt x="621" y="4961"/>
                    <a:pt x="605" y="5216"/>
                  </a:cubicBezTo>
                  <a:cubicBezTo>
                    <a:pt x="589" y="5454"/>
                    <a:pt x="589" y="5740"/>
                    <a:pt x="589" y="5995"/>
                  </a:cubicBezTo>
                  <a:cubicBezTo>
                    <a:pt x="589" y="6185"/>
                    <a:pt x="589" y="6376"/>
                    <a:pt x="605" y="6551"/>
                  </a:cubicBezTo>
                  <a:cubicBezTo>
                    <a:pt x="621" y="6742"/>
                    <a:pt x="637" y="6933"/>
                    <a:pt x="653" y="7108"/>
                  </a:cubicBezTo>
                  <a:cubicBezTo>
                    <a:pt x="684" y="7330"/>
                    <a:pt x="716" y="7553"/>
                    <a:pt x="764" y="7775"/>
                  </a:cubicBezTo>
                  <a:cubicBezTo>
                    <a:pt x="780" y="7887"/>
                    <a:pt x="796" y="8014"/>
                    <a:pt x="827" y="8125"/>
                  </a:cubicBezTo>
                  <a:cubicBezTo>
                    <a:pt x="859" y="8252"/>
                    <a:pt x="875" y="8348"/>
                    <a:pt x="907" y="8459"/>
                  </a:cubicBezTo>
                  <a:cubicBezTo>
                    <a:pt x="939" y="8570"/>
                    <a:pt x="986" y="8729"/>
                    <a:pt x="1018" y="8856"/>
                  </a:cubicBezTo>
                  <a:cubicBezTo>
                    <a:pt x="1066" y="8984"/>
                    <a:pt x="1098" y="9143"/>
                    <a:pt x="1145" y="9270"/>
                  </a:cubicBezTo>
                  <a:cubicBezTo>
                    <a:pt x="1209" y="9540"/>
                    <a:pt x="1304" y="9810"/>
                    <a:pt x="1400" y="10065"/>
                  </a:cubicBezTo>
                  <a:cubicBezTo>
                    <a:pt x="1400" y="10097"/>
                    <a:pt x="1432" y="10113"/>
                    <a:pt x="1432" y="10128"/>
                  </a:cubicBezTo>
                  <a:cubicBezTo>
                    <a:pt x="1463" y="10192"/>
                    <a:pt x="1463" y="10256"/>
                    <a:pt x="1432" y="10319"/>
                  </a:cubicBezTo>
                  <a:cubicBezTo>
                    <a:pt x="1416" y="10367"/>
                    <a:pt x="1368" y="10415"/>
                    <a:pt x="1320" y="10446"/>
                  </a:cubicBezTo>
                  <a:cubicBezTo>
                    <a:pt x="1289" y="10462"/>
                    <a:pt x="1257" y="10462"/>
                    <a:pt x="1209" y="10462"/>
                  </a:cubicBezTo>
                  <a:cubicBezTo>
                    <a:pt x="1130" y="10462"/>
                    <a:pt x="1066" y="10431"/>
                    <a:pt x="1018" y="103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7106677" y="3219292"/>
              <a:ext cx="22648" cy="19401"/>
            </a:xfrm>
            <a:custGeom>
              <a:avLst/>
              <a:gdLst/>
              <a:ahLst/>
              <a:cxnLst/>
              <a:rect l="l" t="t" r="r" b="b"/>
              <a:pathLst>
                <a:path w="558" h="478" extrusionOk="0">
                  <a:moveTo>
                    <a:pt x="128" y="398"/>
                  </a:moveTo>
                  <a:cubicBezTo>
                    <a:pt x="1" y="223"/>
                    <a:pt x="192" y="0"/>
                    <a:pt x="383" y="96"/>
                  </a:cubicBezTo>
                  <a:cubicBezTo>
                    <a:pt x="557" y="207"/>
                    <a:pt x="494" y="477"/>
                    <a:pt x="287" y="477"/>
                  </a:cubicBezTo>
                  <a:cubicBezTo>
                    <a:pt x="224" y="477"/>
                    <a:pt x="160" y="446"/>
                    <a:pt x="128" y="3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7731371" y="2720462"/>
              <a:ext cx="349134" cy="56173"/>
            </a:xfrm>
            <a:custGeom>
              <a:avLst/>
              <a:gdLst/>
              <a:ahLst/>
              <a:cxnLst/>
              <a:rect l="l" t="t" r="r" b="b"/>
              <a:pathLst>
                <a:path w="8602" h="1384" extrusionOk="0">
                  <a:moveTo>
                    <a:pt x="4372" y="1368"/>
                  </a:moveTo>
                  <a:cubicBezTo>
                    <a:pt x="4198" y="1368"/>
                    <a:pt x="4023" y="1336"/>
                    <a:pt x="3864" y="1336"/>
                  </a:cubicBezTo>
                  <a:cubicBezTo>
                    <a:pt x="3514" y="1304"/>
                    <a:pt x="3180" y="1272"/>
                    <a:pt x="2830" y="1225"/>
                  </a:cubicBezTo>
                  <a:cubicBezTo>
                    <a:pt x="2480" y="1193"/>
                    <a:pt x="2131" y="1113"/>
                    <a:pt x="1797" y="1034"/>
                  </a:cubicBezTo>
                  <a:cubicBezTo>
                    <a:pt x="1638" y="986"/>
                    <a:pt x="1495" y="939"/>
                    <a:pt x="1336" y="891"/>
                  </a:cubicBezTo>
                  <a:cubicBezTo>
                    <a:pt x="1193" y="843"/>
                    <a:pt x="1065" y="811"/>
                    <a:pt x="922" y="748"/>
                  </a:cubicBezTo>
                  <a:cubicBezTo>
                    <a:pt x="795" y="700"/>
                    <a:pt x="652" y="636"/>
                    <a:pt x="509" y="573"/>
                  </a:cubicBezTo>
                  <a:lnTo>
                    <a:pt x="286" y="477"/>
                  </a:lnTo>
                  <a:cubicBezTo>
                    <a:pt x="239" y="446"/>
                    <a:pt x="175" y="414"/>
                    <a:pt x="127" y="382"/>
                  </a:cubicBezTo>
                  <a:cubicBezTo>
                    <a:pt x="111" y="382"/>
                    <a:pt x="111" y="366"/>
                    <a:pt x="96" y="366"/>
                  </a:cubicBezTo>
                  <a:cubicBezTo>
                    <a:pt x="0" y="271"/>
                    <a:pt x="111" y="96"/>
                    <a:pt x="239" y="159"/>
                  </a:cubicBezTo>
                  <a:lnTo>
                    <a:pt x="239" y="159"/>
                  </a:lnTo>
                  <a:cubicBezTo>
                    <a:pt x="382" y="207"/>
                    <a:pt x="509" y="239"/>
                    <a:pt x="636" y="287"/>
                  </a:cubicBezTo>
                  <a:cubicBezTo>
                    <a:pt x="779" y="334"/>
                    <a:pt x="938" y="382"/>
                    <a:pt x="1081" y="414"/>
                  </a:cubicBezTo>
                  <a:cubicBezTo>
                    <a:pt x="1304" y="477"/>
                    <a:pt x="1542" y="541"/>
                    <a:pt x="1781" y="589"/>
                  </a:cubicBezTo>
                  <a:cubicBezTo>
                    <a:pt x="1892" y="621"/>
                    <a:pt x="2019" y="652"/>
                    <a:pt x="2131" y="668"/>
                  </a:cubicBezTo>
                  <a:cubicBezTo>
                    <a:pt x="2258" y="700"/>
                    <a:pt x="2385" y="716"/>
                    <a:pt x="2512" y="732"/>
                  </a:cubicBezTo>
                  <a:cubicBezTo>
                    <a:pt x="2671" y="764"/>
                    <a:pt x="2846" y="780"/>
                    <a:pt x="3005" y="795"/>
                  </a:cubicBezTo>
                  <a:lnTo>
                    <a:pt x="3546" y="843"/>
                  </a:lnTo>
                  <a:cubicBezTo>
                    <a:pt x="3880" y="875"/>
                    <a:pt x="4229" y="907"/>
                    <a:pt x="4563" y="923"/>
                  </a:cubicBezTo>
                  <a:lnTo>
                    <a:pt x="4690" y="923"/>
                  </a:lnTo>
                  <a:cubicBezTo>
                    <a:pt x="4929" y="923"/>
                    <a:pt x="5167" y="907"/>
                    <a:pt x="5406" y="891"/>
                  </a:cubicBezTo>
                  <a:cubicBezTo>
                    <a:pt x="5676" y="859"/>
                    <a:pt x="5962" y="811"/>
                    <a:pt x="6233" y="732"/>
                  </a:cubicBezTo>
                  <a:cubicBezTo>
                    <a:pt x="6551" y="652"/>
                    <a:pt x="6869" y="557"/>
                    <a:pt x="7187" y="462"/>
                  </a:cubicBezTo>
                  <a:cubicBezTo>
                    <a:pt x="7505" y="366"/>
                    <a:pt x="7823" y="287"/>
                    <a:pt x="8141" y="159"/>
                  </a:cubicBezTo>
                  <a:cubicBezTo>
                    <a:pt x="8220" y="128"/>
                    <a:pt x="8299" y="96"/>
                    <a:pt x="8395" y="48"/>
                  </a:cubicBezTo>
                  <a:cubicBezTo>
                    <a:pt x="8522" y="0"/>
                    <a:pt x="8602" y="175"/>
                    <a:pt x="8490" y="255"/>
                  </a:cubicBezTo>
                  <a:cubicBezTo>
                    <a:pt x="8331" y="318"/>
                    <a:pt x="8172" y="398"/>
                    <a:pt x="8013" y="446"/>
                  </a:cubicBezTo>
                  <a:cubicBezTo>
                    <a:pt x="7870" y="509"/>
                    <a:pt x="7695" y="589"/>
                    <a:pt x="7536" y="668"/>
                  </a:cubicBezTo>
                  <a:cubicBezTo>
                    <a:pt x="7234" y="795"/>
                    <a:pt x="6900" y="923"/>
                    <a:pt x="6582" y="1034"/>
                  </a:cubicBezTo>
                  <a:cubicBezTo>
                    <a:pt x="6360" y="1098"/>
                    <a:pt x="6137" y="1161"/>
                    <a:pt x="5915" y="1225"/>
                  </a:cubicBezTo>
                  <a:lnTo>
                    <a:pt x="5946" y="1225"/>
                  </a:lnTo>
                  <a:cubicBezTo>
                    <a:pt x="5756" y="1272"/>
                    <a:pt x="5565" y="1320"/>
                    <a:pt x="5374" y="1336"/>
                  </a:cubicBezTo>
                  <a:cubicBezTo>
                    <a:pt x="5215" y="1352"/>
                    <a:pt x="5040" y="1368"/>
                    <a:pt x="4865" y="1368"/>
                  </a:cubicBezTo>
                  <a:lnTo>
                    <a:pt x="4738" y="1368"/>
                  </a:lnTo>
                  <a:cubicBezTo>
                    <a:pt x="4627" y="1384"/>
                    <a:pt x="4500" y="1368"/>
                    <a:pt x="4372" y="13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7933988" y="3850399"/>
              <a:ext cx="294949" cy="176231"/>
            </a:xfrm>
            <a:custGeom>
              <a:avLst/>
              <a:gdLst/>
              <a:ahLst/>
              <a:cxnLst/>
              <a:rect l="l" t="t" r="r" b="b"/>
              <a:pathLst>
                <a:path w="7267" h="4342" extrusionOk="0">
                  <a:moveTo>
                    <a:pt x="652" y="4309"/>
                  </a:moveTo>
                  <a:cubicBezTo>
                    <a:pt x="589" y="4309"/>
                    <a:pt x="525" y="4309"/>
                    <a:pt x="462" y="4294"/>
                  </a:cubicBezTo>
                  <a:cubicBezTo>
                    <a:pt x="382" y="4278"/>
                    <a:pt x="303" y="4278"/>
                    <a:pt x="223" y="4246"/>
                  </a:cubicBezTo>
                  <a:cubicBezTo>
                    <a:pt x="144" y="4230"/>
                    <a:pt x="0" y="4198"/>
                    <a:pt x="0" y="4087"/>
                  </a:cubicBezTo>
                  <a:cubicBezTo>
                    <a:pt x="0" y="4023"/>
                    <a:pt x="64" y="3976"/>
                    <a:pt x="128" y="3991"/>
                  </a:cubicBezTo>
                  <a:lnTo>
                    <a:pt x="144" y="3991"/>
                  </a:lnTo>
                  <a:lnTo>
                    <a:pt x="271" y="3991"/>
                  </a:lnTo>
                  <a:cubicBezTo>
                    <a:pt x="398" y="3976"/>
                    <a:pt x="525" y="3960"/>
                    <a:pt x="652" y="3944"/>
                  </a:cubicBezTo>
                  <a:cubicBezTo>
                    <a:pt x="780" y="3928"/>
                    <a:pt x="907" y="3896"/>
                    <a:pt x="1034" y="3880"/>
                  </a:cubicBezTo>
                  <a:cubicBezTo>
                    <a:pt x="1082" y="3864"/>
                    <a:pt x="1145" y="3848"/>
                    <a:pt x="1209" y="3832"/>
                  </a:cubicBezTo>
                  <a:lnTo>
                    <a:pt x="1352" y="3785"/>
                  </a:lnTo>
                  <a:lnTo>
                    <a:pt x="1352" y="3785"/>
                  </a:lnTo>
                  <a:cubicBezTo>
                    <a:pt x="1654" y="3673"/>
                    <a:pt x="1972" y="3546"/>
                    <a:pt x="2258" y="3387"/>
                  </a:cubicBezTo>
                  <a:lnTo>
                    <a:pt x="2338" y="3355"/>
                  </a:lnTo>
                  <a:lnTo>
                    <a:pt x="2306" y="3371"/>
                  </a:lnTo>
                  <a:cubicBezTo>
                    <a:pt x="2576" y="3228"/>
                    <a:pt x="2831" y="3101"/>
                    <a:pt x="3069" y="2974"/>
                  </a:cubicBezTo>
                  <a:lnTo>
                    <a:pt x="3435" y="2767"/>
                  </a:lnTo>
                  <a:cubicBezTo>
                    <a:pt x="3562" y="2704"/>
                    <a:pt x="3673" y="2624"/>
                    <a:pt x="3784" y="2545"/>
                  </a:cubicBezTo>
                  <a:cubicBezTo>
                    <a:pt x="4071" y="2354"/>
                    <a:pt x="4357" y="2147"/>
                    <a:pt x="4643" y="1940"/>
                  </a:cubicBezTo>
                  <a:cubicBezTo>
                    <a:pt x="4913" y="1718"/>
                    <a:pt x="5184" y="1495"/>
                    <a:pt x="5470" y="1257"/>
                  </a:cubicBezTo>
                  <a:cubicBezTo>
                    <a:pt x="5629" y="1130"/>
                    <a:pt x="5788" y="1002"/>
                    <a:pt x="5963" y="859"/>
                  </a:cubicBezTo>
                  <a:cubicBezTo>
                    <a:pt x="6122" y="732"/>
                    <a:pt x="6281" y="605"/>
                    <a:pt x="6456" y="462"/>
                  </a:cubicBezTo>
                  <a:cubicBezTo>
                    <a:pt x="6535" y="382"/>
                    <a:pt x="6630" y="303"/>
                    <a:pt x="6710" y="223"/>
                  </a:cubicBezTo>
                  <a:cubicBezTo>
                    <a:pt x="6932" y="1"/>
                    <a:pt x="7266" y="335"/>
                    <a:pt x="7044" y="557"/>
                  </a:cubicBezTo>
                  <a:cubicBezTo>
                    <a:pt x="6917" y="669"/>
                    <a:pt x="6773" y="796"/>
                    <a:pt x="6646" y="907"/>
                  </a:cubicBezTo>
                  <a:lnTo>
                    <a:pt x="6281" y="1257"/>
                  </a:lnTo>
                  <a:cubicBezTo>
                    <a:pt x="6026" y="1511"/>
                    <a:pt x="5756" y="1750"/>
                    <a:pt x="5486" y="1972"/>
                  </a:cubicBezTo>
                  <a:cubicBezTo>
                    <a:pt x="5215" y="2195"/>
                    <a:pt x="4945" y="2402"/>
                    <a:pt x="4675" y="2608"/>
                  </a:cubicBezTo>
                  <a:cubicBezTo>
                    <a:pt x="4373" y="2831"/>
                    <a:pt x="4071" y="3022"/>
                    <a:pt x="3769" y="3196"/>
                  </a:cubicBezTo>
                  <a:cubicBezTo>
                    <a:pt x="3466" y="3371"/>
                    <a:pt x="3164" y="3530"/>
                    <a:pt x="2846" y="3689"/>
                  </a:cubicBezTo>
                  <a:cubicBezTo>
                    <a:pt x="2703" y="3753"/>
                    <a:pt x="2544" y="3832"/>
                    <a:pt x="2385" y="3896"/>
                  </a:cubicBezTo>
                  <a:cubicBezTo>
                    <a:pt x="2226" y="3976"/>
                    <a:pt x="2067" y="4039"/>
                    <a:pt x="1908" y="4103"/>
                  </a:cubicBezTo>
                  <a:cubicBezTo>
                    <a:pt x="1845" y="4135"/>
                    <a:pt x="1765" y="4150"/>
                    <a:pt x="1702" y="4166"/>
                  </a:cubicBezTo>
                  <a:lnTo>
                    <a:pt x="1733" y="4166"/>
                  </a:lnTo>
                  <a:cubicBezTo>
                    <a:pt x="1606" y="4230"/>
                    <a:pt x="1463" y="4262"/>
                    <a:pt x="1320" y="4294"/>
                  </a:cubicBezTo>
                  <a:cubicBezTo>
                    <a:pt x="1177" y="4325"/>
                    <a:pt x="1034" y="4341"/>
                    <a:pt x="891" y="4341"/>
                  </a:cubicBezTo>
                  <a:lnTo>
                    <a:pt x="843" y="4341"/>
                  </a:lnTo>
                  <a:cubicBezTo>
                    <a:pt x="748" y="4309"/>
                    <a:pt x="700" y="4309"/>
                    <a:pt x="652" y="43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8255366" y="3809121"/>
              <a:ext cx="14855" cy="14206"/>
            </a:xfrm>
            <a:custGeom>
              <a:avLst/>
              <a:gdLst/>
              <a:ahLst/>
              <a:cxnLst/>
              <a:rect l="l" t="t" r="r" b="b"/>
              <a:pathLst>
                <a:path w="366" h="350" extrusionOk="0">
                  <a:moveTo>
                    <a:pt x="0" y="207"/>
                  </a:moveTo>
                  <a:cubicBezTo>
                    <a:pt x="0" y="64"/>
                    <a:pt x="175" y="0"/>
                    <a:pt x="270" y="96"/>
                  </a:cubicBezTo>
                  <a:cubicBezTo>
                    <a:pt x="366" y="191"/>
                    <a:pt x="302" y="350"/>
                    <a:pt x="159" y="350"/>
                  </a:cubicBezTo>
                  <a:cubicBezTo>
                    <a:pt x="80" y="350"/>
                    <a:pt x="0" y="286"/>
                    <a:pt x="0" y="207"/>
                  </a:cubicBezTo>
                  <a:close/>
                </a:path>
              </a:pathLst>
            </a:custGeom>
            <a:solidFill>
              <a:srgbClr val="F9D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8260520" y="3749090"/>
              <a:ext cx="69729" cy="71028"/>
            </a:xfrm>
            <a:custGeom>
              <a:avLst/>
              <a:gdLst/>
              <a:ahLst/>
              <a:cxnLst/>
              <a:rect l="l" t="t" r="r" b="b"/>
              <a:pathLst>
                <a:path w="1718" h="1750" extrusionOk="0">
                  <a:moveTo>
                    <a:pt x="80" y="1750"/>
                  </a:moveTo>
                  <a:cubicBezTo>
                    <a:pt x="32" y="1734"/>
                    <a:pt x="0" y="1686"/>
                    <a:pt x="16" y="1638"/>
                  </a:cubicBezTo>
                  <a:cubicBezTo>
                    <a:pt x="32" y="1622"/>
                    <a:pt x="32" y="1606"/>
                    <a:pt x="48" y="1591"/>
                  </a:cubicBezTo>
                  <a:cubicBezTo>
                    <a:pt x="48" y="1575"/>
                    <a:pt x="64" y="1559"/>
                    <a:pt x="80" y="1559"/>
                  </a:cubicBezTo>
                  <a:cubicBezTo>
                    <a:pt x="96" y="1527"/>
                    <a:pt x="112" y="1495"/>
                    <a:pt x="143" y="1463"/>
                  </a:cubicBezTo>
                  <a:lnTo>
                    <a:pt x="302" y="1273"/>
                  </a:lnTo>
                  <a:cubicBezTo>
                    <a:pt x="414" y="1129"/>
                    <a:pt x="509" y="1002"/>
                    <a:pt x="636" y="875"/>
                  </a:cubicBezTo>
                  <a:cubicBezTo>
                    <a:pt x="748" y="732"/>
                    <a:pt x="827" y="637"/>
                    <a:pt x="938" y="509"/>
                  </a:cubicBezTo>
                  <a:cubicBezTo>
                    <a:pt x="986" y="446"/>
                    <a:pt x="1050" y="382"/>
                    <a:pt x="1097" y="319"/>
                  </a:cubicBezTo>
                  <a:cubicBezTo>
                    <a:pt x="1161" y="255"/>
                    <a:pt x="1209" y="191"/>
                    <a:pt x="1272" y="144"/>
                  </a:cubicBezTo>
                  <a:lnTo>
                    <a:pt x="1304" y="96"/>
                  </a:lnTo>
                  <a:cubicBezTo>
                    <a:pt x="1336" y="48"/>
                    <a:pt x="1400" y="17"/>
                    <a:pt x="1447" y="1"/>
                  </a:cubicBezTo>
                  <a:cubicBezTo>
                    <a:pt x="1511" y="1"/>
                    <a:pt x="1574" y="17"/>
                    <a:pt x="1622" y="48"/>
                  </a:cubicBezTo>
                  <a:cubicBezTo>
                    <a:pt x="1670" y="80"/>
                    <a:pt x="1702" y="144"/>
                    <a:pt x="1702" y="191"/>
                  </a:cubicBezTo>
                  <a:cubicBezTo>
                    <a:pt x="1718" y="255"/>
                    <a:pt x="1702" y="319"/>
                    <a:pt x="1654" y="366"/>
                  </a:cubicBezTo>
                  <a:lnTo>
                    <a:pt x="1622" y="414"/>
                  </a:lnTo>
                  <a:cubicBezTo>
                    <a:pt x="1590" y="478"/>
                    <a:pt x="1559" y="525"/>
                    <a:pt x="1511" y="573"/>
                  </a:cubicBezTo>
                  <a:cubicBezTo>
                    <a:pt x="1479" y="637"/>
                    <a:pt x="1431" y="684"/>
                    <a:pt x="1384" y="748"/>
                  </a:cubicBezTo>
                  <a:cubicBezTo>
                    <a:pt x="1288" y="859"/>
                    <a:pt x="1193" y="939"/>
                    <a:pt x="1082" y="1050"/>
                  </a:cubicBezTo>
                  <a:cubicBezTo>
                    <a:pt x="986" y="1161"/>
                    <a:pt x="875" y="1257"/>
                    <a:pt x="764" y="1352"/>
                  </a:cubicBezTo>
                  <a:cubicBezTo>
                    <a:pt x="668" y="1447"/>
                    <a:pt x="557" y="1527"/>
                    <a:pt x="446" y="1606"/>
                  </a:cubicBezTo>
                  <a:lnTo>
                    <a:pt x="446" y="1606"/>
                  </a:lnTo>
                  <a:lnTo>
                    <a:pt x="446" y="1606"/>
                  </a:lnTo>
                  <a:lnTo>
                    <a:pt x="446" y="1606"/>
                  </a:lnTo>
                  <a:cubicBezTo>
                    <a:pt x="398" y="1638"/>
                    <a:pt x="350" y="1670"/>
                    <a:pt x="318" y="1686"/>
                  </a:cubicBezTo>
                  <a:cubicBezTo>
                    <a:pt x="287" y="1702"/>
                    <a:pt x="255" y="1718"/>
                    <a:pt x="239" y="1734"/>
                  </a:cubicBezTo>
                  <a:cubicBezTo>
                    <a:pt x="207" y="1734"/>
                    <a:pt x="191" y="1734"/>
                    <a:pt x="175" y="1734"/>
                  </a:cubicBezTo>
                  <a:lnTo>
                    <a:pt x="128" y="1734"/>
                  </a:lnTo>
                  <a:cubicBezTo>
                    <a:pt x="112" y="1750"/>
                    <a:pt x="96" y="1750"/>
                    <a:pt x="80" y="17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7180264" y="3479990"/>
              <a:ext cx="369143" cy="371741"/>
            </a:xfrm>
            <a:custGeom>
              <a:avLst/>
              <a:gdLst/>
              <a:ahLst/>
              <a:cxnLst/>
              <a:rect l="l" t="t" r="r" b="b"/>
              <a:pathLst>
                <a:path w="9095" h="9159" extrusionOk="0">
                  <a:moveTo>
                    <a:pt x="8983" y="9159"/>
                  </a:moveTo>
                  <a:cubicBezTo>
                    <a:pt x="8952" y="9143"/>
                    <a:pt x="8920" y="9127"/>
                    <a:pt x="8888" y="9111"/>
                  </a:cubicBezTo>
                  <a:lnTo>
                    <a:pt x="8713" y="8984"/>
                  </a:lnTo>
                  <a:lnTo>
                    <a:pt x="8363" y="8761"/>
                  </a:lnTo>
                  <a:cubicBezTo>
                    <a:pt x="8093" y="8586"/>
                    <a:pt x="7839" y="8411"/>
                    <a:pt x="7568" y="8221"/>
                  </a:cubicBezTo>
                  <a:cubicBezTo>
                    <a:pt x="7330" y="8046"/>
                    <a:pt x="7091" y="7871"/>
                    <a:pt x="6837" y="7696"/>
                  </a:cubicBezTo>
                  <a:cubicBezTo>
                    <a:pt x="6599" y="7521"/>
                    <a:pt x="6376" y="7346"/>
                    <a:pt x="6137" y="7171"/>
                  </a:cubicBezTo>
                  <a:cubicBezTo>
                    <a:pt x="6026" y="7076"/>
                    <a:pt x="5915" y="6980"/>
                    <a:pt x="5804" y="6885"/>
                  </a:cubicBezTo>
                  <a:cubicBezTo>
                    <a:pt x="5692" y="6806"/>
                    <a:pt x="5581" y="6710"/>
                    <a:pt x="5470" y="6615"/>
                  </a:cubicBezTo>
                  <a:cubicBezTo>
                    <a:pt x="5358" y="6519"/>
                    <a:pt x="5247" y="6424"/>
                    <a:pt x="5152" y="6329"/>
                  </a:cubicBezTo>
                  <a:cubicBezTo>
                    <a:pt x="5088" y="6281"/>
                    <a:pt x="5040" y="6233"/>
                    <a:pt x="4993" y="6185"/>
                  </a:cubicBezTo>
                  <a:cubicBezTo>
                    <a:pt x="4929" y="6138"/>
                    <a:pt x="4881" y="6090"/>
                    <a:pt x="4834" y="6042"/>
                  </a:cubicBezTo>
                  <a:lnTo>
                    <a:pt x="4532" y="5756"/>
                  </a:lnTo>
                  <a:lnTo>
                    <a:pt x="4198" y="5438"/>
                  </a:lnTo>
                  <a:cubicBezTo>
                    <a:pt x="3991" y="5231"/>
                    <a:pt x="3800" y="5041"/>
                    <a:pt x="3594" y="4818"/>
                  </a:cubicBezTo>
                  <a:cubicBezTo>
                    <a:pt x="3196" y="4389"/>
                    <a:pt x="2799" y="3944"/>
                    <a:pt x="2417" y="3483"/>
                  </a:cubicBezTo>
                  <a:cubicBezTo>
                    <a:pt x="2210" y="3260"/>
                    <a:pt x="2035" y="3022"/>
                    <a:pt x="1845" y="2783"/>
                  </a:cubicBezTo>
                  <a:cubicBezTo>
                    <a:pt x="1654" y="2560"/>
                    <a:pt x="1479" y="2322"/>
                    <a:pt x="1288" y="2083"/>
                  </a:cubicBezTo>
                  <a:cubicBezTo>
                    <a:pt x="1113" y="1861"/>
                    <a:pt x="954" y="1638"/>
                    <a:pt x="795" y="1400"/>
                  </a:cubicBezTo>
                  <a:cubicBezTo>
                    <a:pt x="700" y="1289"/>
                    <a:pt x="620" y="1161"/>
                    <a:pt x="541" y="1034"/>
                  </a:cubicBezTo>
                  <a:cubicBezTo>
                    <a:pt x="461" y="907"/>
                    <a:pt x="382" y="796"/>
                    <a:pt x="303" y="668"/>
                  </a:cubicBezTo>
                  <a:cubicBezTo>
                    <a:pt x="239" y="541"/>
                    <a:pt x="159" y="414"/>
                    <a:pt x="80" y="287"/>
                  </a:cubicBezTo>
                  <a:cubicBezTo>
                    <a:pt x="0" y="160"/>
                    <a:pt x="112" y="1"/>
                    <a:pt x="271" y="32"/>
                  </a:cubicBezTo>
                  <a:cubicBezTo>
                    <a:pt x="318" y="48"/>
                    <a:pt x="350" y="80"/>
                    <a:pt x="382" y="112"/>
                  </a:cubicBezTo>
                  <a:lnTo>
                    <a:pt x="446" y="223"/>
                  </a:lnTo>
                  <a:cubicBezTo>
                    <a:pt x="589" y="446"/>
                    <a:pt x="764" y="653"/>
                    <a:pt x="923" y="859"/>
                  </a:cubicBezTo>
                  <a:cubicBezTo>
                    <a:pt x="1082" y="1082"/>
                    <a:pt x="1272" y="1336"/>
                    <a:pt x="1431" y="1575"/>
                  </a:cubicBezTo>
                  <a:cubicBezTo>
                    <a:pt x="1781" y="2052"/>
                    <a:pt x="2131" y="2513"/>
                    <a:pt x="2497" y="2974"/>
                  </a:cubicBezTo>
                  <a:cubicBezTo>
                    <a:pt x="2862" y="3419"/>
                    <a:pt x="3244" y="3896"/>
                    <a:pt x="3625" y="4341"/>
                  </a:cubicBezTo>
                  <a:lnTo>
                    <a:pt x="3657" y="4373"/>
                  </a:lnTo>
                  <a:cubicBezTo>
                    <a:pt x="4039" y="4802"/>
                    <a:pt x="4420" y="5231"/>
                    <a:pt x="4834" y="5629"/>
                  </a:cubicBezTo>
                  <a:lnTo>
                    <a:pt x="5040" y="5820"/>
                  </a:lnTo>
                  <a:lnTo>
                    <a:pt x="5263" y="6026"/>
                  </a:lnTo>
                  <a:cubicBezTo>
                    <a:pt x="5390" y="6138"/>
                    <a:pt x="5517" y="6249"/>
                    <a:pt x="5629" y="6360"/>
                  </a:cubicBezTo>
                  <a:cubicBezTo>
                    <a:pt x="5756" y="6472"/>
                    <a:pt x="5835" y="6535"/>
                    <a:pt x="5947" y="6631"/>
                  </a:cubicBezTo>
                  <a:cubicBezTo>
                    <a:pt x="6058" y="6710"/>
                    <a:pt x="6169" y="6821"/>
                    <a:pt x="6281" y="6901"/>
                  </a:cubicBezTo>
                  <a:cubicBezTo>
                    <a:pt x="6503" y="7092"/>
                    <a:pt x="6726" y="7282"/>
                    <a:pt x="6964" y="7457"/>
                  </a:cubicBezTo>
                  <a:cubicBezTo>
                    <a:pt x="7187" y="7632"/>
                    <a:pt x="7425" y="7807"/>
                    <a:pt x="7664" y="7982"/>
                  </a:cubicBezTo>
                  <a:lnTo>
                    <a:pt x="8411" y="8539"/>
                  </a:lnTo>
                  <a:cubicBezTo>
                    <a:pt x="8538" y="8618"/>
                    <a:pt x="8649" y="8713"/>
                    <a:pt x="8761" y="8793"/>
                  </a:cubicBezTo>
                  <a:cubicBezTo>
                    <a:pt x="8824" y="8841"/>
                    <a:pt x="8904" y="8904"/>
                    <a:pt x="8967" y="8952"/>
                  </a:cubicBezTo>
                  <a:cubicBezTo>
                    <a:pt x="8983" y="8968"/>
                    <a:pt x="9015" y="9000"/>
                    <a:pt x="9031" y="9015"/>
                  </a:cubicBezTo>
                  <a:cubicBezTo>
                    <a:pt x="9063" y="9031"/>
                    <a:pt x="9079" y="9063"/>
                    <a:pt x="9095" y="9079"/>
                  </a:cubicBezTo>
                  <a:cubicBezTo>
                    <a:pt x="9095" y="9111"/>
                    <a:pt x="9079" y="9143"/>
                    <a:pt x="9063" y="9159"/>
                  </a:cubicBezTo>
                  <a:lnTo>
                    <a:pt x="9031" y="9159"/>
                  </a:lnTo>
                  <a:cubicBezTo>
                    <a:pt x="9015" y="9159"/>
                    <a:pt x="8999" y="9159"/>
                    <a:pt x="8983" y="9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7159605" y="3437413"/>
              <a:ext cx="27153" cy="27153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1" y="382"/>
                  </a:moveTo>
                  <a:cubicBezTo>
                    <a:pt x="1" y="128"/>
                    <a:pt x="303" y="0"/>
                    <a:pt x="494" y="175"/>
                  </a:cubicBezTo>
                  <a:cubicBezTo>
                    <a:pt x="668" y="350"/>
                    <a:pt x="557" y="668"/>
                    <a:pt x="303" y="668"/>
                  </a:cubicBezTo>
                  <a:cubicBezTo>
                    <a:pt x="144" y="668"/>
                    <a:pt x="17" y="541"/>
                    <a:pt x="1" y="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7217037" y="2675288"/>
              <a:ext cx="225910" cy="54265"/>
            </a:xfrm>
            <a:custGeom>
              <a:avLst/>
              <a:gdLst/>
              <a:ahLst/>
              <a:cxnLst/>
              <a:rect l="l" t="t" r="r" b="b"/>
              <a:pathLst>
                <a:path w="5566" h="1337" extrusionOk="0">
                  <a:moveTo>
                    <a:pt x="48" y="1320"/>
                  </a:moveTo>
                  <a:cubicBezTo>
                    <a:pt x="1" y="1272"/>
                    <a:pt x="1" y="1209"/>
                    <a:pt x="48" y="1161"/>
                  </a:cubicBezTo>
                  <a:cubicBezTo>
                    <a:pt x="96" y="1098"/>
                    <a:pt x="144" y="1050"/>
                    <a:pt x="191" y="986"/>
                  </a:cubicBezTo>
                  <a:cubicBezTo>
                    <a:pt x="255" y="939"/>
                    <a:pt x="303" y="875"/>
                    <a:pt x="366" y="827"/>
                  </a:cubicBezTo>
                  <a:cubicBezTo>
                    <a:pt x="446" y="764"/>
                    <a:pt x="509" y="700"/>
                    <a:pt x="589" y="652"/>
                  </a:cubicBezTo>
                  <a:cubicBezTo>
                    <a:pt x="668" y="605"/>
                    <a:pt x="732" y="557"/>
                    <a:pt x="796" y="493"/>
                  </a:cubicBezTo>
                  <a:lnTo>
                    <a:pt x="907" y="430"/>
                  </a:lnTo>
                  <a:cubicBezTo>
                    <a:pt x="907" y="430"/>
                    <a:pt x="923" y="414"/>
                    <a:pt x="939" y="414"/>
                  </a:cubicBezTo>
                  <a:lnTo>
                    <a:pt x="1034" y="350"/>
                  </a:lnTo>
                  <a:cubicBezTo>
                    <a:pt x="1114" y="319"/>
                    <a:pt x="1209" y="271"/>
                    <a:pt x="1288" y="239"/>
                  </a:cubicBezTo>
                  <a:cubicBezTo>
                    <a:pt x="1368" y="207"/>
                    <a:pt x="1447" y="175"/>
                    <a:pt x="1527" y="144"/>
                  </a:cubicBezTo>
                  <a:cubicBezTo>
                    <a:pt x="1606" y="128"/>
                    <a:pt x="1686" y="96"/>
                    <a:pt x="1765" y="80"/>
                  </a:cubicBezTo>
                  <a:cubicBezTo>
                    <a:pt x="1877" y="64"/>
                    <a:pt x="1972" y="48"/>
                    <a:pt x="2068" y="32"/>
                  </a:cubicBezTo>
                  <a:cubicBezTo>
                    <a:pt x="2179" y="16"/>
                    <a:pt x="2242" y="1"/>
                    <a:pt x="2322" y="1"/>
                  </a:cubicBezTo>
                  <a:cubicBezTo>
                    <a:pt x="2497" y="1"/>
                    <a:pt x="2672" y="1"/>
                    <a:pt x="2847" y="1"/>
                  </a:cubicBezTo>
                  <a:cubicBezTo>
                    <a:pt x="3037" y="16"/>
                    <a:pt x="3212" y="32"/>
                    <a:pt x="3403" y="64"/>
                  </a:cubicBezTo>
                  <a:cubicBezTo>
                    <a:pt x="3594" y="80"/>
                    <a:pt x="3753" y="112"/>
                    <a:pt x="3944" y="160"/>
                  </a:cubicBezTo>
                  <a:cubicBezTo>
                    <a:pt x="4055" y="191"/>
                    <a:pt x="4182" y="223"/>
                    <a:pt x="4309" y="255"/>
                  </a:cubicBezTo>
                  <a:cubicBezTo>
                    <a:pt x="4436" y="303"/>
                    <a:pt x="4580" y="350"/>
                    <a:pt x="4707" y="414"/>
                  </a:cubicBezTo>
                  <a:cubicBezTo>
                    <a:pt x="4818" y="462"/>
                    <a:pt x="4929" y="509"/>
                    <a:pt x="5041" y="573"/>
                  </a:cubicBezTo>
                  <a:lnTo>
                    <a:pt x="5390" y="732"/>
                  </a:lnTo>
                  <a:cubicBezTo>
                    <a:pt x="5518" y="795"/>
                    <a:pt x="5565" y="923"/>
                    <a:pt x="5518" y="1050"/>
                  </a:cubicBezTo>
                  <a:cubicBezTo>
                    <a:pt x="5454" y="1177"/>
                    <a:pt x="5311" y="1225"/>
                    <a:pt x="5200" y="1161"/>
                  </a:cubicBezTo>
                  <a:cubicBezTo>
                    <a:pt x="5072" y="1113"/>
                    <a:pt x="4945" y="1050"/>
                    <a:pt x="4802" y="1002"/>
                  </a:cubicBezTo>
                  <a:cubicBezTo>
                    <a:pt x="4611" y="939"/>
                    <a:pt x="4436" y="891"/>
                    <a:pt x="4246" y="827"/>
                  </a:cubicBezTo>
                  <a:cubicBezTo>
                    <a:pt x="4071" y="780"/>
                    <a:pt x="3896" y="732"/>
                    <a:pt x="3721" y="684"/>
                  </a:cubicBezTo>
                  <a:cubicBezTo>
                    <a:pt x="3594" y="652"/>
                    <a:pt x="3451" y="636"/>
                    <a:pt x="3324" y="605"/>
                  </a:cubicBezTo>
                  <a:cubicBezTo>
                    <a:pt x="3180" y="589"/>
                    <a:pt x="3053" y="573"/>
                    <a:pt x="2910" y="557"/>
                  </a:cubicBezTo>
                  <a:cubicBezTo>
                    <a:pt x="2767" y="541"/>
                    <a:pt x="2672" y="541"/>
                    <a:pt x="2560" y="541"/>
                  </a:cubicBezTo>
                  <a:cubicBezTo>
                    <a:pt x="2449" y="525"/>
                    <a:pt x="2370" y="541"/>
                    <a:pt x="2258" y="541"/>
                  </a:cubicBezTo>
                  <a:cubicBezTo>
                    <a:pt x="2195" y="541"/>
                    <a:pt x="2131" y="541"/>
                    <a:pt x="2068" y="557"/>
                  </a:cubicBezTo>
                  <a:cubicBezTo>
                    <a:pt x="1988" y="573"/>
                    <a:pt x="1924" y="573"/>
                    <a:pt x="1845" y="573"/>
                  </a:cubicBezTo>
                  <a:cubicBezTo>
                    <a:pt x="1781" y="589"/>
                    <a:pt x="1718" y="605"/>
                    <a:pt x="1670" y="605"/>
                  </a:cubicBezTo>
                  <a:cubicBezTo>
                    <a:pt x="1606" y="621"/>
                    <a:pt x="1527" y="652"/>
                    <a:pt x="1463" y="668"/>
                  </a:cubicBezTo>
                  <a:cubicBezTo>
                    <a:pt x="1400" y="684"/>
                    <a:pt x="1336" y="716"/>
                    <a:pt x="1273" y="732"/>
                  </a:cubicBezTo>
                  <a:lnTo>
                    <a:pt x="1161" y="780"/>
                  </a:lnTo>
                  <a:lnTo>
                    <a:pt x="1114" y="795"/>
                  </a:lnTo>
                  <a:lnTo>
                    <a:pt x="1098" y="795"/>
                  </a:lnTo>
                  <a:lnTo>
                    <a:pt x="1034" y="827"/>
                  </a:lnTo>
                  <a:lnTo>
                    <a:pt x="1034" y="827"/>
                  </a:lnTo>
                  <a:cubicBezTo>
                    <a:pt x="780" y="939"/>
                    <a:pt x="557" y="1066"/>
                    <a:pt x="319" y="1209"/>
                  </a:cubicBezTo>
                  <a:cubicBezTo>
                    <a:pt x="287" y="1225"/>
                    <a:pt x="239" y="1257"/>
                    <a:pt x="207" y="1288"/>
                  </a:cubicBezTo>
                  <a:cubicBezTo>
                    <a:pt x="191" y="1320"/>
                    <a:pt x="160" y="1320"/>
                    <a:pt x="128" y="1320"/>
                  </a:cubicBezTo>
                  <a:cubicBezTo>
                    <a:pt x="96" y="1336"/>
                    <a:pt x="80" y="1336"/>
                    <a:pt x="48" y="1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7473230" y="2723669"/>
              <a:ext cx="27153" cy="27153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16" y="367"/>
                  </a:moveTo>
                  <a:cubicBezTo>
                    <a:pt x="16" y="112"/>
                    <a:pt x="334" y="1"/>
                    <a:pt x="493" y="176"/>
                  </a:cubicBezTo>
                  <a:cubicBezTo>
                    <a:pt x="668" y="367"/>
                    <a:pt x="541" y="669"/>
                    <a:pt x="287" y="653"/>
                  </a:cubicBezTo>
                  <a:cubicBezTo>
                    <a:pt x="128" y="653"/>
                    <a:pt x="1" y="526"/>
                    <a:pt x="16" y="3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8121140" y="2754029"/>
              <a:ext cx="147820" cy="38761"/>
            </a:xfrm>
            <a:custGeom>
              <a:avLst/>
              <a:gdLst/>
              <a:ahLst/>
              <a:cxnLst/>
              <a:rect l="l" t="t" r="r" b="b"/>
              <a:pathLst>
                <a:path w="3642" h="955" extrusionOk="0">
                  <a:moveTo>
                    <a:pt x="1495" y="938"/>
                  </a:moveTo>
                  <a:cubicBezTo>
                    <a:pt x="1336" y="922"/>
                    <a:pt x="1193" y="891"/>
                    <a:pt x="1065" y="859"/>
                  </a:cubicBezTo>
                  <a:cubicBezTo>
                    <a:pt x="922" y="827"/>
                    <a:pt x="779" y="779"/>
                    <a:pt x="636" y="716"/>
                  </a:cubicBezTo>
                  <a:cubicBezTo>
                    <a:pt x="493" y="684"/>
                    <a:pt x="366" y="604"/>
                    <a:pt x="239" y="525"/>
                  </a:cubicBezTo>
                  <a:cubicBezTo>
                    <a:pt x="175" y="477"/>
                    <a:pt x="127" y="429"/>
                    <a:pt x="80" y="366"/>
                  </a:cubicBezTo>
                  <a:cubicBezTo>
                    <a:pt x="16" y="302"/>
                    <a:pt x="0" y="207"/>
                    <a:pt x="64" y="143"/>
                  </a:cubicBezTo>
                  <a:cubicBezTo>
                    <a:pt x="127" y="64"/>
                    <a:pt x="239" y="112"/>
                    <a:pt x="318" y="143"/>
                  </a:cubicBezTo>
                  <a:lnTo>
                    <a:pt x="557" y="207"/>
                  </a:lnTo>
                  <a:cubicBezTo>
                    <a:pt x="716" y="255"/>
                    <a:pt x="875" y="302"/>
                    <a:pt x="1034" y="334"/>
                  </a:cubicBezTo>
                  <a:cubicBezTo>
                    <a:pt x="1113" y="350"/>
                    <a:pt x="1193" y="366"/>
                    <a:pt x="1288" y="382"/>
                  </a:cubicBezTo>
                  <a:cubicBezTo>
                    <a:pt x="1368" y="398"/>
                    <a:pt x="1447" y="398"/>
                    <a:pt x="1542" y="414"/>
                  </a:cubicBezTo>
                  <a:cubicBezTo>
                    <a:pt x="1622" y="414"/>
                    <a:pt x="1733" y="414"/>
                    <a:pt x="1829" y="414"/>
                  </a:cubicBezTo>
                  <a:cubicBezTo>
                    <a:pt x="1924" y="414"/>
                    <a:pt x="1988" y="398"/>
                    <a:pt x="2067" y="382"/>
                  </a:cubicBezTo>
                  <a:cubicBezTo>
                    <a:pt x="2131" y="382"/>
                    <a:pt x="2194" y="366"/>
                    <a:pt x="2258" y="366"/>
                  </a:cubicBezTo>
                  <a:cubicBezTo>
                    <a:pt x="2385" y="334"/>
                    <a:pt x="2496" y="318"/>
                    <a:pt x="2608" y="286"/>
                  </a:cubicBezTo>
                  <a:cubicBezTo>
                    <a:pt x="2719" y="255"/>
                    <a:pt x="2798" y="223"/>
                    <a:pt x="2910" y="207"/>
                  </a:cubicBezTo>
                  <a:cubicBezTo>
                    <a:pt x="3053" y="159"/>
                    <a:pt x="3180" y="96"/>
                    <a:pt x="3307" y="48"/>
                  </a:cubicBezTo>
                  <a:lnTo>
                    <a:pt x="3339" y="32"/>
                  </a:lnTo>
                  <a:cubicBezTo>
                    <a:pt x="3387" y="0"/>
                    <a:pt x="3434" y="0"/>
                    <a:pt x="3482" y="16"/>
                  </a:cubicBezTo>
                  <a:cubicBezTo>
                    <a:pt x="3530" y="32"/>
                    <a:pt x="3577" y="64"/>
                    <a:pt x="3593" y="112"/>
                  </a:cubicBezTo>
                  <a:cubicBezTo>
                    <a:pt x="3641" y="207"/>
                    <a:pt x="3609" y="318"/>
                    <a:pt x="3514" y="366"/>
                  </a:cubicBezTo>
                  <a:cubicBezTo>
                    <a:pt x="3355" y="445"/>
                    <a:pt x="3196" y="509"/>
                    <a:pt x="3037" y="588"/>
                  </a:cubicBezTo>
                  <a:lnTo>
                    <a:pt x="2814" y="684"/>
                  </a:lnTo>
                  <a:cubicBezTo>
                    <a:pt x="2735" y="716"/>
                    <a:pt x="2655" y="747"/>
                    <a:pt x="2576" y="779"/>
                  </a:cubicBezTo>
                  <a:cubicBezTo>
                    <a:pt x="2480" y="811"/>
                    <a:pt x="2385" y="827"/>
                    <a:pt x="2290" y="859"/>
                  </a:cubicBezTo>
                  <a:cubicBezTo>
                    <a:pt x="2210" y="875"/>
                    <a:pt x="2131" y="891"/>
                    <a:pt x="2035" y="906"/>
                  </a:cubicBezTo>
                  <a:cubicBezTo>
                    <a:pt x="1908" y="938"/>
                    <a:pt x="1781" y="938"/>
                    <a:pt x="1638" y="954"/>
                  </a:cubicBezTo>
                  <a:cubicBezTo>
                    <a:pt x="1590" y="938"/>
                    <a:pt x="1542" y="938"/>
                    <a:pt x="1495" y="9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8638681" y="3007624"/>
              <a:ext cx="44565" cy="207849"/>
            </a:xfrm>
            <a:custGeom>
              <a:avLst/>
              <a:gdLst/>
              <a:ahLst/>
              <a:cxnLst/>
              <a:rect l="l" t="t" r="r" b="b"/>
              <a:pathLst>
                <a:path w="1098" h="5121" extrusionOk="0">
                  <a:moveTo>
                    <a:pt x="143" y="5104"/>
                  </a:moveTo>
                  <a:cubicBezTo>
                    <a:pt x="48" y="5088"/>
                    <a:pt x="0" y="4993"/>
                    <a:pt x="32" y="4913"/>
                  </a:cubicBezTo>
                  <a:cubicBezTo>
                    <a:pt x="80" y="4707"/>
                    <a:pt x="127" y="4500"/>
                    <a:pt x="175" y="4293"/>
                  </a:cubicBezTo>
                  <a:cubicBezTo>
                    <a:pt x="286" y="3785"/>
                    <a:pt x="382" y="3276"/>
                    <a:pt x="477" y="2767"/>
                  </a:cubicBezTo>
                  <a:cubicBezTo>
                    <a:pt x="589" y="2258"/>
                    <a:pt x="684" y="1749"/>
                    <a:pt x="779" y="1241"/>
                  </a:cubicBezTo>
                  <a:cubicBezTo>
                    <a:pt x="811" y="1050"/>
                    <a:pt x="843" y="827"/>
                    <a:pt x="875" y="621"/>
                  </a:cubicBezTo>
                  <a:cubicBezTo>
                    <a:pt x="875" y="525"/>
                    <a:pt x="891" y="446"/>
                    <a:pt x="906" y="350"/>
                  </a:cubicBezTo>
                  <a:cubicBezTo>
                    <a:pt x="906" y="303"/>
                    <a:pt x="906" y="255"/>
                    <a:pt x="922" y="191"/>
                  </a:cubicBezTo>
                  <a:cubicBezTo>
                    <a:pt x="922" y="144"/>
                    <a:pt x="922" y="96"/>
                    <a:pt x="938" y="48"/>
                  </a:cubicBezTo>
                  <a:cubicBezTo>
                    <a:pt x="970" y="1"/>
                    <a:pt x="1034" y="1"/>
                    <a:pt x="1065" y="48"/>
                  </a:cubicBezTo>
                  <a:cubicBezTo>
                    <a:pt x="1081" y="96"/>
                    <a:pt x="1081" y="128"/>
                    <a:pt x="1081" y="175"/>
                  </a:cubicBezTo>
                  <a:cubicBezTo>
                    <a:pt x="1097" y="207"/>
                    <a:pt x="1097" y="255"/>
                    <a:pt x="1081" y="287"/>
                  </a:cubicBezTo>
                  <a:lnTo>
                    <a:pt x="1081" y="414"/>
                  </a:lnTo>
                  <a:lnTo>
                    <a:pt x="1081" y="573"/>
                  </a:lnTo>
                  <a:lnTo>
                    <a:pt x="1081" y="684"/>
                  </a:lnTo>
                  <a:lnTo>
                    <a:pt x="1081" y="811"/>
                  </a:lnTo>
                  <a:cubicBezTo>
                    <a:pt x="1081" y="907"/>
                    <a:pt x="1081" y="986"/>
                    <a:pt x="1065" y="1082"/>
                  </a:cubicBezTo>
                  <a:lnTo>
                    <a:pt x="1065" y="1066"/>
                  </a:lnTo>
                  <a:cubicBezTo>
                    <a:pt x="1065" y="1193"/>
                    <a:pt x="1050" y="1336"/>
                    <a:pt x="1034" y="1463"/>
                  </a:cubicBezTo>
                  <a:cubicBezTo>
                    <a:pt x="1018" y="1606"/>
                    <a:pt x="1002" y="1749"/>
                    <a:pt x="986" y="1893"/>
                  </a:cubicBezTo>
                  <a:cubicBezTo>
                    <a:pt x="954" y="2147"/>
                    <a:pt x="906" y="2385"/>
                    <a:pt x="859" y="2640"/>
                  </a:cubicBezTo>
                  <a:cubicBezTo>
                    <a:pt x="763" y="3164"/>
                    <a:pt x="652" y="3673"/>
                    <a:pt x="525" y="4198"/>
                  </a:cubicBezTo>
                  <a:cubicBezTo>
                    <a:pt x="461" y="4468"/>
                    <a:pt x="398" y="4738"/>
                    <a:pt x="334" y="4993"/>
                  </a:cubicBezTo>
                  <a:cubicBezTo>
                    <a:pt x="302" y="5072"/>
                    <a:pt x="207" y="5120"/>
                    <a:pt x="127" y="51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8510260" y="2814018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45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8497353" y="2810163"/>
              <a:ext cx="5845" cy="3247"/>
            </a:xfrm>
            <a:custGeom>
              <a:avLst/>
              <a:gdLst/>
              <a:ahLst/>
              <a:cxnLst/>
              <a:rect l="l" t="t" r="r" b="b"/>
              <a:pathLst>
                <a:path w="144" h="80" extrusionOk="0">
                  <a:moveTo>
                    <a:pt x="128" y="8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96" y="16"/>
                  </a:lnTo>
                  <a:lnTo>
                    <a:pt x="112" y="64"/>
                  </a:lnTo>
                  <a:cubicBezTo>
                    <a:pt x="128" y="64"/>
                    <a:pt x="128" y="80"/>
                    <a:pt x="143" y="80"/>
                  </a:cubicBezTo>
                  <a:close/>
                </a:path>
              </a:pathLst>
            </a:custGeom>
            <a:solidFill>
              <a:srgbClr val="645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8420560" y="2804358"/>
              <a:ext cx="1339" cy="69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0" y="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645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7152502" y="2806915"/>
              <a:ext cx="1441668" cy="1142903"/>
            </a:xfrm>
            <a:custGeom>
              <a:avLst/>
              <a:gdLst/>
              <a:ahLst/>
              <a:cxnLst/>
              <a:rect l="l" t="t" r="r" b="b"/>
              <a:pathLst>
                <a:path w="35520" h="28159" extrusionOk="0">
                  <a:moveTo>
                    <a:pt x="35487" y="5915"/>
                  </a:moveTo>
                  <a:cubicBezTo>
                    <a:pt x="35487" y="5947"/>
                    <a:pt x="35503" y="5979"/>
                    <a:pt x="35519" y="5995"/>
                  </a:cubicBezTo>
                  <a:lnTo>
                    <a:pt x="35456" y="6138"/>
                  </a:lnTo>
                  <a:lnTo>
                    <a:pt x="35392" y="6217"/>
                  </a:lnTo>
                  <a:cubicBezTo>
                    <a:pt x="35360" y="6265"/>
                    <a:pt x="35344" y="6329"/>
                    <a:pt x="35328" y="6392"/>
                  </a:cubicBezTo>
                  <a:cubicBezTo>
                    <a:pt x="35328" y="6440"/>
                    <a:pt x="35313" y="6488"/>
                    <a:pt x="35313" y="6551"/>
                  </a:cubicBezTo>
                  <a:lnTo>
                    <a:pt x="35313" y="6679"/>
                  </a:lnTo>
                  <a:lnTo>
                    <a:pt x="35313" y="6774"/>
                  </a:lnTo>
                  <a:cubicBezTo>
                    <a:pt x="35297" y="6806"/>
                    <a:pt x="35281" y="6853"/>
                    <a:pt x="35265" y="6885"/>
                  </a:cubicBezTo>
                  <a:cubicBezTo>
                    <a:pt x="35249" y="6949"/>
                    <a:pt x="35233" y="6997"/>
                    <a:pt x="35233" y="7060"/>
                  </a:cubicBezTo>
                  <a:lnTo>
                    <a:pt x="35233" y="7283"/>
                  </a:lnTo>
                  <a:cubicBezTo>
                    <a:pt x="35233" y="7315"/>
                    <a:pt x="35217" y="7346"/>
                    <a:pt x="35217" y="7378"/>
                  </a:cubicBezTo>
                  <a:lnTo>
                    <a:pt x="35138" y="7585"/>
                  </a:lnTo>
                  <a:cubicBezTo>
                    <a:pt x="35122" y="7633"/>
                    <a:pt x="35106" y="7680"/>
                    <a:pt x="35106" y="7728"/>
                  </a:cubicBezTo>
                  <a:lnTo>
                    <a:pt x="35106" y="7871"/>
                  </a:lnTo>
                  <a:cubicBezTo>
                    <a:pt x="35106" y="7998"/>
                    <a:pt x="35106" y="8125"/>
                    <a:pt x="35090" y="8268"/>
                  </a:cubicBezTo>
                  <a:cubicBezTo>
                    <a:pt x="35074" y="8316"/>
                    <a:pt x="35074" y="8364"/>
                    <a:pt x="35058" y="8412"/>
                  </a:cubicBezTo>
                  <a:cubicBezTo>
                    <a:pt x="35042" y="8475"/>
                    <a:pt x="35026" y="8555"/>
                    <a:pt x="35026" y="8618"/>
                  </a:cubicBezTo>
                  <a:cubicBezTo>
                    <a:pt x="35026" y="8682"/>
                    <a:pt x="35010" y="8745"/>
                    <a:pt x="35010" y="8809"/>
                  </a:cubicBezTo>
                  <a:lnTo>
                    <a:pt x="35010" y="8952"/>
                  </a:lnTo>
                  <a:cubicBezTo>
                    <a:pt x="34995" y="9000"/>
                    <a:pt x="34995" y="9032"/>
                    <a:pt x="34979" y="9079"/>
                  </a:cubicBezTo>
                  <a:lnTo>
                    <a:pt x="34947" y="9143"/>
                  </a:lnTo>
                  <a:lnTo>
                    <a:pt x="34899" y="9175"/>
                  </a:lnTo>
                  <a:lnTo>
                    <a:pt x="34899" y="9207"/>
                  </a:lnTo>
                  <a:cubicBezTo>
                    <a:pt x="34851" y="9270"/>
                    <a:pt x="34820" y="9318"/>
                    <a:pt x="34804" y="9381"/>
                  </a:cubicBezTo>
                  <a:cubicBezTo>
                    <a:pt x="34756" y="9493"/>
                    <a:pt x="34724" y="9604"/>
                    <a:pt x="34724" y="9731"/>
                  </a:cubicBezTo>
                  <a:cubicBezTo>
                    <a:pt x="34724" y="9827"/>
                    <a:pt x="34740" y="9922"/>
                    <a:pt x="34772" y="10001"/>
                  </a:cubicBezTo>
                  <a:lnTo>
                    <a:pt x="34756" y="10033"/>
                  </a:lnTo>
                  <a:lnTo>
                    <a:pt x="34740" y="10065"/>
                  </a:lnTo>
                  <a:lnTo>
                    <a:pt x="34740" y="10145"/>
                  </a:lnTo>
                  <a:cubicBezTo>
                    <a:pt x="34740" y="10192"/>
                    <a:pt x="34740" y="10256"/>
                    <a:pt x="34724" y="10304"/>
                  </a:cubicBezTo>
                  <a:cubicBezTo>
                    <a:pt x="34724" y="10351"/>
                    <a:pt x="34708" y="10383"/>
                    <a:pt x="34677" y="10415"/>
                  </a:cubicBezTo>
                  <a:cubicBezTo>
                    <a:pt x="34677" y="10447"/>
                    <a:pt x="34661" y="10463"/>
                    <a:pt x="34629" y="10478"/>
                  </a:cubicBezTo>
                  <a:lnTo>
                    <a:pt x="34581" y="10542"/>
                  </a:lnTo>
                  <a:cubicBezTo>
                    <a:pt x="34565" y="10574"/>
                    <a:pt x="34549" y="10622"/>
                    <a:pt x="34533" y="10669"/>
                  </a:cubicBezTo>
                  <a:cubicBezTo>
                    <a:pt x="34518" y="10717"/>
                    <a:pt x="34502" y="10781"/>
                    <a:pt x="34486" y="10828"/>
                  </a:cubicBezTo>
                  <a:cubicBezTo>
                    <a:pt x="34470" y="10876"/>
                    <a:pt x="34470" y="10876"/>
                    <a:pt x="34470" y="10892"/>
                  </a:cubicBezTo>
                  <a:lnTo>
                    <a:pt x="34438" y="10955"/>
                  </a:lnTo>
                  <a:cubicBezTo>
                    <a:pt x="34438" y="10987"/>
                    <a:pt x="34422" y="11035"/>
                    <a:pt x="34406" y="11083"/>
                  </a:cubicBezTo>
                  <a:cubicBezTo>
                    <a:pt x="34390" y="11114"/>
                    <a:pt x="34390" y="11146"/>
                    <a:pt x="34374" y="11162"/>
                  </a:cubicBezTo>
                  <a:cubicBezTo>
                    <a:pt x="34327" y="11242"/>
                    <a:pt x="34295" y="11337"/>
                    <a:pt x="34247" y="11416"/>
                  </a:cubicBezTo>
                  <a:lnTo>
                    <a:pt x="34231" y="11480"/>
                  </a:lnTo>
                  <a:cubicBezTo>
                    <a:pt x="34231" y="11528"/>
                    <a:pt x="34215" y="11560"/>
                    <a:pt x="34200" y="11591"/>
                  </a:cubicBezTo>
                  <a:cubicBezTo>
                    <a:pt x="34200" y="11607"/>
                    <a:pt x="34200" y="11623"/>
                    <a:pt x="34184" y="11639"/>
                  </a:cubicBezTo>
                  <a:cubicBezTo>
                    <a:pt x="34168" y="11671"/>
                    <a:pt x="34136" y="11703"/>
                    <a:pt x="34120" y="11734"/>
                  </a:cubicBezTo>
                  <a:cubicBezTo>
                    <a:pt x="34104" y="11798"/>
                    <a:pt x="34072" y="11862"/>
                    <a:pt x="34056" y="11925"/>
                  </a:cubicBezTo>
                  <a:cubicBezTo>
                    <a:pt x="34056" y="11957"/>
                    <a:pt x="34041" y="11989"/>
                    <a:pt x="34025" y="12005"/>
                  </a:cubicBezTo>
                  <a:cubicBezTo>
                    <a:pt x="34009" y="12037"/>
                    <a:pt x="33993" y="12068"/>
                    <a:pt x="33961" y="12100"/>
                  </a:cubicBezTo>
                  <a:cubicBezTo>
                    <a:pt x="33945" y="12132"/>
                    <a:pt x="33945" y="12180"/>
                    <a:pt x="33929" y="12227"/>
                  </a:cubicBezTo>
                  <a:lnTo>
                    <a:pt x="33913" y="12307"/>
                  </a:lnTo>
                  <a:cubicBezTo>
                    <a:pt x="33913" y="12339"/>
                    <a:pt x="33913" y="12370"/>
                    <a:pt x="33898" y="12418"/>
                  </a:cubicBezTo>
                  <a:cubicBezTo>
                    <a:pt x="33898" y="12434"/>
                    <a:pt x="33882" y="12450"/>
                    <a:pt x="33866" y="12466"/>
                  </a:cubicBezTo>
                  <a:lnTo>
                    <a:pt x="33802" y="12577"/>
                  </a:lnTo>
                  <a:lnTo>
                    <a:pt x="33754" y="12688"/>
                  </a:lnTo>
                  <a:cubicBezTo>
                    <a:pt x="33754" y="12704"/>
                    <a:pt x="33739" y="12736"/>
                    <a:pt x="33739" y="12768"/>
                  </a:cubicBezTo>
                  <a:cubicBezTo>
                    <a:pt x="33723" y="12784"/>
                    <a:pt x="33723" y="12816"/>
                    <a:pt x="33707" y="12847"/>
                  </a:cubicBezTo>
                  <a:cubicBezTo>
                    <a:pt x="33707" y="12863"/>
                    <a:pt x="33707" y="12879"/>
                    <a:pt x="33691" y="12879"/>
                  </a:cubicBezTo>
                  <a:cubicBezTo>
                    <a:pt x="33659" y="12927"/>
                    <a:pt x="33643" y="12959"/>
                    <a:pt x="33611" y="13006"/>
                  </a:cubicBezTo>
                  <a:lnTo>
                    <a:pt x="33548" y="13118"/>
                  </a:lnTo>
                  <a:lnTo>
                    <a:pt x="33516" y="13324"/>
                  </a:lnTo>
                  <a:lnTo>
                    <a:pt x="33484" y="13404"/>
                  </a:lnTo>
                  <a:cubicBezTo>
                    <a:pt x="33484" y="13452"/>
                    <a:pt x="33468" y="13483"/>
                    <a:pt x="33452" y="13515"/>
                  </a:cubicBezTo>
                  <a:lnTo>
                    <a:pt x="33421" y="13595"/>
                  </a:lnTo>
                  <a:cubicBezTo>
                    <a:pt x="33421" y="13626"/>
                    <a:pt x="33405" y="13658"/>
                    <a:pt x="33389" y="13690"/>
                  </a:cubicBezTo>
                  <a:lnTo>
                    <a:pt x="33341" y="13738"/>
                  </a:lnTo>
                  <a:lnTo>
                    <a:pt x="33277" y="13801"/>
                  </a:lnTo>
                  <a:lnTo>
                    <a:pt x="33277" y="13849"/>
                  </a:lnTo>
                  <a:cubicBezTo>
                    <a:pt x="33262" y="13897"/>
                    <a:pt x="33262" y="13929"/>
                    <a:pt x="33246" y="13960"/>
                  </a:cubicBezTo>
                  <a:cubicBezTo>
                    <a:pt x="33246" y="13992"/>
                    <a:pt x="33230" y="14008"/>
                    <a:pt x="33214" y="14040"/>
                  </a:cubicBezTo>
                  <a:lnTo>
                    <a:pt x="33150" y="14135"/>
                  </a:lnTo>
                  <a:lnTo>
                    <a:pt x="33087" y="14278"/>
                  </a:lnTo>
                  <a:lnTo>
                    <a:pt x="33087" y="14390"/>
                  </a:lnTo>
                  <a:cubicBezTo>
                    <a:pt x="33087" y="14437"/>
                    <a:pt x="33087" y="14485"/>
                    <a:pt x="33071" y="14517"/>
                  </a:cubicBezTo>
                  <a:cubicBezTo>
                    <a:pt x="33039" y="14580"/>
                    <a:pt x="33023" y="14628"/>
                    <a:pt x="32991" y="14676"/>
                  </a:cubicBezTo>
                  <a:cubicBezTo>
                    <a:pt x="32959" y="14739"/>
                    <a:pt x="32944" y="14787"/>
                    <a:pt x="32912" y="14835"/>
                  </a:cubicBezTo>
                  <a:cubicBezTo>
                    <a:pt x="32880" y="14882"/>
                    <a:pt x="32880" y="14946"/>
                    <a:pt x="32864" y="14994"/>
                  </a:cubicBezTo>
                  <a:cubicBezTo>
                    <a:pt x="32848" y="15026"/>
                    <a:pt x="32832" y="15041"/>
                    <a:pt x="32832" y="15057"/>
                  </a:cubicBezTo>
                  <a:cubicBezTo>
                    <a:pt x="32800" y="15089"/>
                    <a:pt x="32785" y="15137"/>
                    <a:pt x="32769" y="15169"/>
                  </a:cubicBezTo>
                  <a:cubicBezTo>
                    <a:pt x="32737" y="15200"/>
                    <a:pt x="32753" y="15200"/>
                    <a:pt x="32753" y="15232"/>
                  </a:cubicBezTo>
                  <a:cubicBezTo>
                    <a:pt x="32737" y="15264"/>
                    <a:pt x="32721" y="15312"/>
                    <a:pt x="32721" y="15344"/>
                  </a:cubicBezTo>
                  <a:cubicBezTo>
                    <a:pt x="32705" y="15375"/>
                    <a:pt x="32689" y="15407"/>
                    <a:pt x="32673" y="15423"/>
                  </a:cubicBezTo>
                  <a:lnTo>
                    <a:pt x="32594" y="15534"/>
                  </a:lnTo>
                  <a:lnTo>
                    <a:pt x="32514" y="15693"/>
                  </a:lnTo>
                  <a:cubicBezTo>
                    <a:pt x="32498" y="15725"/>
                    <a:pt x="32482" y="15757"/>
                    <a:pt x="32467" y="15789"/>
                  </a:cubicBezTo>
                  <a:cubicBezTo>
                    <a:pt x="32451" y="15805"/>
                    <a:pt x="32451" y="15836"/>
                    <a:pt x="32435" y="15852"/>
                  </a:cubicBezTo>
                  <a:cubicBezTo>
                    <a:pt x="32419" y="15884"/>
                    <a:pt x="32403" y="15948"/>
                    <a:pt x="32387" y="15995"/>
                  </a:cubicBezTo>
                  <a:cubicBezTo>
                    <a:pt x="32371" y="16027"/>
                    <a:pt x="32371" y="16043"/>
                    <a:pt x="32355" y="16059"/>
                  </a:cubicBezTo>
                  <a:cubicBezTo>
                    <a:pt x="32339" y="16091"/>
                    <a:pt x="32339" y="16107"/>
                    <a:pt x="32324" y="16139"/>
                  </a:cubicBezTo>
                  <a:cubicBezTo>
                    <a:pt x="32292" y="16170"/>
                    <a:pt x="32276" y="16202"/>
                    <a:pt x="32244" y="16234"/>
                  </a:cubicBezTo>
                  <a:cubicBezTo>
                    <a:pt x="32228" y="16250"/>
                    <a:pt x="32212" y="16266"/>
                    <a:pt x="32196" y="16282"/>
                  </a:cubicBezTo>
                  <a:lnTo>
                    <a:pt x="32149" y="16313"/>
                  </a:lnTo>
                  <a:lnTo>
                    <a:pt x="32101" y="16425"/>
                  </a:lnTo>
                  <a:lnTo>
                    <a:pt x="32069" y="16504"/>
                  </a:lnTo>
                  <a:cubicBezTo>
                    <a:pt x="32053" y="16536"/>
                    <a:pt x="32037" y="16568"/>
                    <a:pt x="32021" y="16600"/>
                  </a:cubicBezTo>
                  <a:cubicBezTo>
                    <a:pt x="32006" y="16615"/>
                    <a:pt x="31990" y="16631"/>
                    <a:pt x="31974" y="16647"/>
                  </a:cubicBezTo>
                  <a:lnTo>
                    <a:pt x="31894" y="16727"/>
                  </a:lnTo>
                  <a:lnTo>
                    <a:pt x="31862" y="16886"/>
                  </a:lnTo>
                  <a:cubicBezTo>
                    <a:pt x="31862" y="16918"/>
                    <a:pt x="31862" y="16965"/>
                    <a:pt x="31847" y="17013"/>
                  </a:cubicBezTo>
                  <a:cubicBezTo>
                    <a:pt x="31847" y="17061"/>
                    <a:pt x="31831" y="17124"/>
                    <a:pt x="31799" y="17172"/>
                  </a:cubicBezTo>
                  <a:cubicBezTo>
                    <a:pt x="31799" y="17204"/>
                    <a:pt x="31767" y="17236"/>
                    <a:pt x="31735" y="17251"/>
                  </a:cubicBezTo>
                  <a:cubicBezTo>
                    <a:pt x="31703" y="17283"/>
                    <a:pt x="31656" y="17315"/>
                    <a:pt x="31624" y="17347"/>
                  </a:cubicBezTo>
                  <a:lnTo>
                    <a:pt x="31560" y="17395"/>
                  </a:lnTo>
                  <a:lnTo>
                    <a:pt x="31481" y="17585"/>
                  </a:lnTo>
                  <a:cubicBezTo>
                    <a:pt x="31465" y="17633"/>
                    <a:pt x="31449" y="17665"/>
                    <a:pt x="31417" y="17697"/>
                  </a:cubicBezTo>
                  <a:lnTo>
                    <a:pt x="31354" y="17824"/>
                  </a:lnTo>
                  <a:cubicBezTo>
                    <a:pt x="31338" y="17856"/>
                    <a:pt x="31322" y="17887"/>
                    <a:pt x="31306" y="17919"/>
                  </a:cubicBezTo>
                  <a:cubicBezTo>
                    <a:pt x="31290" y="17935"/>
                    <a:pt x="31274" y="17983"/>
                    <a:pt x="31258" y="18015"/>
                  </a:cubicBezTo>
                  <a:cubicBezTo>
                    <a:pt x="31242" y="18031"/>
                    <a:pt x="31211" y="18062"/>
                    <a:pt x="31195" y="18078"/>
                  </a:cubicBezTo>
                  <a:lnTo>
                    <a:pt x="31115" y="18126"/>
                  </a:lnTo>
                  <a:cubicBezTo>
                    <a:pt x="31115" y="18158"/>
                    <a:pt x="31099" y="18205"/>
                    <a:pt x="31099" y="18237"/>
                  </a:cubicBezTo>
                  <a:cubicBezTo>
                    <a:pt x="31115" y="18348"/>
                    <a:pt x="31083" y="18460"/>
                    <a:pt x="31020" y="18555"/>
                  </a:cubicBezTo>
                  <a:lnTo>
                    <a:pt x="30956" y="18635"/>
                  </a:lnTo>
                  <a:cubicBezTo>
                    <a:pt x="30940" y="18666"/>
                    <a:pt x="30924" y="18682"/>
                    <a:pt x="30893" y="18698"/>
                  </a:cubicBezTo>
                  <a:lnTo>
                    <a:pt x="30845" y="18730"/>
                  </a:lnTo>
                  <a:lnTo>
                    <a:pt x="30781" y="18778"/>
                  </a:lnTo>
                  <a:lnTo>
                    <a:pt x="30702" y="18873"/>
                  </a:lnTo>
                  <a:lnTo>
                    <a:pt x="30654" y="18984"/>
                  </a:lnTo>
                  <a:lnTo>
                    <a:pt x="30638" y="19032"/>
                  </a:lnTo>
                  <a:cubicBezTo>
                    <a:pt x="30622" y="19048"/>
                    <a:pt x="30606" y="19080"/>
                    <a:pt x="30591" y="19096"/>
                  </a:cubicBezTo>
                  <a:cubicBezTo>
                    <a:pt x="30575" y="19128"/>
                    <a:pt x="30543" y="19175"/>
                    <a:pt x="30527" y="19207"/>
                  </a:cubicBezTo>
                  <a:cubicBezTo>
                    <a:pt x="30495" y="19255"/>
                    <a:pt x="30447" y="19302"/>
                    <a:pt x="30416" y="19350"/>
                  </a:cubicBezTo>
                  <a:cubicBezTo>
                    <a:pt x="30384" y="19398"/>
                    <a:pt x="30384" y="19446"/>
                    <a:pt x="30368" y="19477"/>
                  </a:cubicBezTo>
                  <a:cubicBezTo>
                    <a:pt x="30352" y="19525"/>
                    <a:pt x="30304" y="19589"/>
                    <a:pt x="30273" y="19636"/>
                  </a:cubicBezTo>
                  <a:cubicBezTo>
                    <a:pt x="30257" y="19684"/>
                    <a:pt x="30225" y="19732"/>
                    <a:pt x="30193" y="19764"/>
                  </a:cubicBezTo>
                  <a:lnTo>
                    <a:pt x="30050" y="19843"/>
                  </a:lnTo>
                  <a:lnTo>
                    <a:pt x="29986" y="19954"/>
                  </a:lnTo>
                  <a:cubicBezTo>
                    <a:pt x="29955" y="19986"/>
                    <a:pt x="29939" y="20018"/>
                    <a:pt x="29907" y="20050"/>
                  </a:cubicBezTo>
                  <a:lnTo>
                    <a:pt x="29811" y="20145"/>
                  </a:lnTo>
                  <a:cubicBezTo>
                    <a:pt x="29780" y="20193"/>
                    <a:pt x="29748" y="20240"/>
                    <a:pt x="29716" y="20272"/>
                  </a:cubicBezTo>
                  <a:lnTo>
                    <a:pt x="29637" y="20384"/>
                  </a:lnTo>
                  <a:cubicBezTo>
                    <a:pt x="29621" y="20415"/>
                    <a:pt x="29605" y="20447"/>
                    <a:pt x="29573" y="20463"/>
                  </a:cubicBezTo>
                  <a:cubicBezTo>
                    <a:pt x="29557" y="20479"/>
                    <a:pt x="29541" y="20495"/>
                    <a:pt x="29509" y="20495"/>
                  </a:cubicBezTo>
                  <a:lnTo>
                    <a:pt x="29414" y="20511"/>
                  </a:lnTo>
                  <a:lnTo>
                    <a:pt x="29334" y="20574"/>
                  </a:lnTo>
                  <a:lnTo>
                    <a:pt x="29334" y="20686"/>
                  </a:lnTo>
                  <a:cubicBezTo>
                    <a:pt x="29319" y="20733"/>
                    <a:pt x="29303" y="20765"/>
                    <a:pt x="29287" y="20813"/>
                  </a:cubicBezTo>
                  <a:cubicBezTo>
                    <a:pt x="29255" y="20845"/>
                    <a:pt x="29255" y="20876"/>
                    <a:pt x="29223" y="20908"/>
                  </a:cubicBezTo>
                  <a:cubicBezTo>
                    <a:pt x="29223" y="20924"/>
                    <a:pt x="29207" y="20940"/>
                    <a:pt x="29191" y="20940"/>
                  </a:cubicBezTo>
                  <a:lnTo>
                    <a:pt x="29144" y="21004"/>
                  </a:lnTo>
                  <a:lnTo>
                    <a:pt x="29096" y="21051"/>
                  </a:lnTo>
                  <a:lnTo>
                    <a:pt x="29048" y="21131"/>
                  </a:lnTo>
                  <a:lnTo>
                    <a:pt x="29017" y="21242"/>
                  </a:lnTo>
                  <a:cubicBezTo>
                    <a:pt x="29001" y="21290"/>
                    <a:pt x="28985" y="21338"/>
                    <a:pt x="28953" y="21369"/>
                  </a:cubicBezTo>
                  <a:lnTo>
                    <a:pt x="28873" y="21449"/>
                  </a:lnTo>
                  <a:cubicBezTo>
                    <a:pt x="28858" y="21481"/>
                    <a:pt x="28842" y="21497"/>
                    <a:pt x="28826" y="21512"/>
                  </a:cubicBezTo>
                  <a:lnTo>
                    <a:pt x="28762" y="21560"/>
                  </a:lnTo>
                  <a:lnTo>
                    <a:pt x="28699" y="21608"/>
                  </a:lnTo>
                  <a:lnTo>
                    <a:pt x="28603" y="21687"/>
                  </a:lnTo>
                  <a:cubicBezTo>
                    <a:pt x="28555" y="21751"/>
                    <a:pt x="28508" y="21830"/>
                    <a:pt x="28476" y="21910"/>
                  </a:cubicBezTo>
                  <a:cubicBezTo>
                    <a:pt x="28460" y="21942"/>
                    <a:pt x="28428" y="21973"/>
                    <a:pt x="28412" y="22005"/>
                  </a:cubicBezTo>
                  <a:lnTo>
                    <a:pt x="28349" y="22053"/>
                  </a:lnTo>
                  <a:lnTo>
                    <a:pt x="28285" y="22117"/>
                  </a:lnTo>
                  <a:lnTo>
                    <a:pt x="28206" y="22212"/>
                  </a:lnTo>
                  <a:cubicBezTo>
                    <a:pt x="28190" y="22260"/>
                    <a:pt x="28158" y="22307"/>
                    <a:pt x="28142" y="22355"/>
                  </a:cubicBezTo>
                  <a:cubicBezTo>
                    <a:pt x="28126" y="22371"/>
                    <a:pt x="28126" y="22387"/>
                    <a:pt x="28110" y="22403"/>
                  </a:cubicBezTo>
                  <a:cubicBezTo>
                    <a:pt x="28094" y="22419"/>
                    <a:pt x="28063" y="22435"/>
                    <a:pt x="28047" y="22450"/>
                  </a:cubicBezTo>
                  <a:lnTo>
                    <a:pt x="27919" y="22546"/>
                  </a:lnTo>
                  <a:lnTo>
                    <a:pt x="27840" y="22625"/>
                  </a:lnTo>
                  <a:lnTo>
                    <a:pt x="27760" y="22689"/>
                  </a:lnTo>
                  <a:cubicBezTo>
                    <a:pt x="27745" y="22705"/>
                    <a:pt x="27729" y="22737"/>
                    <a:pt x="27697" y="22753"/>
                  </a:cubicBezTo>
                  <a:cubicBezTo>
                    <a:pt x="27681" y="22800"/>
                    <a:pt x="27649" y="22832"/>
                    <a:pt x="27617" y="22848"/>
                  </a:cubicBezTo>
                  <a:cubicBezTo>
                    <a:pt x="27601" y="22864"/>
                    <a:pt x="27570" y="22880"/>
                    <a:pt x="27554" y="22896"/>
                  </a:cubicBezTo>
                  <a:lnTo>
                    <a:pt x="27442" y="22959"/>
                  </a:lnTo>
                  <a:lnTo>
                    <a:pt x="27331" y="23071"/>
                  </a:lnTo>
                  <a:lnTo>
                    <a:pt x="27268" y="23245"/>
                  </a:lnTo>
                  <a:cubicBezTo>
                    <a:pt x="27236" y="23309"/>
                    <a:pt x="27220" y="23357"/>
                    <a:pt x="27172" y="23404"/>
                  </a:cubicBezTo>
                  <a:cubicBezTo>
                    <a:pt x="27156" y="23452"/>
                    <a:pt x="27109" y="23500"/>
                    <a:pt x="27077" y="23547"/>
                  </a:cubicBezTo>
                  <a:lnTo>
                    <a:pt x="27013" y="23595"/>
                  </a:lnTo>
                  <a:lnTo>
                    <a:pt x="26918" y="23659"/>
                  </a:lnTo>
                  <a:lnTo>
                    <a:pt x="26775" y="23834"/>
                  </a:lnTo>
                  <a:cubicBezTo>
                    <a:pt x="26759" y="23865"/>
                    <a:pt x="26743" y="23897"/>
                    <a:pt x="26711" y="23913"/>
                  </a:cubicBezTo>
                  <a:lnTo>
                    <a:pt x="26600" y="24009"/>
                  </a:lnTo>
                  <a:lnTo>
                    <a:pt x="26504" y="24120"/>
                  </a:lnTo>
                  <a:cubicBezTo>
                    <a:pt x="26489" y="24152"/>
                    <a:pt x="26473" y="24168"/>
                    <a:pt x="26457" y="24183"/>
                  </a:cubicBezTo>
                  <a:lnTo>
                    <a:pt x="26377" y="24247"/>
                  </a:lnTo>
                  <a:cubicBezTo>
                    <a:pt x="26345" y="24279"/>
                    <a:pt x="26298" y="24311"/>
                    <a:pt x="26266" y="24327"/>
                  </a:cubicBezTo>
                  <a:lnTo>
                    <a:pt x="26123" y="24422"/>
                  </a:lnTo>
                  <a:lnTo>
                    <a:pt x="25996" y="24549"/>
                  </a:lnTo>
                  <a:lnTo>
                    <a:pt x="25916" y="24645"/>
                  </a:lnTo>
                  <a:cubicBezTo>
                    <a:pt x="25884" y="24676"/>
                    <a:pt x="25853" y="24724"/>
                    <a:pt x="25821" y="24756"/>
                  </a:cubicBezTo>
                  <a:lnTo>
                    <a:pt x="25757" y="24788"/>
                  </a:lnTo>
                  <a:lnTo>
                    <a:pt x="25678" y="24851"/>
                  </a:lnTo>
                  <a:cubicBezTo>
                    <a:pt x="25614" y="24899"/>
                    <a:pt x="25535" y="24931"/>
                    <a:pt x="25471" y="24978"/>
                  </a:cubicBezTo>
                  <a:lnTo>
                    <a:pt x="25376" y="25090"/>
                  </a:lnTo>
                  <a:cubicBezTo>
                    <a:pt x="25360" y="25122"/>
                    <a:pt x="25328" y="25153"/>
                    <a:pt x="25312" y="25169"/>
                  </a:cubicBezTo>
                  <a:cubicBezTo>
                    <a:pt x="25280" y="25185"/>
                    <a:pt x="25233" y="25201"/>
                    <a:pt x="25201" y="25201"/>
                  </a:cubicBezTo>
                  <a:lnTo>
                    <a:pt x="25105" y="25233"/>
                  </a:lnTo>
                  <a:cubicBezTo>
                    <a:pt x="25074" y="25280"/>
                    <a:pt x="25026" y="25328"/>
                    <a:pt x="24978" y="25360"/>
                  </a:cubicBezTo>
                  <a:cubicBezTo>
                    <a:pt x="24946" y="25408"/>
                    <a:pt x="24946" y="25455"/>
                    <a:pt x="24930" y="25503"/>
                  </a:cubicBezTo>
                  <a:lnTo>
                    <a:pt x="24883" y="25598"/>
                  </a:lnTo>
                  <a:cubicBezTo>
                    <a:pt x="24867" y="25646"/>
                    <a:pt x="24835" y="25678"/>
                    <a:pt x="24819" y="25710"/>
                  </a:cubicBezTo>
                  <a:cubicBezTo>
                    <a:pt x="24803" y="25726"/>
                    <a:pt x="24787" y="25742"/>
                    <a:pt x="24771" y="25757"/>
                  </a:cubicBezTo>
                  <a:lnTo>
                    <a:pt x="24628" y="25837"/>
                  </a:lnTo>
                  <a:cubicBezTo>
                    <a:pt x="24612" y="25837"/>
                    <a:pt x="24597" y="25853"/>
                    <a:pt x="24581" y="25853"/>
                  </a:cubicBezTo>
                  <a:lnTo>
                    <a:pt x="24453" y="25869"/>
                  </a:lnTo>
                  <a:lnTo>
                    <a:pt x="24358" y="25901"/>
                  </a:lnTo>
                  <a:cubicBezTo>
                    <a:pt x="24326" y="25932"/>
                    <a:pt x="24310" y="25964"/>
                    <a:pt x="24279" y="25996"/>
                  </a:cubicBezTo>
                  <a:lnTo>
                    <a:pt x="24231" y="26075"/>
                  </a:lnTo>
                  <a:lnTo>
                    <a:pt x="24183" y="26139"/>
                  </a:lnTo>
                  <a:lnTo>
                    <a:pt x="24104" y="26219"/>
                  </a:lnTo>
                  <a:cubicBezTo>
                    <a:pt x="24088" y="26250"/>
                    <a:pt x="24056" y="26282"/>
                    <a:pt x="24024" y="26298"/>
                  </a:cubicBezTo>
                  <a:cubicBezTo>
                    <a:pt x="23977" y="26330"/>
                    <a:pt x="23929" y="26346"/>
                    <a:pt x="23881" y="26346"/>
                  </a:cubicBezTo>
                  <a:cubicBezTo>
                    <a:pt x="23849" y="26346"/>
                    <a:pt x="23833" y="26346"/>
                    <a:pt x="23802" y="26346"/>
                  </a:cubicBezTo>
                  <a:lnTo>
                    <a:pt x="23706" y="26346"/>
                  </a:lnTo>
                  <a:lnTo>
                    <a:pt x="23611" y="26378"/>
                  </a:lnTo>
                  <a:lnTo>
                    <a:pt x="23563" y="26441"/>
                  </a:lnTo>
                  <a:cubicBezTo>
                    <a:pt x="23531" y="26457"/>
                    <a:pt x="23515" y="26489"/>
                    <a:pt x="23484" y="26505"/>
                  </a:cubicBezTo>
                  <a:lnTo>
                    <a:pt x="23277" y="26632"/>
                  </a:lnTo>
                  <a:lnTo>
                    <a:pt x="23054" y="26759"/>
                  </a:lnTo>
                  <a:cubicBezTo>
                    <a:pt x="23007" y="26791"/>
                    <a:pt x="22975" y="26823"/>
                    <a:pt x="22927" y="26839"/>
                  </a:cubicBezTo>
                  <a:lnTo>
                    <a:pt x="22816" y="26902"/>
                  </a:lnTo>
                  <a:cubicBezTo>
                    <a:pt x="22768" y="26950"/>
                    <a:pt x="22736" y="26998"/>
                    <a:pt x="22689" y="27061"/>
                  </a:cubicBezTo>
                  <a:cubicBezTo>
                    <a:pt x="22657" y="27093"/>
                    <a:pt x="22625" y="27109"/>
                    <a:pt x="22577" y="27125"/>
                  </a:cubicBezTo>
                  <a:lnTo>
                    <a:pt x="22498" y="27172"/>
                  </a:lnTo>
                  <a:cubicBezTo>
                    <a:pt x="22466" y="27172"/>
                    <a:pt x="22450" y="27188"/>
                    <a:pt x="22434" y="27188"/>
                  </a:cubicBezTo>
                  <a:cubicBezTo>
                    <a:pt x="22403" y="27204"/>
                    <a:pt x="22387" y="27204"/>
                    <a:pt x="22355" y="27188"/>
                  </a:cubicBezTo>
                  <a:lnTo>
                    <a:pt x="22291" y="27188"/>
                  </a:lnTo>
                  <a:lnTo>
                    <a:pt x="22196" y="27220"/>
                  </a:lnTo>
                  <a:lnTo>
                    <a:pt x="22037" y="27363"/>
                  </a:lnTo>
                  <a:lnTo>
                    <a:pt x="21957" y="27427"/>
                  </a:lnTo>
                  <a:cubicBezTo>
                    <a:pt x="21941" y="27443"/>
                    <a:pt x="21910" y="27475"/>
                    <a:pt x="21862" y="27490"/>
                  </a:cubicBezTo>
                  <a:cubicBezTo>
                    <a:pt x="21830" y="27522"/>
                    <a:pt x="21782" y="27522"/>
                    <a:pt x="21735" y="27522"/>
                  </a:cubicBezTo>
                  <a:lnTo>
                    <a:pt x="21703" y="27522"/>
                  </a:lnTo>
                  <a:cubicBezTo>
                    <a:pt x="21687" y="27522"/>
                    <a:pt x="21671" y="27522"/>
                    <a:pt x="21639" y="27522"/>
                  </a:cubicBezTo>
                  <a:lnTo>
                    <a:pt x="21560" y="27506"/>
                  </a:lnTo>
                  <a:lnTo>
                    <a:pt x="21464" y="27538"/>
                  </a:lnTo>
                  <a:lnTo>
                    <a:pt x="21369" y="27602"/>
                  </a:lnTo>
                  <a:lnTo>
                    <a:pt x="21258" y="27665"/>
                  </a:lnTo>
                  <a:lnTo>
                    <a:pt x="21194" y="27697"/>
                  </a:lnTo>
                  <a:lnTo>
                    <a:pt x="21178" y="27697"/>
                  </a:lnTo>
                  <a:lnTo>
                    <a:pt x="21067" y="27713"/>
                  </a:lnTo>
                  <a:cubicBezTo>
                    <a:pt x="21003" y="27713"/>
                    <a:pt x="20940" y="27729"/>
                    <a:pt x="20860" y="27745"/>
                  </a:cubicBezTo>
                  <a:lnTo>
                    <a:pt x="20781" y="27793"/>
                  </a:lnTo>
                  <a:cubicBezTo>
                    <a:pt x="20749" y="27808"/>
                    <a:pt x="20733" y="27808"/>
                    <a:pt x="20701" y="27808"/>
                  </a:cubicBezTo>
                  <a:cubicBezTo>
                    <a:pt x="20685" y="27824"/>
                    <a:pt x="20670" y="27824"/>
                    <a:pt x="20638" y="27808"/>
                  </a:cubicBezTo>
                  <a:lnTo>
                    <a:pt x="20558" y="27808"/>
                  </a:lnTo>
                  <a:lnTo>
                    <a:pt x="20479" y="27856"/>
                  </a:lnTo>
                  <a:cubicBezTo>
                    <a:pt x="20463" y="27856"/>
                    <a:pt x="20431" y="27872"/>
                    <a:pt x="20415" y="27872"/>
                  </a:cubicBezTo>
                  <a:cubicBezTo>
                    <a:pt x="20399" y="27872"/>
                    <a:pt x="20367" y="27872"/>
                    <a:pt x="20352" y="27872"/>
                  </a:cubicBezTo>
                  <a:lnTo>
                    <a:pt x="20256" y="27872"/>
                  </a:lnTo>
                  <a:lnTo>
                    <a:pt x="20129" y="27904"/>
                  </a:lnTo>
                  <a:lnTo>
                    <a:pt x="20049" y="27952"/>
                  </a:lnTo>
                  <a:cubicBezTo>
                    <a:pt x="20018" y="27983"/>
                    <a:pt x="19986" y="27999"/>
                    <a:pt x="19954" y="28031"/>
                  </a:cubicBezTo>
                  <a:cubicBezTo>
                    <a:pt x="19938" y="28031"/>
                    <a:pt x="19906" y="28047"/>
                    <a:pt x="19890" y="28047"/>
                  </a:cubicBezTo>
                  <a:cubicBezTo>
                    <a:pt x="19843" y="28047"/>
                    <a:pt x="19811" y="28031"/>
                    <a:pt x="19763" y="28031"/>
                  </a:cubicBezTo>
                  <a:lnTo>
                    <a:pt x="19731" y="28015"/>
                  </a:lnTo>
                  <a:lnTo>
                    <a:pt x="19652" y="27967"/>
                  </a:lnTo>
                  <a:lnTo>
                    <a:pt x="19572" y="27967"/>
                  </a:lnTo>
                  <a:lnTo>
                    <a:pt x="19493" y="28031"/>
                  </a:lnTo>
                  <a:cubicBezTo>
                    <a:pt x="19493" y="28031"/>
                    <a:pt x="19477" y="28031"/>
                    <a:pt x="19477" y="28031"/>
                  </a:cubicBezTo>
                  <a:lnTo>
                    <a:pt x="19270" y="28047"/>
                  </a:lnTo>
                  <a:lnTo>
                    <a:pt x="19223" y="28063"/>
                  </a:lnTo>
                  <a:cubicBezTo>
                    <a:pt x="19207" y="28063"/>
                    <a:pt x="19191" y="28079"/>
                    <a:pt x="19175" y="28079"/>
                  </a:cubicBezTo>
                  <a:cubicBezTo>
                    <a:pt x="19143" y="28079"/>
                    <a:pt x="19111" y="28079"/>
                    <a:pt x="19096" y="28079"/>
                  </a:cubicBezTo>
                  <a:lnTo>
                    <a:pt x="19032" y="28079"/>
                  </a:lnTo>
                  <a:cubicBezTo>
                    <a:pt x="19000" y="28111"/>
                    <a:pt x="18984" y="28126"/>
                    <a:pt x="18952" y="28142"/>
                  </a:cubicBezTo>
                  <a:cubicBezTo>
                    <a:pt x="18937" y="28142"/>
                    <a:pt x="18921" y="28158"/>
                    <a:pt x="18889" y="28158"/>
                  </a:cubicBezTo>
                  <a:lnTo>
                    <a:pt x="18841" y="28158"/>
                  </a:lnTo>
                  <a:lnTo>
                    <a:pt x="18809" y="28158"/>
                  </a:lnTo>
                  <a:cubicBezTo>
                    <a:pt x="18778" y="28142"/>
                    <a:pt x="18762" y="28126"/>
                    <a:pt x="18730" y="28111"/>
                  </a:cubicBezTo>
                  <a:lnTo>
                    <a:pt x="18666" y="28079"/>
                  </a:lnTo>
                  <a:lnTo>
                    <a:pt x="18587" y="28095"/>
                  </a:lnTo>
                  <a:lnTo>
                    <a:pt x="18507" y="28126"/>
                  </a:lnTo>
                  <a:lnTo>
                    <a:pt x="18507" y="28126"/>
                  </a:lnTo>
                  <a:lnTo>
                    <a:pt x="18428" y="28142"/>
                  </a:lnTo>
                  <a:cubicBezTo>
                    <a:pt x="18380" y="28142"/>
                    <a:pt x="18364" y="28126"/>
                    <a:pt x="18332" y="28095"/>
                  </a:cubicBezTo>
                  <a:lnTo>
                    <a:pt x="18269" y="28095"/>
                  </a:lnTo>
                  <a:lnTo>
                    <a:pt x="18205" y="28095"/>
                  </a:lnTo>
                  <a:cubicBezTo>
                    <a:pt x="18189" y="28095"/>
                    <a:pt x="18157" y="28095"/>
                    <a:pt x="18142" y="28095"/>
                  </a:cubicBezTo>
                  <a:lnTo>
                    <a:pt x="18078" y="28095"/>
                  </a:lnTo>
                  <a:lnTo>
                    <a:pt x="18062" y="28095"/>
                  </a:lnTo>
                  <a:lnTo>
                    <a:pt x="18014" y="28079"/>
                  </a:lnTo>
                  <a:lnTo>
                    <a:pt x="17919" y="28047"/>
                  </a:lnTo>
                  <a:cubicBezTo>
                    <a:pt x="17903" y="28047"/>
                    <a:pt x="17887" y="28063"/>
                    <a:pt x="17855" y="28063"/>
                  </a:cubicBezTo>
                  <a:cubicBezTo>
                    <a:pt x="17824" y="28079"/>
                    <a:pt x="17776" y="28079"/>
                    <a:pt x="17744" y="28063"/>
                  </a:cubicBezTo>
                  <a:cubicBezTo>
                    <a:pt x="17712" y="28063"/>
                    <a:pt x="17680" y="28063"/>
                    <a:pt x="17633" y="28063"/>
                  </a:cubicBezTo>
                  <a:cubicBezTo>
                    <a:pt x="17617" y="28063"/>
                    <a:pt x="17601" y="28047"/>
                    <a:pt x="17585" y="28031"/>
                  </a:cubicBezTo>
                  <a:lnTo>
                    <a:pt x="17553" y="28031"/>
                  </a:lnTo>
                  <a:lnTo>
                    <a:pt x="17537" y="28031"/>
                  </a:lnTo>
                  <a:cubicBezTo>
                    <a:pt x="17521" y="28047"/>
                    <a:pt x="17521" y="28047"/>
                    <a:pt x="17506" y="28031"/>
                  </a:cubicBezTo>
                  <a:cubicBezTo>
                    <a:pt x="17474" y="28031"/>
                    <a:pt x="17442" y="28031"/>
                    <a:pt x="17410" y="28015"/>
                  </a:cubicBezTo>
                  <a:cubicBezTo>
                    <a:pt x="17394" y="28031"/>
                    <a:pt x="17378" y="28031"/>
                    <a:pt x="17363" y="28015"/>
                  </a:cubicBezTo>
                  <a:cubicBezTo>
                    <a:pt x="17331" y="28015"/>
                    <a:pt x="17315" y="27999"/>
                    <a:pt x="17299" y="27967"/>
                  </a:cubicBezTo>
                  <a:lnTo>
                    <a:pt x="17267" y="27967"/>
                  </a:lnTo>
                  <a:cubicBezTo>
                    <a:pt x="17251" y="27983"/>
                    <a:pt x="17219" y="27983"/>
                    <a:pt x="17188" y="27967"/>
                  </a:cubicBezTo>
                  <a:cubicBezTo>
                    <a:pt x="17188" y="27967"/>
                    <a:pt x="17172" y="27952"/>
                    <a:pt x="17172" y="27936"/>
                  </a:cubicBezTo>
                  <a:cubicBezTo>
                    <a:pt x="17156" y="27952"/>
                    <a:pt x="17140" y="27952"/>
                    <a:pt x="17124" y="27936"/>
                  </a:cubicBezTo>
                  <a:cubicBezTo>
                    <a:pt x="17124" y="27936"/>
                    <a:pt x="17108" y="27936"/>
                    <a:pt x="17108" y="27920"/>
                  </a:cubicBezTo>
                  <a:lnTo>
                    <a:pt x="17045" y="27920"/>
                  </a:lnTo>
                  <a:lnTo>
                    <a:pt x="16949" y="27920"/>
                  </a:lnTo>
                  <a:cubicBezTo>
                    <a:pt x="16933" y="27920"/>
                    <a:pt x="16917" y="27920"/>
                    <a:pt x="16901" y="27904"/>
                  </a:cubicBezTo>
                  <a:lnTo>
                    <a:pt x="16806" y="27872"/>
                  </a:lnTo>
                  <a:lnTo>
                    <a:pt x="16711" y="27872"/>
                  </a:lnTo>
                  <a:cubicBezTo>
                    <a:pt x="16679" y="27872"/>
                    <a:pt x="16663" y="27872"/>
                    <a:pt x="16647" y="27872"/>
                  </a:cubicBezTo>
                  <a:lnTo>
                    <a:pt x="16568" y="27856"/>
                  </a:lnTo>
                  <a:cubicBezTo>
                    <a:pt x="16520" y="27856"/>
                    <a:pt x="16472" y="27840"/>
                    <a:pt x="16440" y="27824"/>
                  </a:cubicBezTo>
                  <a:lnTo>
                    <a:pt x="16313" y="27745"/>
                  </a:lnTo>
                  <a:lnTo>
                    <a:pt x="16154" y="27729"/>
                  </a:lnTo>
                  <a:lnTo>
                    <a:pt x="16011" y="27713"/>
                  </a:lnTo>
                  <a:lnTo>
                    <a:pt x="15932" y="27713"/>
                  </a:lnTo>
                  <a:lnTo>
                    <a:pt x="15884" y="27713"/>
                  </a:lnTo>
                  <a:lnTo>
                    <a:pt x="15789" y="27713"/>
                  </a:lnTo>
                  <a:lnTo>
                    <a:pt x="15693" y="27713"/>
                  </a:lnTo>
                  <a:cubicBezTo>
                    <a:pt x="15661" y="27713"/>
                    <a:pt x="15630" y="27713"/>
                    <a:pt x="15598" y="27697"/>
                  </a:cubicBezTo>
                  <a:cubicBezTo>
                    <a:pt x="15582" y="27697"/>
                    <a:pt x="15566" y="27681"/>
                    <a:pt x="15550" y="27665"/>
                  </a:cubicBezTo>
                  <a:lnTo>
                    <a:pt x="15455" y="27602"/>
                  </a:lnTo>
                  <a:lnTo>
                    <a:pt x="15375" y="27538"/>
                  </a:lnTo>
                  <a:lnTo>
                    <a:pt x="15232" y="27538"/>
                  </a:lnTo>
                  <a:cubicBezTo>
                    <a:pt x="15200" y="27554"/>
                    <a:pt x="15153" y="27538"/>
                    <a:pt x="15121" y="27522"/>
                  </a:cubicBezTo>
                  <a:lnTo>
                    <a:pt x="14819" y="27347"/>
                  </a:lnTo>
                  <a:lnTo>
                    <a:pt x="14723" y="27331"/>
                  </a:lnTo>
                  <a:lnTo>
                    <a:pt x="14580" y="27347"/>
                  </a:lnTo>
                  <a:cubicBezTo>
                    <a:pt x="14564" y="27347"/>
                    <a:pt x="14548" y="27347"/>
                    <a:pt x="14517" y="27347"/>
                  </a:cubicBezTo>
                  <a:lnTo>
                    <a:pt x="14421" y="27331"/>
                  </a:lnTo>
                  <a:cubicBezTo>
                    <a:pt x="14389" y="27331"/>
                    <a:pt x="14373" y="27316"/>
                    <a:pt x="14358" y="27316"/>
                  </a:cubicBezTo>
                  <a:lnTo>
                    <a:pt x="14262" y="27252"/>
                  </a:lnTo>
                  <a:cubicBezTo>
                    <a:pt x="14214" y="27220"/>
                    <a:pt x="14167" y="27188"/>
                    <a:pt x="14119" y="27157"/>
                  </a:cubicBezTo>
                  <a:lnTo>
                    <a:pt x="14024" y="27125"/>
                  </a:lnTo>
                  <a:cubicBezTo>
                    <a:pt x="13976" y="27125"/>
                    <a:pt x="13944" y="27109"/>
                    <a:pt x="13912" y="27093"/>
                  </a:cubicBezTo>
                  <a:cubicBezTo>
                    <a:pt x="13881" y="27077"/>
                    <a:pt x="13849" y="27077"/>
                    <a:pt x="13817" y="27045"/>
                  </a:cubicBezTo>
                  <a:lnTo>
                    <a:pt x="13690" y="26966"/>
                  </a:lnTo>
                  <a:lnTo>
                    <a:pt x="13563" y="26918"/>
                  </a:lnTo>
                  <a:lnTo>
                    <a:pt x="13483" y="26886"/>
                  </a:lnTo>
                  <a:cubicBezTo>
                    <a:pt x="13451" y="26886"/>
                    <a:pt x="13420" y="26870"/>
                    <a:pt x="13388" y="26855"/>
                  </a:cubicBezTo>
                  <a:cubicBezTo>
                    <a:pt x="13356" y="26839"/>
                    <a:pt x="13340" y="26823"/>
                    <a:pt x="13324" y="26807"/>
                  </a:cubicBezTo>
                  <a:lnTo>
                    <a:pt x="13261" y="26743"/>
                  </a:lnTo>
                  <a:lnTo>
                    <a:pt x="13117" y="26616"/>
                  </a:lnTo>
                  <a:lnTo>
                    <a:pt x="12974" y="26584"/>
                  </a:lnTo>
                  <a:lnTo>
                    <a:pt x="12911" y="26552"/>
                  </a:lnTo>
                  <a:lnTo>
                    <a:pt x="12831" y="26489"/>
                  </a:lnTo>
                  <a:lnTo>
                    <a:pt x="12688" y="26441"/>
                  </a:lnTo>
                  <a:cubicBezTo>
                    <a:pt x="12625" y="26425"/>
                    <a:pt x="12577" y="26393"/>
                    <a:pt x="12513" y="26378"/>
                  </a:cubicBezTo>
                  <a:cubicBezTo>
                    <a:pt x="12497" y="26362"/>
                    <a:pt x="12482" y="26346"/>
                    <a:pt x="12466" y="26330"/>
                  </a:cubicBezTo>
                  <a:lnTo>
                    <a:pt x="12370" y="26234"/>
                  </a:lnTo>
                  <a:cubicBezTo>
                    <a:pt x="12338" y="26203"/>
                    <a:pt x="12291" y="26155"/>
                    <a:pt x="12259" y="26107"/>
                  </a:cubicBezTo>
                  <a:lnTo>
                    <a:pt x="12164" y="26060"/>
                  </a:lnTo>
                  <a:lnTo>
                    <a:pt x="12036" y="26028"/>
                  </a:lnTo>
                  <a:cubicBezTo>
                    <a:pt x="12005" y="26012"/>
                    <a:pt x="11973" y="25996"/>
                    <a:pt x="11941" y="25964"/>
                  </a:cubicBezTo>
                  <a:cubicBezTo>
                    <a:pt x="11909" y="25932"/>
                    <a:pt x="11861" y="25901"/>
                    <a:pt x="11830" y="25869"/>
                  </a:cubicBezTo>
                  <a:lnTo>
                    <a:pt x="11734" y="25757"/>
                  </a:lnTo>
                  <a:lnTo>
                    <a:pt x="11623" y="25710"/>
                  </a:lnTo>
                  <a:lnTo>
                    <a:pt x="11512" y="25694"/>
                  </a:lnTo>
                  <a:lnTo>
                    <a:pt x="11432" y="25694"/>
                  </a:lnTo>
                  <a:cubicBezTo>
                    <a:pt x="11384" y="25694"/>
                    <a:pt x="11353" y="25694"/>
                    <a:pt x="11321" y="25678"/>
                  </a:cubicBezTo>
                  <a:cubicBezTo>
                    <a:pt x="11241" y="25662"/>
                    <a:pt x="11178" y="25614"/>
                    <a:pt x="11146" y="25551"/>
                  </a:cubicBezTo>
                  <a:lnTo>
                    <a:pt x="11035" y="25392"/>
                  </a:lnTo>
                  <a:cubicBezTo>
                    <a:pt x="11003" y="25360"/>
                    <a:pt x="10987" y="25328"/>
                    <a:pt x="10971" y="25280"/>
                  </a:cubicBezTo>
                  <a:lnTo>
                    <a:pt x="10939" y="25217"/>
                  </a:lnTo>
                  <a:lnTo>
                    <a:pt x="10828" y="25137"/>
                  </a:lnTo>
                  <a:lnTo>
                    <a:pt x="10749" y="25090"/>
                  </a:lnTo>
                  <a:cubicBezTo>
                    <a:pt x="10717" y="25074"/>
                    <a:pt x="10685" y="25074"/>
                    <a:pt x="10653" y="25058"/>
                  </a:cubicBezTo>
                  <a:cubicBezTo>
                    <a:pt x="10621" y="25026"/>
                    <a:pt x="10605" y="25010"/>
                    <a:pt x="10574" y="24978"/>
                  </a:cubicBezTo>
                  <a:lnTo>
                    <a:pt x="10494" y="24915"/>
                  </a:lnTo>
                  <a:lnTo>
                    <a:pt x="10383" y="24835"/>
                  </a:lnTo>
                  <a:cubicBezTo>
                    <a:pt x="10335" y="24819"/>
                    <a:pt x="10287" y="24788"/>
                    <a:pt x="10256" y="24756"/>
                  </a:cubicBezTo>
                  <a:cubicBezTo>
                    <a:pt x="10208" y="24724"/>
                    <a:pt x="10160" y="24692"/>
                    <a:pt x="10128" y="24645"/>
                  </a:cubicBezTo>
                  <a:lnTo>
                    <a:pt x="10049" y="24501"/>
                  </a:lnTo>
                  <a:lnTo>
                    <a:pt x="9938" y="24438"/>
                  </a:lnTo>
                  <a:lnTo>
                    <a:pt x="9731" y="24438"/>
                  </a:lnTo>
                  <a:cubicBezTo>
                    <a:pt x="9651" y="24438"/>
                    <a:pt x="9556" y="24422"/>
                    <a:pt x="9492" y="24374"/>
                  </a:cubicBezTo>
                  <a:lnTo>
                    <a:pt x="9397" y="24279"/>
                  </a:lnTo>
                  <a:cubicBezTo>
                    <a:pt x="9365" y="24247"/>
                    <a:pt x="9333" y="24231"/>
                    <a:pt x="9318" y="24199"/>
                  </a:cubicBezTo>
                  <a:cubicBezTo>
                    <a:pt x="9286" y="24168"/>
                    <a:pt x="9270" y="24136"/>
                    <a:pt x="9254" y="24088"/>
                  </a:cubicBezTo>
                  <a:lnTo>
                    <a:pt x="9190" y="23977"/>
                  </a:lnTo>
                  <a:lnTo>
                    <a:pt x="9063" y="23850"/>
                  </a:lnTo>
                  <a:lnTo>
                    <a:pt x="8936" y="23770"/>
                  </a:lnTo>
                  <a:cubicBezTo>
                    <a:pt x="8872" y="23738"/>
                    <a:pt x="8825" y="23691"/>
                    <a:pt x="8777" y="23659"/>
                  </a:cubicBezTo>
                  <a:lnTo>
                    <a:pt x="8698" y="23595"/>
                  </a:lnTo>
                  <a:cubicBezTo>
                    <a:pt x="8682" y="23579"/>
                    <a:pt x="8666" y="23547"/>
                    <a:pt x="8650" y="23532"/>
                  </a:cubicBezTo>
                  <a:cubicBezTo>
                    <a:pt x="8586" y="23484"/>
                    <a:pt x="8539" y="23436"/>
                    <a:pt x="8491" y="23389"/>
                  </a:cubicBezTo>
                  <a:lnTo>
                    <a:pt x="8348" y="23277"/>
                  </a:lnTo>
                  <a:lnTo>
                    <a:pt x="8221" y="23230"/>
                  </a:lnTo>
                  <a:cubicBezTo>
                    <a:pt x="8189" y="23214"/>
                    <a:pt x="8173" y="23198"/>
                    <a:pt x="8157" y="23182"/>
                  </a:cubicBezTo>
                  <a:cubicBezTo>
                    <a:pt x="8141" y="23166"/>
                    <a:pt x="8125" y="23150"/>
                    <a:pt x="8093" y="23134"/>
                  </a:cubicBezTo>
                  <a:cubicBezTo>
                    <a:pt x="8062" y="23086"/>
                    <a:pt x="8014" y="23039"/>
                    <a:pt x="7982" y="22991"/>
                  </a:cubicBezTo>
                  <a:lnTo>
                    <a:pt x="7903" y="22864"/>
                  </a:lnTo>
                  <a:lnTo>
                    <a:pt x="7823" y="22816"/>
                  </a:lnTo>
                  <a:cubicBezTo>
                    <a:pt x="7775" y="22784"/>
                    <a:pt x="7728" y="22753"/>
                    <a:pt x="7696" y="22721"/>
                  </a:cubicBezTo>
                  <a:cubicBezTo>
                    <a:pt x="7664" y="22689"/>
                    <a:pt x="7632" y="22673"/>
                    <a:pt x="7601" y="22641"/>
                  </a:cubicBezTo>
                  <a:lnTo>
                    <a:pt x="7505" y="22514"/>
                  </a:lnTo>
                  <a:lnTo>
                    <a:pt x="7346" y="22419"/>
                  </a:lnTo>
                  <a:cubicBezTo>
                    <a:pt x="7314" y="22403"/>
                    <a:pt x="7283" y="22387"/>
                    <a:pt x="7267" y="22355"/>
                  </a:cubicBezTo>
                  <a:cubicBezTo>
                    <a:pt x="7235" y="22323"/>
                    <a:pt x="7219" y="22291"/>
                    <a:pt x="7187" y="22260"/>
                  </a:cubicBezTo>
                  <a:lnTo>
                    <a:pt x="7124" y="22148"/>
                  </a:lnTo>
                  <a:cubicBezTo>
                    <a:pt x="7108" y="22117"/>
                    <a:pt x="7092" y="22085"/>
                    <a:pt x="7076" y="22053"/>
                  </a:cubicBezTo>
                  <a:cubicBezTo>
                    <a:pt x="7044" y="21989"/>
                    <a:pt x="7028" y="21926"/>
                    <a:pt x="7012" y="21862"/>
                  </a:cubicBezTo>
                  <a:lnTo>
                    <a:pt x="6869" y="21830"/>
                  </a:lnTo>
                  <a:cubicBezTo>
                    <a:pt x="6806" y="21799"/>
                    <a:pt x="6758" y="21767"/>
                    <a:pt x="6710" y="21703"/>
                  </a:cubicBezTo>
                  <a:cubicBezTo>
                    <a:pt x="6678" y="21671"/>
                    <a:pt x="6662" y="21656"/>
                    <a:pt x="6631" y="21624"/>
                  </a:cubicBezTo>
                  <a:cubicBezTo>
                    <a:pt x="6599" y="21608"/>
                    <a:pt x="6583" y="21576"/>
                    <a:pt x="6567" y="21544"/>
                  </a:cubicBezTo>
                  <a:lnTo>
                    <a:pt x="6472" y="21385"/>
                  </a:lnTo>
                  <a:lnTo>
                    <a:pt x="6344" y="21290"/>
                  </a:lnTo>
                  <a:cubicBezTo>
                    <a:pt x="6313" y="21274"/>
                    <a:pt x="6281" y="21258"/>
                    <a:pt x="6249" y="21226"/>
                  </a:cubicBezTo>
                  <a:cubicBezTo>
                    <a:pt x="6233" y="21194"/>
                    <a:pt x="6201" y="21163"/>
                    <a:pt x="6185" y="21115"/>
                  </a:cubicBezTo>
                  <a:lnTo>
                    <a:pt x="6122" y="21051"/>
                  </a:lnTo>
                  <a:cubicBezTo>
                    <a:pt x="6106" y="21004"/>
                    <a:pt x="6074" y="20972"/>
                    <a:pt x="6058" y="20940"/>
                  </a:cubicBezTo>
                  <a:cubicBezTo>
                    <a:pt x="6042" y="20908"/>
                    <a:pt x="6026" y="20861"/>
                    <a:pt x="6011" y="20829"/>
                  </a:cubicBezTo>
                  <a:cubicBezTo>
                    <a:pt x="5995" y="20797"/>
                    <a:pt x="5995" y="20765"/>
                    <a:pt x="5979" y="20733"/>
                  </a:cubicBezTo>
                  <a:lnTo>
                    <a:pt x="5899" y="20606"/>
                  </a:lnTo>
                  <a:lnTo>
                    <a:pt x="5788" y="20495"/>
                  </a:lnTo>
                  <a:lnTo>
                    <a:pt x="5740" y="20463"/>
                  </a:lnTo>
                  <a:cubicBezTo>
                    <a:pt x="5709" y="20447"/>
                    <a:pt x="5677" y="20431"/>
                    <a:pt x="5661" y="20399"/>
                  </a:cubicBezTo>
                  <a:cubicBezTo>
                    <a:pt x="5629" y="20368"/>
                    <a:pt x="5597" y="20352"/>
                    <a:pt x="5581" y="20320"/>
                  </a:cubicBezTo>
                  <a:cubicBezTo>
                    <a:pt x="5565" y="20288"/>
                    <a:pt x="5534" y="20240"/>
                    <a:pt x="5518" y="20209"/>
                  </a:cubicBezTo>
                  <a:lnTo>
                    <a:pt x="5406" y="20081"/>
                  </a:lnTo>
                  <a:cubicBezTo>
                    <a:pt x="5359" y="20050"/>
                    <a:pt x="5311" y="20018"/>
                    <a:pt x="5279" y="19970"/>
                  </a:cubicBezTo>
                  <a:lnTo>
                    <a:pt x="5216" y="19923"/>
                  </a:lnTo>
                  <a:cubicBezTo>
                    <a:pt x="5184" y="19891"/>
                    <a:pt x="5168" y="19859"/>
                    <a:pt x="5152" y="19827"/>
                  </a:cubicBezTo>
                  <a:lnTo>
                    <a:pt x="5104" y="19748"/>
                  </a:lnTo>
                  <a:cubicBezTo>
                    <a:pt x="5073" y="19716"/>
                    <a:pt x="5057" y="19668"/>
                    <a:pt x="5041" y="19636"/>
                  </a:cubicBezTo>
                  <a:cubicBezTo>
                    <a:pt x="5025" y="19620"/>
                    <a:pt x="5009" y="19589"/>
                    <a:pt x="5009" y="19557"/>
                  </a:cubicBezTo>
                  <a:cubicBezTo>
                    <a:pt x="4993" y="19525"/>
                    <a:pt x="4977" y="19493"/>
                    <a:pt x="4961" y="19461"/>
                  </a:cubicBezTo>
                  <a:cubicBezTo>
                    <a:pt x="4945" y="19430"/>
                    <a:pt x="4914" y="19366"/>
                    <a:pt x="4882" y="19318"/>
                  </a:cubicBezTo>
                  <a:lnTo>
                    <a:pt x="4834" y="19239"/>
                  </a:lnTo>
                  <a:cubicBezTo>
                    <a:pt x="4802" y="19207"/>
                    <a:pt x="4770" y="19175"/>
                    <a:pt x="4755" y="19143"/>
                  </a:cubicBezTo>
                  <a:lnTo>
                    <a:pt x="4723" y="19048"/>
                  </a:lnTo>
                  <a:cubicBezTo>
                    <a:pt x="4707" y="19016"/>
                    <a:pt x="4691" y="18969"/>
                    <a:pt x="4675" y="18937"/>
                  </a:cubicBezTo>
                  <a:cubicBezTo>
                    <a:pt x="4675" y="18905"/>
                    <a:pt x="4659" y="18889"/>
                    <a:pt x="4643" y="18857"/>
                  </a:cubicBezTo>
                  <a:lnTo>
                    <a:pt x="4627" y="18762"/>
                  </a:lnTo>
                  <a:lnTo>
                    <a:pt x="4548" y="18682"/>
                  </a:lnTo>
                  <a:lnTo>
                    <a:pt x="4468" y="18651"/>
                  </a:lnTo>
                  <a:cubicBezTo>
                    <a:pt x="4405" y="18619"/>
                    <a:pt x="4357" y="18571"/>
                    <a:pt x="4325" y="18539"/>
                  </a:cubicBezTo>
                  <a:cubicBezTo>
                    <a:pt x="4278" y="18492"/>
                    <a:pt x="4246" y="18460"/>
                    <a:pt x="4230" y="18412"/>
                  </a:cubicBezTo>
                  <a:cubicBezTo>
                    <a:pt x="4214" y="18380"/>
                    <a:pt x="4198" y="18364"/>
                    <a:pt x="4198" y="18333"/>
                  </a:cubicBezTo>
                  <a:cubicBezTo>
                    <a:pt x="4182" y="18301"/>
                    <a:pt x="4166" y="18269"/>
                    <a:pt x="4166" y="18237"/>
                  </a:cubicBezTo>
                  <a:lnTo>
                    <a:pt x="4071" y="18078"/>
                  </a:lnTo>
                  <a:lnTo>
                    <a:pt x="3944" y="17935"/>
                  </a:lnTo>
                  <a:cubicBezTo>
                    <a:pt x="3928" y="17903"/>
                    <a:pt x="3912" y="17872"/>
                    <a:pt x="3896" y="17856"/>
                  </a:cubicBezTo>
                  <a:lnTo>
                    <a:pt x="3864" y="17776"/>
                  </a:lnTo>
                  <a:lnTo>
                    <a:pt x="3801" y="17713"/>
                  </a:lnTo>
                  <a:lnTo>
                    <a:pt x="3769" y="17665"/>
                  </a:lnTo>
                  <a:lnTo>
                    <a:pt x="3721" y="17585"/>
                  </a:lnTo>
                  <a:cubicBezTo>
                    <a:pt x="3705" y="17554"/>
                    <a:pt x="3673" y="17538"/>
                    <a:pt x="3673" y="17506"/>
                  </a:cubicBezTo>
                  <a:lnTo>
                    <a:pt x="3626" y="17363"/>
                  </a:lnTo>
                  <a:lnTo>
                    <a:pt x="3562" y="17220"/>
                  </a:lnTo>
                  <a:lnTo>
                    <a:pt x="3387" y="16933"/>
                  </a:lnTo>
                  <a:cubicBezTo>
                    <a:pt x="3340" y="16886"/>
                    <a:pt x="3308" y="16838"/>
                    <a:pt x="3260" y="16806"/>
                  </a:cubicBezTo>
                  <a:cubicBezTo>
                    <a:pt x="3212" y="16759"/>
                    <a:pt x="3181" y="16711"/>
                    <a:pt x="3149" y="16663"/>
                  </a:cubicBezTo>
                  <a:lnTo>
                    <a:pt x="3117" y="16584"/>
                  </a:lnTo>
                  <a:lnTo>
                    <a:pt x="3069" y="16457"/>
                  </a:lnTo>
                  <a:cubicBezTo>
                    <a:pt x="3037" y="16409"/>
                    <a:pt x="3022" y="16345"/>
                    <a:pt x="3006" y="16282"/>
                  </a:cubicBezTo>
                  <a:lnTo>
                    <a:pt x="2942" y="16186"/>
                  </a:lnTo>
                  <a:cubicBezTo>
                    <a:pt x="2894" y="16154"/>
                    <a:pt x="2878" y="16107"/>
                    <a:pt x="2863" y="16059"/>
                  </a:cubicBezTo>
                  <a:cubicBezTo>
                    <a:pt x="2847" y="16027"/>
                    <a:pt x="2831" y="15995"/>
                    <a:pt x="2831" y="15948"/>
                  </a:cubicBezTo>
                  <a:lnTo>
                    <a:pt x="2815" y="15805"/>
                  </a:lnTo>
                  <a:cubicBezTo>
                    <a:pt x="2799" y="15741"/>
                    <a:pt x="2767" y="15693"/>
                    <a:pt x="2751" y="15630"/>
                  </a:cubicBezTo>
                  <a:cubicBezTo>
                    <a:pt x="2719" y="15582"/>
                    <a:pt x="2672" y="15582"/>
                    <a:pt x="2624" y="15550"/>
                  </a:cubicBezTo>
                  <a:cubicBezTo>
                    <a:pt x="2561" y="15503"/>
                    <a:pt x="2513" y="15455"/>
                    <a:pt x="2481" y="15391"/>
                  </a:cubicBezTo>
                  <a:cubicBezTo>
                    <a:pt x="2465" y="15344"/>
                    <a:pt x="2449" y="15312"/>
                    <a:pt x="2433" y="15264"/>
                  </a:cubicBezTo>
                  <a:cubicBezTo>
                    <a:pt x="2417" y="15232"/>
                    <a:pt x="2402" y="15185"/>
                    <a:pt x="2386" y="15153"/>
                  </a:cubicBezTo>
                  <a:cubicBezTo>
                    <a:pt x="2386" y="15105"/>
                    <a:pt x="2386" y="15073"/>
                    <a:pt x="2386" y="15026"/>
                  </a:cubicBezTo>
                  <a:lnTo>
                    <a:pt x="2386" y="14930"/>
                  </a:lnTo>
                  <a:cubicBezTo>
                    <a:pt x="2386" y="14898"/>
                    <a:pt x="2370" y="14867"/>
                    <a:pt x="2370" y="14819"/>
                  </a:cubicBezTo>
                  <a:cubicBezTo>
                    <a:pt x="2354" y="14787"/>
                    <a:pt x="2322" y="14771"/>
                    <a:pt x="2290" y="14755"/>
                  </a:cubicBezTo>
                  <a:cubicBezTo>
                    <a:pt x="2243" y="14724"/>
                    <a:pt x="2211" y="14692"/>
                    <a:pt x="2179" y="14660"/>
                  </a:cubicBezTo>
                  <a:cubicBezTo>
                    <a:pt x="2115" y="14612"/>
                    <a:pt x="2068" y="14549"/>
                    <a:pt x="2036" y="14501"/>
                  </a:cubicBezTo>
                  <a:cubicBezTo>
                    <a:pt x="2020" y="14453"/>
                    <a:pt x="2004" y="14421"/>
                    <a:pt x="1988" y="14374"/>
                  </a:cubicBezTo>
                  <a:lnTo>
                    <a:pt x="1972" y="14262"/>
                  </a:lnTo>
                  <a:cubicBezTo>
                    <a:pt x="1972" y="14231"/>
                    <a:pt x="1956" y="14183"/>
                    <a:pt x="1956" y="14151"/>
                  </a:cubicBezTo>
                  <a:cubicBezTo>
                    <a:pt x="1940" y="14103"/>
                    <a:pt x="1956" y="14103"/>
                    <a:pt x="1940" y="14072"/>
                  </a:cubicBezTo>
                  <a:lnTo>
                    <a:pt x="1893" y="13992"/>
                  </a:lnTo>
                  <a:lnTo>
                    <a:pt x="1829" y="13929"/>
                  </a:lnTo>
                  <a:cubicBezTo>
                    <a:pt x="1829" y="13913"/>
                    <a:pt x="1813" y="13881"/>
                    <a:pt x="1797" y="13849"/>
                  </a:cubicBezTo>
                  <a:lnTo>
                    <a:pt x="1734" y="13754"/>
                  </a:lnTo>
                  <a:cubicBezTo>
                    <a:pt x="1702" y="13706"/>
                    <a:pt x="1686" y="13658"/>
                    <a:pt x="1654" y="13611"/>
                  </a:cubicBezTo>
                  <a:cubicBezTo>
                    <a:pt x="1638" y="13563"/>
                    <a:pt x="1622" y="13531"/>
                    <a:pt x="1607" y="13483"/>
                  </a:cubicBezTo>
                  <a:lnTo>
                    <a:pt x="1543" y="13356"/>
                  </a:lnTo>
                  <a:cubicBezTo>
                    <a:pt x="1527" y="13340"/>
                    <a:pt x="1511" y="13308"/>
                    <a:pt x="1511" y="13293"/>
                  </a:cubicBezTo>
                  <a:lnTo>
                    <a:pt x="1479" y="13213"/>
                  </a:lnTo>
                  <a:cubicBezTo>
                    <a:pt x="1463" y="13165"/>
                    <a:pt x="1448" y="13118"/>
                    <a:pt x="1432" y="13070"/>
                  </a:cubicBezTo>
                  <a:lnTo>
                    <a:pt x="1384" y="12975"/>
                  </a:lnTo>
                  <a:cubicBezTo>
                    <a:pt x="1352" y="12943"/>
                    <a:pt x="1320" y="12911"/>
                    <a:pt x="1289" y="12879"/>
                  </a:cubicBezTo>
                  <a:cubicBezTo>
                    <a:pt x="1241" y="12832"/>
                    <a:pt x="1225" y="12768"/>
                    <a:pt x="1209" y="12704"/>
                  </a:cubicBezTo>
                  <a:cubicBezTo>
                    <a:pt x="1177" y="12641"/>
                    <a:pt x="1161" y="12577"/>
                    <a:pt x="1161" y="12498"/>
                  </a:cubicBezTo>
                  <a:cubicBezTo>
                    <a:pt x="1161" y="12450"/>
                    <a:pt x="1161" y="12402"/>
                    <a:pt x="1177" y="12355"/>
                  </a:cubicBezTo>
                  <a:lnTo>
                    <a:pt x="1177" y="12259"/>
                  </a:lnTo>
                  <a:cubicBezTo>
                    <a:pt x="1145" y="12211"/>
                    <a:pt x="1114" y="12164"/>
                    <a:pt x="1066" y="12116"/>
                  </a:cubicBezTo>
                  <a:lnTo>
                    <a:pt x="1002" y="12005"/>
                  </a:lnTo>
                  <a:cubicBezTo>
                    <a:pt x="971" y="11989"/>
                    <a:pt x="955" y="11941"/>
                    <a:pt x="955" y="11909"/>
                  </a:cubicBezTo>
                  <a:lnTo>
                    <a:pt x="907" y="11782"/>
                  </a:lnTo>
                  <a:cubicBezTo>
                    <a:pt x="891" y="11750"/>
                    <a:pt x="875" y="11719"/>
                    <a:pt x="875" y="11671"/>
                  </a:cubicBezTo>
                  <a:cubicBezTo>
                    <a:pt x="875" y="11607"/>
                    <a:pt x="875" y="11544"/>
                    <a:pt x="891" y="11480"/>
                  </a:cubicBezTo>
                  <a:lnTo>
                    <a:pt x="875" y="11369"/>
                  </a:lnTo>
                  <a:lnTo>
                    <a:pt x="812" y="11258"/>
                  </a:lnTo>
                  <a:lnTo>
                    <a:pt x="796" y="11210"/>
                  </a:lnTo>
                  <a:lnTo>
                    <a:pt x="748" y="11114"/>
                  </a:lnTo>
                  <a:cubicBezTo>
                    <a:pt x="700" y="11035"/>
                    <a:pt x="684" y="10971"/>
                    <a:pt x="653" y="10892"/>
                  </a:cubicBezTo>
                  <a:cubicBezTo>
                    <a:pt x="653" y="10796"/>
                    <a:pt x="637" y="10701"/>
                    <a:pt x="621" y="10606"/>
                  </a:cubicBezTo>
                  <a:lnTo>
                    <a:pt x="573" y="10510"/>
                  </a:lnTo>
                  <a:cubicBezTo>
                    <a:pt x="557" y="10463"/>
                    <a:pt x="557" y="10415"/>
                    <a:pt x="541" y="10383"/>
                  </a:cubicBezTo>
                  <a:cubicBezTo>
                    <a:pt x="525" y="10288"/>
                    <a:pt x="510" y="10192"/>
                    <a:pt x="494" y="10097"/>
                  </a:cubicBezTo>
                  <a:lnTo>
                    <a:pt x="462" y="10001"/>
                  </a:lnTo>
                  <a:cubicBezTo>
                    <a:pt x="446" y="9970"/>
                    <a:pt x="430" y="9938"/>
                    <a:pt x="430" y="9906"/>
                  </a:cubicBezTo>
                  <a:cubicBezTo>
                    <a:pt x="414" y="9874"/>
                    <a:pt x="414" y="9827"/>
                    <a:pt x="430" y="9811"/>
                  </a:cubicBezTo>
                  <a:lnTo>
                    <a:pt x="430" y="9668"/>
                  </a:lnTo>
                  <a:cubicBezTo>
                    <a:pt x="414" y="9620"/>
                    <a:pt x="382" y="9572"/>
                    <a:pt x="366" y="9540"/>
                  </a:cubicBezTo>
                  <a:cubicBezTo>
                    <a:pt x="335" y="9509"/>
                    <a:pt x="303" y="9461"/>
                    <a:pt x="287" y="9429"/>
                  </a:cubicBezTo>
                  <a:cubicBezTo>
                    <a:pt x="255" y="9381"/>
                    <a:pt x="239" y="9318"/>
                    <a:pt x="223" y="9254"/>
                  </a:cubicBezTo>
                  <a:cubicBezTo>
                    <a:pt x="223" y="9191"/>
                    <a:pt x="207" y="9127"/>
                    <a:pt x="207" y="9063"/>
                  </a:cubicBezTo>
                  <a:cubicBezTo>
                    <a:pt x="223" y="9000"/>
                    <a:pt x="239" y="8952"/>
                    <a:pt x="255" y="8889"/>
                  </a:cubicBezTo>
                  <a:lnTo>
                    <a:pt x="255" y="8873"/>
                  </a:lnTo>
                  <a:lnTo>
                    <a:pt x="239" y="8825"/>
                  </a:lnTo>
                  <a:cubicBezTo>
                    <a:pt x="239" y="8809"/>
                    <a:pt x="239" y="8777"/>
                    <a:pt x="223" y="8761"/>
                  </a:cubicBezTo>
                  <a:lnTo>
                    <a:pt x="223" y="8761"/>
                  </a:lnTo>
                  <a:cubicBezTo>
                    <a:pt x="207" y="8730"/>
                    <a:pt x="192" y="8698"/>
                    <a:pt x="192" y="8666"/>
                  </a:cubicBezTo>
                  <a:cubicBezTo>
                    <a:pt x="176" y="8618"/>
                    <a:pt x="176" y="8571"/>
                    <a:pt x="160" y="8523"/>
                  </a:cubicBezTo>
                  <a:cubicBezTo>
                    <a:pt x="160" y="8475"/>
                    <a:pt x="144" y="8427"/>
                    <a:pt x="144" y="8364"/>
                  </a:cubicBezTo>
                  <a:cubicBezTo>
                    <a:pt x="128" y="8316"/>
                    <a:pt x="112" y="8268"/>
                    <a:pt x="112" y="8221"/>
                  </a:cubicBezTo>
                  <a:cubicBezTo>
                    <a:pt x="112" y="8205"/>
                    <a:pt x="112" y="8173"/>
                    <a:pt x="112" y="8157"/>
                  </a:cubicBezTo>
                  <a:lnTo>
                    <a:pt x="112" y="8078"/>
                  </a:lnTo>
                  <a:cubicBezTo>
                    <a:pt x="112" y="8062"/>
                    <a:pt x="80" y="7998"/>
                    <a:pt x="80" y="7950"/>
                  </a:cubicBezTo>
                  <a:cubicBezTo>
                    <a:pt x="33" y="7871"/>
                    <a:pt x="1" y="7791"/>
                    <a:pt x="1" y="7696"/>
                  </a:cubicBezTo>
                  <a:cubicBezTo>
                    <a:pt x="1" y="7648"/>
                    <a:pt x="1" y="7601"/>
                    <a:pt x="17" y="7553"/>
                  </a:cubicBezTo>
                  <a:lnTo>
                    <a:pt x="48" y="7489"/>
                  </a:lnTo>
                  <a:cubicBezTo>
                    <a:pt x="64" y="7442"/>
                    <a:pt x="80" y="7410"/>
                    <a:pt x="96" y="7378"/>
                  </a:cubicBezTo>
                  <a:lnTo>
                    <a:pt x="112" y="7283"/>
                  </a:lnTo>
                  <a:lnTo>
                    <a:pt x="80" y="7187"/>
                  </a:lnTo>
                  <a:cubicBezTo>
                    <a:pt x="33" y="7124"/>
                    <a:pt x="17" y="7028"/>
                    <a:pt x="17" y="6933"/>
                  </a:cubicBezTo>
                  <a:cubicBezTo>
                    <a:pt x="17" y="6885"/>
                    <a:pt x="33" y="6838"/>
                    <a:pt x="64" y="6790"/>
                  </a:cubicBezTo>
                  <a:cubicBezTo>
                    <a:pt x="64" y="6742"/>
                    <a:pt x="80" y="6694"/>
                    <a:pt x="96" y="6663"/>
                  </a:cubicBezTo>
                  <a:cubicBezTo>
                    <a:pt x="96" y="6631"/>
                    <a:pt x="96" y="6583"/>
                    <a:pt x="96" y="6551"/>
                  </a:cubicBezTo>
                  <a:lnTo>
                    <a:pt x="96" y="6408"/>
                  </a:lnTo>
                  <a:lnTo>
                    <a:pt x="96" y="6313"/>
                  </a:lnTo>
                  <a:cubicBezTo>
                    <a:pt x="96" y="6281"/>
                    <a:pt x="96" y="6249"/>
                    <a:pt x="112" y="6217"/>
                  </a:cubicBezTo>
                  <a:cubicBezTo>
                    <a:pt x="112" y="6170"/>
                    <a:pt x="128" y="6138"/>
                    <a:pt x="144" y="6106"/>
                  </a:cubicBezTo>
                  <a:cubicBezTo>
                    <a:pt x="144" y="6090"/>
                    <a:pt x="160" y="6058"/>
                    <a:pt x="176" y="6043"/>
                  </a:cubicBezTo>
                  <a:lnTo>
                    <a:pt x="176" y="6043"/>
                  </a:lnTo>
                  <a:cubicBezTo>
                    <a:pt x="176" y="5995"/>
                    <a:pt x="176" y="5963"/>
                    <a:pt x="176" y="5931"/>
                  </a:cubicBezTo>
                  <a:cubicBezTo>
                    <a:pt x="160" y="5900"/>
                    <a:pt x="176" y="5820"/>
                    <a:pt x="176" y="5756"/>
                  </a:cubicBezTo>
                  <a:cubicBezTo>
                    <a:pt x="176" y="5725"/>
                    <a:pt x="176" y="5693"/>
                    <a:pt x="192" y="5661"/>
                  </a:cubicBezTo>
                  <a:lnTo>
                    <a:pt x="239" y="5534"/>
                  </a:lnTo>
                  <a:lnTo>
                    <a:pt x="239" y="5438"/>
                  </a:lnTo>
                  <a:cubicBezTo>
                    <a:pt x="239" y="5407"/>
                    <a:pt x="239" y="5391"/>
                    <a:pt x="255" y="5359"/>
                  </a:cubicBezTo>
                  <a:lnTo>
                    <a:pt x="255" y="5327"/>
                  </a:lnTo>
                  <a:cubicBezTo>
                    <a:pt x="255" y="5295"/>
                    <a:pt x="255" y="5279"/>
                    <a:pt x="255" y="5248"/>
                  </a:cubicBezTo>
                  <a:cubicBezTo>
                    <a:pt x="255" y="5216"/>
                    <a:pt x="271" y="5200"/>
                    <a:pt x="287" y="5168"/>
                  </a:cubicBezTo>
                  <a:lnTo>
                    <a:pt x="287" y="5120"/>
                  </a:lnTo>
                  <a:lnTo>
                    <a:pt x="287" y="5041"/>
                  </a:lnTo>
                  <a:cubicBezTo>
                    <a:pt x="271" y="4977"/>
                    <a:pt x="271" y="4914"/>
                    <a:pt x="271" y="4850"/>
                  </a:cubicBezTo>
                  <a:cubicBezTo>
                    <a:pt x="287" y="4787"/>
                    <a:pt x="319" y="4707"/>
                    <a:pt x="366" y="4659"/>
                  </a:cubicBezTo>
                  <a:lnTo>
                    <a:pt x="366" y="4659"/>
                  </a:lnTo>
                  <a:lnTo>
                    <a:pt x="366" y="4643"/>
                  </a:lnTo>
                  <a:lnTo>
                    <a:pt x="382" y="4580"/>
                  </a:lnTo>
                  <a:cubicBezTo>
                    <a:pt x="382" y="4548"/>
                    <a:pt x="382" y="4500"/>
                    <a:pt x="398" y="4469"/>
                  </a:cubicBezTo>
                  <a:cubicBezTo>
                    <a:pt x="414" y="4421"/>
                    <a:pt x="430" y="4373"/>
                    <a:pt x="446" y="4341"/>
                  </a:cubicBezTo>
                  <a:cubicBezTo>
                    <a:pt x="446" y="4294"/>
                    <a:pt x="446" y="4262"/>
                    <a:pt x="462" y="4230"/>
                  </a:cubicBezTo>
                  <a:cubicBezTo>
                    <a:pt x="462" y="4214"/>
                    <a:pt x="462" y="4198"/>
                    <a:pt x="462" y="4182"/>
                  </a:cubicBezTo>
                  <a:cubicBezTo>
                    <a:pt x="462" y="4151"/>
                    <a:pt x="462" y="4119"/>
                    <a:pt x="478" y="4087"/>
                  </a:cubicBezTo>
                  <a:cubicBezTo>
                    <a:pt x="494" y="4055"/>
                    <a:pt x="525" y="4008"/>
                    <a:pt x="541" y="3976"/>
                  </a:cubicBezTo>
                  <a:cubicBezTo>
                    <a:pt x="557" y="3960"/>
                    <a:pt x="573" y="3928"/>
                    <a:pt x="573" y="3912"/>
                  </a:cubicBezTo>
                  <a:lnTo>
                    <a:pt x="589" y="3817"/>
                  </a:lnTo>
                  <a:cubicBezTo>
                    <a:pt x="605" y="3801"/>
                    <a:pt x="621" y="3769"/>
                    <a:pt x="637" y="3753"/>
                  </a:cubicBezTo>
                  <a:cubicBezTo>
                    <a:pt x="637" y="3721"/>
                    <a:pt x="653" y="3690"/>
                    <a:pt x="669" y="3658"/>
                  </a:cubicBezTo>
                  <a:cubicBezTo>
                    <a:pt x="669" y="3642"/>
                    <a:pt x="700" y="3610"/>
                    <a:pt x="700" y="3578"/>
                  </a:cubicBezTo>
                  <a:lnTo>
                    <a:pt x="732" y="3515"/>
                  </a:lnTo>
                  <a:lnTo>
                    <a:pt x="748" y="3419"/>
                  </a:lnTo>
                  <a:cubicBezTo>
                    <a:pt x="764" y="3387"/>
                    <a:pt x="780" y="3356"/>
                    <a:pt x="796" y="3308"/>
                  </a:cubicBezTo>
                  <a:cubicBezTo>
                    <a:pt x="796" y="3292"/>
                    <a:pt x="812" y="3260"/>
                    <a:pt x="828" y="3244"/>
                  </a:cubicBezTo>
                  <a:lnTo>
                    <a:pt x="891" y="3133"/>
                  </a:lnTo>
                  <a:cubicBezTo>
                    <a:pt x="891" y="3117"/>
                    <a:pt x="907" y="3085"/>
                    <a:pt x="907" y="3069"/>
                  </a:cubicBezTo>
                  <a:cubicBezTo>
                    <a:pt x="923" y="3038"/>
                    <a:pt x="923" y="2974"/>
                    <a:pt x="939" y="2942"/>
                  </a:cubicBezTo>
                  <a:cubicBezTo>
                    <a:pt x="939" y="2879"/>
                    <a:pt x="955" y="2831"/>
                    <a:pt x="987" y="2783"/>
                  </a:cubicBezTo>
                  <a:cubicBezTo>
                    <a:pt x="1002" y="2751"/>
                    <a:pt x="1034" y="2720"/>
                    <a:pt x="1050" y="2672"/>
                  </a:cubicBezTo>
                  <a:cubicBezTo>
                    <a:pt x="1098" y="2640"/>
                    <a:pt x="1130" y="2592"/>
                    <a:pt x="1161" y="2545"/>
                  </a:cubicBezTo>
                  <a:cubicBezTo>
                    <a:pt x="1193" y="2513"/>
                    <a:pt x="1193" y="2481"/>
                    <a:pt x="1209" y="2449"/>
                  </a:cubicBezTo>
                  <a:cubicBezTo>
                    <a:pt x="1225" y="2402"/>
                    <a:pt x="1257" y="2370"/>
                    <a:pt x="1273" y="2338"/>
                  </a:cubicBezTo>
                  <a:cubicBezTo>
                    <a:pt x="1304" y="2306"/>
                    <a:pt x="1336" y="2290"/>
                    <a:pt x="1384" y="2259"/>
                  </a:cubicBezTo>
                  <a:cubicBezTo>
                    <a:pt x="1416" y="2243"/>
                    <a:pt x="1448" y="2227"/>
                    <a:pt x="1479" y="2211"/>
                  </a:cubicBezTo>
                  <a:cubicBezTo>
                    <a:pt x="1527" y="2163"/>
                    <a:pt x="1559" y="2131"/>
                    <a:pt x="1607" y="2100"/>
                  </a:cubicBezTo>
                  <a:cubicBezTo>
                    <a:pt x="1654" y="2068"/>
                    <a:pt x="1670" y="2052"/>
                    <a:pt x="1702" y="2020"/>
                  </a:cubicBezTo>
                  <a:lnTo>
                    <a:pt x="1781" y="1941"/>
                  </a:lnTo>
                  <a:lnTo>
                    <a:pt x="1877" y="1813"/>
                  </a:lnTo>
                  <a:cubicBezTo>
                    <a:pt x="1925" y="1782"/>
                    <a:pt x="1956" y="1766"/>
                    <a:pt x="1988" y="1734"/>
                  </a:cubicBezTo>
                  <a:cubicBezTo>
                    <a:pt x="2020" y="1702"/>
                    <a:pt x="2052" y="1686"/>
                    <a:pt x="2099" y="1670"/>
                  </a:cubicBezTo>
                  <a:lnTo>
                    <a:pt x="2147" y="1670"/>
                  </a:lnTo>
                  <a:lnTo>
                    <a:pt x="2227" y="1670"/>
                  </a:lnTo>
                  <a:lnTo>
                    <a:pt x="2322" y="1623"/>
                  </a:lnTo>
                  <a:lnTo>
                    <a:pt x="2417" y="1527"/>
                  </a:lnTo>
                  <a:cubicBezTo>
                    <a:pt x="2433" y="1511"/>
                    <a:pt x="2465" y="1480"/>
                    <a:pt x="2497" y="1464"/>
                  </a:cubicBezTo>
                  <a:lnTo>
                    <a:pt x="2561" y="1432"/>
                  </a:lnTo>
                  <a:cubicBezTo>
                    <a:pt x="2576" y="1416"/>
                    <a:pt x="2592" y="1416"/>
                    <a:pt x="2608" y="1400"/>
                  </a:cubicBezTo>
                  <a:lnTo>
                    <a:pt x="2751" y="1368"/>
                  </a:lnTo>
                  <a:lnTo>
                    <a:pt x="2847" y="1241"/>
                  </a:lnTo>
                  <a:lnTo>
                    <a:pt x="2894" y="1177"/>
                  </a:lnTo>
                  <a:cubicBezTo>
                    <a:pt x="2910" y="1162"/>
                    <a:pt x="2942" y="1130"/>
                    <a:pt x="2974" y="1114"/>
                  </a:cubicBezTo>
                  <a:lnTo>
                    <a:pt x="3037" y="1082"/>
                  </a:lnTo>
                  <a:cubicBezTo>
                    <a:pt x="3053" y="1066"/>
                    <a:pt x="3085" y="1050"/>
                    <a:pt x="3117" y="1034"/>
                  </a:cubicBezTo>
                  <a:cubicBezTo>
                    <a:pt x="3133" y="1034"/>
                    <a:pt x="3149" y="1034"/>
                    <a:pt x="3181" y="1018"/>
                  </a:cubicBezTo>
                  <a:lnTo>
                    <a:pt x="3260" y="1018"/>
                  </a:lnTo>
                  <a:lnTo>
                    <a:pt x="3371" y="971"/>
                  </a:lnTo>
                  <a:cubicBezTo>
                    <a:pt x="3419" y="939"/>
                    <a:pt x="3467" y="907"/>
                    <a:pt x="3514" y="891"/>
                  </a:cubicBezTo>
                  <a:lnTo>
                    <a:pt x="3658" y="859"/>
                  </a:lnTo>
                  <a:lnTo>
                    <a:pt x="3721" y="859"/>
                  </a:lnTo>
                  <a:lnTo>
                    <a:pt x="3785" y="859"/>
                  </a:lnTo>
                  <a:lnTo>
                    <a:pt x="3944" y="812"/>
                  </a:lnTo>
                  <a:lnTo>
                    <a:pt x="4007" y="780"/>
                  </a:lnTo>
                  <a:cubicBezTo>
                    <a:pt x="4039" y="764"/>
                    <a:pt x="4071" y="748"/>
                    <a:pt x="4103" y="748"/>
                  </a:cubicBezTo>
                  <a:lnTo>
                    <a:pt x="4278" y="748"/>
                  </a:lnTo>
                  <a:cubicBezTo>
                    <a:pt x="4325" y="748"/>
                    <a:pt x="4373" y="764"/>
                    <a:pt x="4437" y="764"/>
                  </a:cubicBezTo>
                  <a:lnTo>
                    <a:pt x="4596" y="732"/>
                  </a:lnTo>
                  <a:cubicBezTo>
                    <a:pt x="4611" y="732"/>
                    <a:pt x="4643" y="732"/>
                    <a:pt x="4659" y="732"/>
                  </a:cubicBezTo>
                  <a:lnTo>
                    <a:pt x="4786" y="732"/>
                  </a:lnTo>
                  <a:lnTo>
                    <a:pt x="4929" y="701"/>
                  </a:lnTo>
                  <a:lnTo>
                    <a:pt x="5009" y="701"/>
                  </a:lnTo>
                  <a:cubicBezTo>
                    <a:pt x="5041" y="701"/>
                    <a:pt x="5088" y="701"/>
                    <a:pt x="5120" y="701"/>
                  </a:cubicBezTo>
                  <a:cubicBezTo>
                    <a:pt x="5136" y="701"/>
                    <a:pt x="5152" y="701"/>
                    <a:pt x="5168" y="701"/>
                  </a:cubicBezTo>
                  <a:lnTo>
                    <a:pt x="5295" y="748"/>
                  </a:lnTo>
                  <a:cubicBezTo>
                    <a:pt x="5343" y="780"/>
                    <a:pt x="5406" y="796"/>
                    <a:pt x="5454" y="812"/>
                  </a:cubicBezTo>
                  <a:lnTo>
                    <a:pt x="5724" y="796"/>
                  </a:lnTo>
                  <a:cubicBezTo>
                    <a:pt x="5772" y="780"/>
                    <a:pt x="5804" y="780"/>
                    <a:pt x="5852" y="796"/>
                  </a:cubicBezTo>
                  <a:lnTo>
                    <a:pt x="6026" y="859"/>
                  </a:lnTo>
                  <a:lnTo>
                    <a:pt x="6185" y="859"/>
                  </a:lnTo>
                  <a:lnTo>
                    <a:pt x="6360" y="796"/>
                  </a:lnTo>
                  <a:cubicBezTo>
                    <a:pt x="6392" y="780"/>
                    <a:pt x="6424" y="764"/>
                    <a:pt x="6456" y="764"/>
                  </a:cubicBezTo>
                  <a:lnTo>
                    <a:pt x="6567" y="748"/>
                  </a:lnTo>
                  <a:cubicBezTo>
                    <a:pt x="6599" y="748"/>
                    <a:pt x="6631" y="748"/>
                    <a:pt x="6678" y="748"/>
                  </a:cubicBezTo>
                  <a:cubicBezTo>
                    <a:pt x="6710" y="764"/>
                    <a:pt x="6758" y="780"/>
                    <a:pt x="6790" y="812"/>
                  </a:cubicBezTo>
                  <a:lnTo>
                    <a:pt x="6917" y="939"/>
                  </a:lnTo>
                  <a:lnTo>
                    <a:pt x="7076" y="1003"/>
                  </a:lnTo>
                  <a:lnTo>
                    <a:pt x="7171" y="1003"/>
                  </a:lnTo>
                  <a:lnTo>
                    <a:pt x="7251" y="1003"/>
                  </a:lnTo>
                  <a:cubicBezTo>
                    <a:pt x="7283" y="987"/>
                    <a:pt x="7298" y="1003"/>
                    <a:pt x="7314" y="1003"/>
                  </a:cubicBezTo>
                  <a:lnTo>
                    <a:pt x="7473" y="1050"/>
                  </a:lnTo>
                  <a:cubicBezTo>
                    <a:pt x="7521" y="1066"/>
                    <a:pt x="7585" y="1066"/>
                    <a:pt x="7632" y="1066"/>
                  </a:cubicBezTo>
                  <a:lnTo>
                    <a:pt x="7759" y="1098"/>
                  </a:lnTo>
                  <a:lnTo>
                    <a:pt x="7839" y="1114"/>
                  </a:lnTo>
                  <a:lnTo>
                    <a:pt x="7903" y="1130"/>
                  </a:lnTo>
                  <a:cubicBezTo>
                    <a:pt x="7934" y="1162"/>
                    <a:pt x="7966" y="1177"/>
                    <a:pt x="7998" y="1209"/>
                  </a:cubicBezTo>
                  <a:lnTo>
                    <a:pt x="8093" y="1273"/>
                  </a:lnTo>
                  <a:lnTo>
                    <a:pt x="8252" y="1289"/>
                  </a:lnTo>
                  <a:lnTo>
                    <a:pt x="8380" y="1225"/>
                  </a:lnTo>
                  <a:cubicBezTo>
                    <a:pt x="8411" y="1209"/>
                    <a:pt x="8443" y="1209"/>
                    <a:pt x="8491" y="1209"/>
                  </a:cubicBezTo>
                  <a:cubicBezTo>
                    <a:pt x="8523" y="1209"/>
                    <a:pt x="8554" y="1209"/>
                    <a:pt x="8586" y="1225"/>
                  </a:cubicBezTo>
                  <a:lnTo>
                    <a:pt x="8698" y="1257"/>
                  </a:lnTo>
                  <a:cubicBezTo>
                    <a:pt x="8729" y="1273"/>
                    <a:pt x="8761" y="1273"/>
                    <a:pt x="8793" y="1289"/>
                  </a:cubicBezTo>
                  <a:cubicBezTo>
                    <a:pt x="8825" y="1321"/>
                    <a:pt x="8857" y="1336"/>
                    <a:pt x="8888" y="1368"/>
                  </a:cubicBezTo>
                  <a:lnTo>
                    <a:pt x="8968" y="1448"/>
                  </a:lnTo>
                  <a:lnTo>
                    <a:pt x="9111" y="1527"/>
                  </a:lnTo>
                  <a:lnTo>
                    <a:pt x="9254" y="1543"/>
                  </a:lnTo>
                  <a:cubicBezTo>
                    <a:pt x="9286" y="1543"/>
                    <a:pt x="9302" y="1543"/>
                    <a:pt x="9333" y="1559"/>
                  </a:cubicBezTo>
                  <a:lnTo>
                    <a:pt x="9413" y="1575"/>
                  </a:lnTo>
                  <a:cubicBezTo>
                    <a:pt x="9461" y="1591"/>
                    <a:pt x="9492" y="1607"/>
                    <a:pt x="9540" y="1623"/>
                  </a:cubicBezTo>
                  <a:cubicBezTo>
                    <a:pt x="9588" y="1639"/>
                    <a:pt x="9636" y="1654"/>
                    <a:pt x="9683" y="1670"/>
                  </a:cubicBezTo>
                  <a:lnTo>
                    <a:pt x="9842" y="1718"/>
                  </a:lnTo>
                  <a:lnTo>
                    <a:pt x="9969" y="1718"/>
                  </a:lnTo>
                  <a:cubicBezTo>
                    <a:pt x="10001" y="1702"/>
                    <a:pt x="10017" y="1702"/>
                    <a:pt x="10049" y="1718"/>
                  </a:cubicBezTo>
                  <a:cubicBezTo>
                    <a:pt x="10081" y="1718"/>
                    <a:pt x="10113" y="1734"/>
                    <a:pt x="10144" y="1750"/>
                  </a:cubicBezTo>
                  <a:lnTo>
                    <a:pt x="10224" y="1782"/>
                  </a:lnTo>
                  <a:lnTo>
                    <a:pt x="10287" y="1813"/>
                  </a:lnTo>
                  <a:lnTo>
                    <a:pt x="10431" y="1925"/>
                  </a:lnTo>
                  <a:lnTo>
                    <a:pt x="10558" y="1941"/>
                  </a:lnTo>
                  <a:cubicBezTo>
                    <a:pt x="10574" y="1941"/>
                    <a:pt x="10590" y="1941"/>
                    <a:pt x="10621" y="1957"/>
                  </a:cubicBezTo>
                  <a:lnTo>
                    <a:pt x="10685" y="1988"/>
                  </a:lnTo>
                  <a:cubicBezTo>
                    <a:pt x="10733" y="2004"/>
                    <a:pt x="10780" y="2036"/>
                    <a:pt x="10828" y="2052"/>
                  </a:cubicBezTo>
                  <a:lnTo>
                    <a:pt x="10955" y="2100"/>
                  </a:lnTo>
                  <a:lnTo>
                    <a:pt x="11130" y="2147"/>
                  </a:lnTo>
                  <a:cubicBezTo>
                    <a:pt x="11178" y="2147"/>
                    <a:pt x="11210" y="2179"/>
                    <a:pt x="11257" y="2227"/>
                  </a:cubicBezTo>
                  <a:cubicBezTo>
                    <a:pt x="11289" y="2275"/>
                    <a:pt x="11337" y="2322"/>
                    <a:pt x="11384" y="2370"/>
                  </a:cubicBezTo>
                  <a:lnTo>
                    <a:pt x="11480" y="2481"/>
                  </a:lnTo>
                  <a:lnTo>
                    <a:pt x="11607" y="2465"/>
                  </a:lnTo>
                  <a:cubicBezTo>
                    <a:pt x="11623" y="2465"/>
                    <a:pt x="11655" y="2465"/>
                    <a:pt x="11671" y="2465"/>
                  </a:cubicBezTo>
                  <a:cubicBezTo>
                    <a:pt x="11702" y="2465"/>
                    <a:pt x="11734" y="2481"/>
                    <a:pt x="11766" y="2497"/>
                  </a:cubicBezTo>
                  <a:lnTo>
                    <a:pt x="11861" y="2545"/>
                  </a:lnTo>
                  <a:cubicBezTo>
                    <a:pt x="11893" y="2545"/>
                    <a:pt x="11925" y="2561"/>
                    <a:pt x="11941" y="2577"/>
                  </a:cubicBezTo>
                  <a:lnTo>
                    <a:pt x="12100" y="2704"/>
                  </a:lnTo>
                  <a:lnTo>
                    <a:pt x="12164" y="2704"/>
                  </a:lnTo>
                  <a:cubicBezTo>
                    <a:pt x="12195" y="2704"/>
                    <a:pt x="12227" y="2720"/>
                    <a:pt x="12259" y="2720"/>
                  </a:cubicBezTo>
                  <a:lnTo>
                    <a:pt x="12354" y="2767"/>
                  </a:lnTo>
                  <a:cubicBezTo>
                    <a:pt x="12386" y="2767"/>
                    <a:pt x="12402" y="2783"/>
                    <a:pt x="12434" y="2799"/>
                  </a:cubicBezTo>
                  <a:cubicBezTo>
                    <a:pt x="12466" y="2815"/>
                    <a:pt x="12497" y="2847"/>
                    <a:pt x="12513" y="2879"/>
                  </a:cubicBezTo>
                  <a:lnTo>
                    <a:pt x="12577" y="2958"/>
                  </a:lnTo>
                  <a:cubicBezTo>
                    <a:pt x="12625" y="3006"/>
                    <a:pt x="12656" y="3069"/>
                    <a:pt x="12704" y="3117"/>
                  </a:cubicBezTo>
                  <a:lnTo>
                    <a:pt x="12847" y="3181"/>
                  </a:lnTo>
                  <a:lnTo>
                    <a:pt x="12974" y="3228"/>
                  </a:lnTo>
                  <a:cubicBezTo>
                    <a:pt x="12990" y="3228"/>
                    <a:pt x="13006" y="3228"/>
                    <a:pt x="13022" y="3244"/>
                  </a:cubicBezTo>
                  <a:lnTo>
                    <a:pt x="13086" y="3292"/>
                  </a:lnTo>
                  <a:cubicBezTo>
                    <a:pt x="13117" y="3324"/>
                    <a:pt x="13165" y="3340"/>
                    <a:pt x="13213" y="3372"/>
                  </a:cubicBezTo>
                  <a:lnTo>
                    <a:pt x="13324" y="3435"/>
                  </a:lnTo>
                  <a:lnTo>
                    <a:pt x="13435" y="3451"/>
                  </a:lnTo>
                  <a:lnTo>
                    <a:pt x="13499" y="3467"/>
                  </a:lnTo>
                  <a:lnTo>
                    <a:pt x="13547" y="3499"/>
                  </a:lnTo>
                  <a:lnTo>
                    <a:pt x="13690" y="3578"/>
                  </a:lnTo>
                  <a:lnTo>
                    <a:pt x="13753" y="3626"/>
                  </a:lnTo>
                  <a:lnTo>
                    <a:pt x="13849" y="3690"/>
                  </a:lnTo>
                  <a:cubicBezTo>
                    <a:pt x="13928" y="3721"/>
                    <a:pt x="14008" y="3753"/>
                    <a:pt x="14071" y="3801"/>
                  </a:cubicBezTo>
                  <a:lnTo>
                    <a:pt x="14135" y="3833"/>
                  </a:lnTo>
                  <a:cubicBezTo>
                    <a:pt x="14167" y="3849"/>
                    <a:pt x="14183" y="3849"/>
                    <a:pt x="14199" y="3864"/>
                  </a:cubicBezTo>
                  <a:lnTo>
                    <a:pt x="14294" y="3976"/>
                  </a:lnTo>
                  <a:lnTo>
                    <a:pt x="14421" y="4008"/>
                  </a:lnTo>
                  <a:lnTo>
                    <a:pt x="14548" y="4008"/>
                  </a:lnTo>
                  <a:cubicBezTo>
                    <a:pt x="14564" y="4008"/>
                    <a:pt x="14580" y="4008"/>
                    <a:pt x="14596" y="4008"/>
                  </a:cubicBezTo>
                  <a:lnTo>
                    <a:pt x="14660" y="4023"/>
                  </a:lnTo>
                  <a:cubicBezTo>
                    <a:pt x="14691" y="4039"/>
                    <a:pt x="14739" y="4055"/>
                    <a:pt x="14771" y="4071"/>
                  </a:cubicBezTo>
                  <a:lnTo>
                    <a:pt x="14866" y="4167"/>
                  </a:lnTo>
                  <a:lnTo>
                    <a:pt x="14946" y="4198"/>
                  </a:lnTo>
                  <a:cubicBezTo>
                    <a:pt x="14978" y="4214"/>
                    <a:pt x="15009" y="4230"/>
                    <a:pt x="15041" y="4246"/>
                  </a:cubicBezTo>
                  <a:cubicBezTo>
                    <a:pt x="15073" y="4246"/>
                    <a:pt x="15089" y="4262"/>
                    <a:pt x="15121" y="4278"/>
                  </a:cubicBezTo>
                  <a:lnTo>
                    <a:pt x="15248" y="4341"/>
                  </a:lnTo>
                  <a:lnTo>
                    <a:pt x="15359" y="4373"/>
                  </a:lnTo>
                  <a:lnTo>
                    <a:pt x="15407" y="4389"/>
                  </a:lnTo>
                  <a:lnTo>
                    <a:pt x="15471" y="4421"/>
                  </a:lnTo>
                  <a:cubicBezTo>
                    <a:pt x="15550" y="4453"/>
                    <a:pt x="15630" y="4484"/>
                    <a:pt x="15709" y="4516"/>
                  </a:cubicBezTo>
                  <a:lnTo>
                    <a:pt x="15820" y="4516"/>
                  </a:lnTo>
                  <a:cubicBezTo>
                    <a:pt x="15884" y="4516"/>
                    <a:pt x="15947" y="4516"/>
                    <a:pt x="16011" y="4516"/>
                  </a:cubicBezTo>
                  <a:cubicBezTo>
                    <a:pt x="16059" y="4516"/>
                    <a:pt x="16091" y="4532"/>
                    <a:pt x="16122" y="4548"/>
                  </a:cubicBezTo>
                  <a:cubicBezTo>
                    <a:pt x="16170" y="4564"/>
                    <a:pt x="16218" y="4580"/>
                    <a:pt x="16265" y="4596"/>
                  </a:cubicBezTo>
                  <a:lnTo>
                    <a:pt x="16265" y="4596"/>
                  </a:lnTo>
                  <a:lnTo>
                    <a:pt x="16297" y="4596"/>
                  </a:lnTo>
                  <a:lnTo>
                    <a:pt x="16297" y="4596"/>
                  </a:lnTo>
                  <a:lnTo>
                    <a:pt x="16377" y="4596"/>
                  </a:lnTo>
                  <a:cubicBezTo>
                    <a:pt x="16393" y="4596"/>
                    <a:pt x="16424" y="4612"/>
                    <a:pt x="16440" y="4612"/>
                  </a:cubicBezTo>
                  <a:lnTo>
                    <a:pt x="16520" y="4659"/>
                  </a:lnTo>
                  <a:lnTo>
                    <a:pt x="16568" y="4675"/>
                  </a:lnTo>
                  <a:lnTo>
                    <a:pt x="16615" y="4707"/>
                  </a:lnTo>
                  <a:cubicBezTo>
                    <a:pt x="16663" y="4691"/>
                    <a:pt x="16711" y="4659"/>
                    <a:pt x="16742" y="4643"/>
                  </a:cubicBezTo>
                  <a:cubicBezTo>
                    <a:pt x="16774" y="4628"/>
                    <a:pt x="16822" y="4612"/>
                    <a:pt x="16854" y="4596"/>
                  </a:cubicBezTo>
                  <a:lnTo>
                    <a:pt x="16997" y="4596"/>
                  </a:lnTo>
                  <a:lnTo>
                    <a:pt x="17029" y="4612"/>
                  </a:lnTo>
                  <a:lnTo>
                    <a:pt x="17108" y="4659"/>
                  </a:lnTo>
                  <a:lnTo>
                    <a:pt x="17204" y="4675"/>
                  </a:lnTo>
                  <a:lnTo>
                    <a:pt x="17315" y="4628"/>
                  </a:lnTo>
                  <a:cubicBezTo>
                    <a:pt x="17347" y="4612"/>
                    <a:pt x="17378" y="4596"/>
                    <a:pt x="17426" y="4580"/>
                  </a:cubicBezTo>
                  <a:lnTo>
                    <a:pt x="17490" y="4580"/>
                  </a:lnTo>
                  <a:lnTo>
                    <a:pt x="17537" y="4580"/>
                  </a:lnTo>
                  <a:cubicBezTo>
                    <a:pt x="17553" y="4596"/>
                    <a:pt x="17569" y="4596"/>
                    <a:pt x="17585" y="4612"/>
                  </a:cubicBezTo>
                  <a:lnTo>
                    <a:pt x="17649" y="4628"/>
                  </a:lnTo>
                  <a:lnTo>
                    <a:pt x="17728" y="4628"/>
                  </a:lnTo>
                  <a:lnTo>
                    <a:pt x="17792" y="4612"/>
                  </a:lnTo>
                  <a:lnTo>
                    <a:pt x="17824" y="4596"/>
                  </a:lnTo>
                  <a:lnTo>
                    <a:pt x="17871" y="4596"/>
                  </a:lnTo>
                  <a:lnTo>
                    <a:pt x="17951" y="4596"/>
                  </a:lnTo>
                  <a:lnTo>
                    <a:pt x="17998" y="4580"/>
                  </a:lnTo>
                  <a:lnTo>
                    <a:pt x="18062" y="4548"/>
                  </a:lnTo>
                  <a:lnTo>
                    <a:pt x="18157" y="4532"/>
                  </a:lnTo>
                  <a:lnTo>
                    <a:pt x="18269" y="4484"/>
                  </a:lnTo>
                  <a:lnTo>
                    <a:pt x="18316" y="4437"/>
                  </a:lnTo>
                  <a:cubicBezTo>
                    <a:pt x="18348" y="4421"/>
                    <a:pt x="18364" y="4389"/>
                    <a:pt x="18396" y="4389"/>
                  </a:cubicBezTo>
                  <a:lnTo>
                    <a:pt x="18523" y="4325"/>
                  </a:lnTo>
                  <a:lnTo>
                    <a:pt x="18539" y="4325"/>
                  </a:lnTo>
                  <a:lnTo>
                    <a:pt x="18650" y="4310"/>
                  </a:lnTo>
                  <a:lnTo>
                    <a:pt x="18746" y="4230"/>
                  </a:lnTo>
                  <a:cubicBezTo>
                    <a:pt x="18762" y="4214"/>
                    <a:pt x="18793" y="4214"/>
                    <a:pt x="18809" y="4198"/>
                  </a:cubicBezTo>
                  <a:lnTo>
                    <a:pt x="18889" y="4167"/>
                  </a:lnTo>
                  <a:lnTo>
                    <a:pt x="19064" y="4071"/>
                  </a:lnTo>
                  <a:cubicBezTo>
                    <a:pt x="19080" y="4039"/>
                    <a:pt x="19111" y="4008"/>
                    <a:pt x="19127" y="3976"/>
                  </a:cubicBezTo>
                  <a:cubicBezTo>
                    <a:pt x="19159" y="3912"/>
                    <a:pt x="19223" y="3880"/>
                    <a:pt x="19286" y="3880"/>
                  </a:cubicBezTo>
                  <a:lnTo>
                    <a:pt x="19398" y="3880"/>
                  </a:lnTo>
                  <a:lnTo>
                    <a:pt x="19525" y="3833"/>
                  </a:lnTo>
                  <a:lnTo>
                    <a:pt x="19604" y="3769"/>
                  </a:lnTo>
                  <a:cubicBezTo>
                    <a:pt x="19620" y="3753"/>
                    <a:pt x="19652" y="3737"/>
                    <a:pt x="19668" y="3721"/>
                  </a:cubicBezTo>
                  <a:cubicBezTo>
                    <a:pt x="19684" y="3705"/>
                    <a:pt x="19700" y="3705"/>
                    <a:pt x="19716" y="3690"/>
                  </a:cubicBezTo>
                  <a:lnTo>
                    <a:pt x="19859" y="3674"/>
                  </a:lnTo>
                  <a:lnTo>
                    <a:pt x="19970" y="3562"/>
                  </a:lnTo>
                  <a:cubicBezTo>
                    <a:pt x="20002" y="3546"/>
                    <a:pt x="20018" y="3531"/>
                    <a:pt x="20034" y="3515"/>
                  </a:cubicBezTo>
                  <a:lnTo>
                    <a:pt x="20129" y="3467"/>
                  </a:lnTo>
                  <a:cubicBezTo>
                    <a:pt x="20145" y="3451"/>
                    <a:pt x="20177" y="3435"/>
                    <a:pt x="20193" y="3451"/>
                  </a:cubicBezTo>
                  <a:lnTo>
                    <a:pt x="20256" y="3451"/>
                  </a:lnTo>
                  <a:lnTo>
                    <a:pt x="20320" y="3451"/>
                  </a:lnTo>
                  <a:lnTo>
                    <a:pt x="20415" y="3387"/>
                  </a:lnTo>
                  <a:lnTo>
                    <a:pt x="20447" y="3324"/>
                  </a:lnTo>
                  <a:cubicBezTo>
                    <a:pt x="20447" y="3308"/>
                    <a:pt x="20463" y="3292"/>
                    <a:pt x="20479" y="3276"/>
                  </a:cubicBezTo>
                  <a:cubicBezTo>
                    <a:pt x="20479" y="3260"/>
                    <a:pt x="20495" y="3244"/>
                    <a:pt x="20511" y="3244"/>
                  </a:cubicBezTo>
                  <a:lnTo>
                    <a:pt x="20606" y="3165"/>
                  </a:lnTo>
                  <a:lnTo>
                    <a:pt x="20701" y="3085"/>
                  </a:lnTo>
                  <a:cubicBezTo>
                    <a:pt x="20717" y="3085"/>
                    <a:pt x="20717" y="3069"/>
                    <a:pt x="20733" y="3069"/>
                  </a:cubicBezTo>
                  <a:lnTo>
                    <a:pt x="20892" y="3006"/>
                  </a:lnTo>
                  <a:lnTo>
                    <a:pt x="20940" y="2895"/>
                  </a:lnTo>
                  <a:cubicBezTo>
                    <a:pt x="20972" y="2831"/>
                    <a:pt x="21019" y="2783"/>
                    <a:pt x="21083" y="2751"/>
                  </a:cubicBezTo>
                  <a:cubicBezTo>
                    <a:pt x="21115" y="2736"/>
                    <a:pt x="21131" y="2736"/>
                    <a:pt x="21162" y="2736"/>
                  </a:cubicBezTo>
                  <a:cubicBezTo>
                    <a:pt x="21194" y="2720"/>
                    <a:pt x="21226" y="2720"/>
                    <a:pt x="21242" y="2720"/>
                  </a:cubicBezTo>
                  <a:cubicBezTo>
                    <a:pt x="21305" y="2720"/>
                    <a:pt x="21353" y="2736"/>
                    <a:pt x="21401" y="2767"/>
                  </a:cubicBezTo>
                  <a:lnTo>
                    <a:pt x="21464" y="2799"/>
                  </a:lnTo>
                  <a:lnTo>
                    <a:pt x="21544" y="2799"/>
                  </a:lnTo>
                  <a:lnTo>
                    <a:pt x="21639" y="2720"/>
                  </a:lnTo>
                  <a:lnTo>
                    <a:pt x="21703" y="2672"/>
                  </a:lnTo>
                  <a:lnTo>
                    <a:pt x="21782" y="2640"/>
                  </a:lnTo>
                  <a:lnTo>
                    <a:pt x="21910" y="2592"/>
                  </a:lnTo>
                  <a:cubicBezTo>
                    <a:pt x="21926" y="2577"/>
                    <a:pt x="21941" y="2577"/>
                    <a:pt x="21957" y="2577"/>
                  </a:cubicBezTo>
                  <a:lnTo>
                    <a:pt x="22037" y="2592"/>
                  </a:lnTo>
                  <a:lnTo>
                    <a:pt x="22132" y="2592"/>
                  </a:lnTo>
                  <a:cubicBezTo>
                    <a:pt x="22212" y="2577"/>
                    <a:pt x="22291" y="2577"/>
                    <a:pt x="22371" y="2592"/>
                  </a:cubicBezTo>
                  <a:cubicBezTo>
                    <a:pt x="22403" y="2592"/>
                    <a:pt x="22434" y="2592"/>
                    <a:pt x="22466" y="2592"/>
                  </a:cubicBezTo>
                  <a:cubicBezTo>
                    <a:pt x="22498" y="2592"/>
                    <a:pt x="22546" y="2592"/>
                    <a:pt x="22577" y="2592"/>
                  </a:cubicBezTo>
                  <a:cubicBezTo>
                    <a:pt x="22609" y="2577"/>
                    <a:pt x="22641" y="2561"/>
                    <a:pt x="22673" y="2545"/>
                  </a:cubicBezTo>
                  <a:cubicBezTo>
                    <a:pt x="22720" y="2545"/>
                    <a:pt x="22752" y="2545"/>
                    <a:pt x="22800" y="2561"/>
                  </a:cubicBezTo>
                  <a:lnTo>
                    <a:pt x="22848" y="2561"/>
                  </a:lnTo>
                  <a:cubicBezTo>
                    <a:pt x="22879" y="2561"/>
                    <a:pt x="22911" y="2577"/>
                    <a:pt x="22943" y="2577"/>
                  </a:cubicBezTo>
                  <a:lnTo>
                    <a:pt x="23023" y="2624"/>
                  </a:lnTo>
                  <a:lnTo>
                    <a:pt x="23102" y="2656"/>
                  </a:lnTo>
                  <a:lnTo>
                    <a:pt x="23197" y="2656"/>
                  </a:lnTo>
                  <a:cubicBezTo>
                    <a:pt x="23229" y="2656"/>
                    <a:pt x="23245" y="2656"/>
                    <a:pt x="23277" y="2656"/>
                  </a:cubicBezTo>
                  <a:cubicBezTo>
                    <a:pt x="23293" y="2656"/>
                    <a:pt x="23309" y="2672"/>
                    <a:pt x="23325" y="2672"/>
                  </a:cubicBezTo>
                  <a:lnTo>
                    <a:pt x="23452" y="2751"/>
                  </a:lnTo>
                  <a:lnTo>
                    <a:pt x="23611" y="2783"/>
                  </a:lnTo>
                  <a:lnTo>
                    <a:pt x="23706" y="2783"/>
                  </a:lnTo>
                  <a:cubicBezTo>
                    <a:pt x="23738" y="2783"/>
                    <a:pt x="23770" y="2783"/>
                    <a:pt x="23802" y="2799"/>
                  </a:cubicBezTo>
                  <a:cubicBezTo>
                    <a:pt x="23818" y="2799"/>
                    <a:pt x="23818" y="2815"/>
                    <a:pt x="23833" y="2815"/>
                  </a:cubicBezTo>
                  <a:lnTo>
                    <a:pt x="23945" y="2910"/>
                  </a:lnTo>
                  <a:lnTo>
                    <a:pt x="24088" y="2942"/>
                  </a:lnTo>
                  <a:cubicBezTo>
                    <a:pt x="24135" y="2942"/>
                    <a:pt x="24183" y="2958"/>
                    <a:pt x="24231" y="2958"/>
                  </a:cubicBezTo>
                  <a:cubicBezTo>
                    <a:pt x="24247" y="2958"/>
                    <a:pt x="24279" y="2974"/>
                    <a:pt x="24294" y="2990"/>
                  </a:cubicBezTo>
                  <a:lnTo>
                    <a:pt x="24390" y="3069"/>
                  </a:lnTo>
                  <a:lnTo>
                    <a:pt x="24485" y="3133"/>
                  </a:lnTo>
                  <a:lnTo>
                    <a:pt x="24565" y="3133"/>
                  </a:lnTo>
                  <a:cubicBezTo>
                    <a:pt x="24597" y="3133"/>
                    <a:pt x="24612" y="3133"/>
                    <a:pt x="24628" y="3133"/>
                  </a:cubicBezTo>
                  <a:lnTo>
                    <a:pt x="24708" y="3181"/>
                  </a:lnTo>
                  <a:lnTo>
                    <a:pt x="24851" y="3260"/>
                  </a:lnTo>
                  <a:lnTo>
                    <a:pt x="24930" y="3260"/>
                  </a:lnTo>
                  <a:lnTo>
                    <a:pt x="25042" y="3244"/>
                  </a:lnTo>
                  <a:cubicBezTo>
                    <a:pt x="25058" y="3228"/>
                    <a:pt x="25074" y="3228"/>
                    <a:pt x="25089" y="3244"/>
                  </a:cubicBezTo>
                  <a:lnTo>
                    <a:pt x="25217" y="3276"/>
                  </a:lnTo>
                  <a:lnTo>
                    <a:pt x="25248" y="3276"/>
                  </a:lnTo>
                  <a:lnTo>
                    <a:pt x="25344" y="3308"/>
                  </a:lnTo>
                  <a:lnTo>
                    <a:pt x="25439" y="3308"/>
                  </a:lnTo>
                  <a:lnTo>
                    <a:pt x="25566" y="3292"/>
                  </a:lnTo>
                  <a:lnTo>
                    <a:pt x="25678" y="3244"/>
                  </a:lnTo>
                  <a:lnTo>
                    <a:pt x="25741" y="3228"/>
                  </a:lnTo>
                  <a:cubicBezTo>
                    <a:pt x="25773" y="3197"/>
                    <a:pt x="25805" y="3181"/>
                    <a:pt x="25853" y="3181"/>
                  </a:cubicBezTo>
                  <a:cubicBezTo>
                    <a:pt x="25884" y="3165"/>
                    <a:pt x="25916" y="3149"/>
                    <a:pt x="25964" y="3133"/>
                  </a:cubicBezTo>
                  <a:lnTo>
                    <a:pt x="26027" y="3133"/>
                  </a:lnTo>
                  <a:lnTo>
                    <a:pt x="26107" y="3133"/>
                  </a:lnTo>
                  <a:cubicBezTo>
                    <a:pt x="26139" y="3117"/>
                    <a:pt x="26186" y="3101"/>
                    <a:pt x="26218" y="3069"/>
                  </a:cubicBezTo>
                  <a:lnTo>
                    <a:pt x="26298" y="3006"/>
                  </a:lnTo>
                  <a:cubicBezTo>
                    <a:pt x="26314" y="2990"/>
                    <a:pt x="26330" y="2974"/>
                    <a:pt x="26345" y="2958"/>
                  </a:cubicBezTo>
                  <a:lnTo>
                    <a:pt x="26409" y="2942"/>
                  </a:lnTo>
                  <a:lnTo>
                    <a:pt x="26473" y="2895"/>
                  </a:lnTo>
                  <a:lnTo>
                    <a:pt x="26568" y="2847"/>
                  </a:lnTo>
                  <a:lnTo>
                    <a:pt x="26711" y="2736"/>
                  </a:lnTo>
                  <a:cubicBezTo>
                    <a:pt x="26727" y="2704"/>
                    <a:pt x="26743" y="2688"/>
                    <a:pt x="26759" y="2672"/>
                  </a:cubicBezTo>
                  <a:lnTo>
                    <a:pt x="26870" y="2624"/>
                  </a:lnTo>
                  <a:cubicBezTo>
                    <a:pt x="26918" y="2592"/>
                    <a:pt x="26966" y="2561"/>
                    <a:pt x="27013" y="2529"/>
                  </a:cubicBezTo>
                  <a:cubicBezTo>
                    <a:pt x="27029" y="2513"/>
                    <a:pt x="27061" y="2497"/>
                    <a:pt x="27077" y="2497"/>
                  </a:cubicBezTo>
                  <a:lnTo>
                    <a:pt x="27172" y="2465"/>
                  </a:lnTo>
                  <a:cubicBezTo>
                    <a:pt x="27204" y="2434"/>
                    <a:pt x="27220" y="2402"/>
                    <a:pt x="27252" y="2370"/>
                  </a:cubicBezTo>
                  <a:cubicBezTo>
                    <a:pt x="27268" y="2354"/>
                    <a:pt x="27299" y="2306"/>
                    <a:pt x="27331" y="2259"/>
                  </a:cubicBezTo>
                  <a:cubicBezTo>
                    <a:pt x="27347" y="2227"/>
                    <a:pt x="27363" y="2211"/>
                    <a:pt x="27395" y="2195"/>
                  </a:cubicBezTo>
                  <a:cubicBezTo>
                    <a:pt x="27427" y="2195"/>
                    <a:pt x="27442" y="2179"/>
                    <a:pt x="27474" y="2179"/>
                  </a:cubicBezTo>
                  <a:lnTo>
                    <a:pt x="27554" y="2163"/>
                  </a:lnTo>
                  <a:lnTo>
                    <a:pt x="27665" y="2131"/>
                  </a:lnTo>
                  <a:lnTo>
                    <a:pt x="27713" y="2131"/>
                  </a:lnTo>
                  <a:lnTo>
                    <a:pt x="27760" y="2100"/>
                  </a:lnTo>
                  <a:lnTo>
                    <a:pt x="27824" y="2004"/>
                  </a:lnTo>
                  <a:cubicBezTo>
                    <a:pt x="27840" y="1988"/>
                    <a:pt x="27856" y="1957"/>
                    <a:pt x="27872" y="1941"/>
                  </a:cubicBezTo>
                  <a:cubicBezTo>
                    <a:pt x="27904" y="1909"/>
                    <a:pt x="27935" y="1893"/>
                    <a:pt x="27967" y="1877"/>
                  </a:cubicBezTo>
                  <a:cubicBezTo>
                    <a:pt x="27983" y="1861"/>
                    <a:pt x="27999" y="1861"/>
                    <a:pt x="27999" y="1861"/>
                  </a:cubicBezTo>
                  <a:lnTo>
                    <a:pt x="28063" y="1845"/>
                  </a:lnTo>
                  <a:lnTo>
                    <a:pt x="28126" y="1813"/>
                  </a:lnTo>
                  <a:cubicBezTo>
                    <a:pt x="28158" y="1782"/>
                    <a:pt x="28206" y="1750"/>
                    <a:pt x="28237" y="1718"/>
                  </a:cubicBezTo>
                  <a:cubicBezTo>
                    <a:pt x="28269" y="1686"/>
                    <a:pt x="28301" y="1686"/>
                    <a:pt x="28333" y="1670"/>
                  </a:cubicBezTo>
                  <a:lnTo>
                    <a:pt x="28444" y="1575"/>
                  </a:lnTo>
                  <a:lnTo>
                    <a:pt x="28524" y="1495"/>
                  </a:lnTo>
                  <a:lnTo>
                    <a:pt x="28571" y="1448"/>
                  </a:lnTo>
                  <a:lnTo>
                    <a:pt x="28635" y="1400"/>
                  </a:lnTo>
                  <a:cubicBezTo>
                    <a:pt x="28667" y="1384"/>
                    <a:pt x="28699" y="1352"/>
                    <a:pt x="28746" y="1336"/>
                  </a:cubicBezTo>
                  <a:lnTo>
                    <a:pt x="28858" y="1241"/>
                  </a:lnTo>
                  <a:cubicBezTo>
                    <a:pt x="28873" y="1225"/>
                    <a:pt x="28889" y="1209"/>
                    <a:pt x="28905" y="1193"/>
                  </a:cubicBezTo>
                  <a:lnTo>
                    <a:pt x="28985" y="1146"/>
                  </a:lnTo>
                  <a:cubicBezTo>
                    <a:pt x="29017" y="1114"/>
                    <a:pt x="29048" y="1082"/>
                    <a:pt x="29080" y="1034"/>
                  </a:cubicBezTo>
                  <a:cubicBezTo>
                    <a:pt x="29096" y="1018"/>
                    <a:pt x="29112" y="1003"/>
                    <a:pt x="29128" y="987"/>
                  </a:cubicBezTo>
                  <a:cubicBezTo>
                    <a:pt x="29144" y="971"/>
                    <a:pt x="29160" y="971"/>
                    <a:pt x="29175" y="955"/>
                  </a:cubicBezTo>
                  <a:cubicBezTo>
                    <a:pt x="29207" y="939"/>
                    <a:pt x="29239" y="923"/>
                    <a:pt x="29271" y="907"/>
                  </a:cubicBezTo>
                  <a:cubicBezTo>
                    <a:pt x="29287" y="891"/>
                    <a:pt x="29303" y="891"/>
                    <a:pt x="29319" y="891"/>
                  </a:cubicBezTo>
                  <a:lnTo>
                    <a:pt x="29382" y="875"/>
                  </a:lnTo>
                  <a:lnTo>
                    <a:pt x="29462" y="812"/>
                  </a:lnTo>
                  <a:lnTo>
                    <a:pt x="29478" y="780"/>
                  </a:lnTo>
                  <a:cubicBezTo>
                    <a:pt x="29478" y="764"/>
                    <a:pt x="29493" y="748"/>
                    <a:pt x="29493" y="716"/>
                  </a:cubicBezTo>
                  <a:cubicBezTo>
                    <a:pt x="29509" y="701"/>
                    <a:pt x="29525" y="669"/>
                    <a:pt x="29541" y="653"/>
                  </a:cubicBezTo>
                  <a:cubicBezTo>
                    <a:pt x="29573" y="621"/>
                    <a:pt x="29605" y="589"/>
                    <a:pt x="29637" y="573"/>
                  </a:cubicBezTo>
                  <a:cubicBezTo>
                    <a:pt x="29668" y="573"/>
                    <a:pt x="29700" y="557"/>
                    <a:pt x="29732" y="557"/>
                  </a:cubicBezTo>
                  <a:lnTo>
                    <a:pt x="29780" y="542"/>
                  </a:lnTo>
                  <a:lnTo>
                    <a:pt x="29859" y="494"/>
                  </a:lnTo>
                  <a:lnTo>
                    <a:pt x="29891" y="478"/>
                  </a:lnTo>
                  <a:cubicBezTo>
                    <a:pt x="29907" y="462"/>
                    <a:pt x="29923" y="462"/>
                    <a:pt x="29939" y="446"/>
                  </a:cubicBezTo>
                  <a:lnTo>
                    <a:pt x="30018" y="414"/>
                  </a:lnTo>
                  <a:cubicBezTo>
                    <a:pt x="30034" y="414"/>
                    <a:pt x="30066" y="414"/>
                    <a:pt x="30082" y="398"/>
                  </a:cubicBezTo>
                  <a:lnTo>
                    <a:pt x="30145" y="383"/>
                  </a:lnTo>
                  <a:lnTo>
                    <a:pt x="30209" y="335"/>
                  </a:lnTo>
                  <a:cubicBezTo>
                    <a:pt x="30225" y="319"/>
                    <a:pt x="30241" y="319"/>
                    <a:pt x="30257" y="319"/>
                  </a:cubicBezTo>
                  <a:lnTo>
                    <a:pt x="30304" y="303"/>
                  </a:lnTo>
                  <a:cubicBezTo>
                    <a:pt x="30336" y="303"/>
                    <a:pt x="30352" y="303"/>
                    <a:pt x="30384" y="303"/>
                  </a:cubicBezTo>
                  <a:lnTo>
                    <a:pt x="30432" y="271"/>
                  </a:lnTo>
                  <a:lnTo>
                    <a:pt x="30463" y="224"/>
                  </a:lnTo>
                  <a:lnTo>
                    <a:pt x="30495" y="160"/>
                  </a:lnTo>
                  <a:cubicBezTo>
                    <a:pt x="30527" y="112"/>
                    <a:pt x="30559" y="96"/>
                    <a:pt x="30606" y="80"/>
                  </a:cubicBezTo>
                  <a:cubicBezTo>
                    <a:pt x="30638" y="65"/>
                    <a:pt x="30670" y="65"/>
                    <a:pt x="30702" y="65"/>
                  </a:cubicBezTo>
                  <a:lnTo>
                    <a:pt x="30749" y="80"/>
                  </a:lnTo>
                  <a:cubicBezTo>
                    <a:pt x="30781" y="96"/>
                    <a:pt x="30797" y="96"/>
                    <a:pt x="30829" y="112"/>
                  </a:cubicBezTo>
                  <a:lnTo>
                    <a:pt x="30877" y="112"/>
                  </a:lnTo>
                  <a:lnTo>
                    <a:pt x="30893" y="80"/>
                  </a:lnTo>
                  <a:cubicBezTo>
                    <a:pt x="30908" y="96"/>
                    <a:pt x="30924" y="96"/>
                    <a:pt x="30924" y="80"/>
                  </a:cubicBezTo>
                  <a:lnTo>
                    <a:pt x="30956" y="80"/>
                  </a:lnTo>
                  <a:cubicBezTo>
                    <a:pt x="30972" y="96"/>
                    <a:pt x="30988" y="96"/>
                    <a:pt x="31020" y="80"/>
                  </a:cubicBezTo>
                  <a:cubicBezTo>
                    <a:pt x="31036" y="80"/>
                    <a:pt x="31036" y="65"/>
                    <a:pt x="31052" y="49"/>
                  </a:cubicBezTo>
                  <a:lnTo>
                    <a:pt x="31083" y="49"/>
                  </a:lnTo>
                  <a:cubicBezTo>
                    <a:pt x="31099" y="65"/>
                    <a:pt x="31115" y="65"/>
                    <a:pt x="31131" y="65"/>
                  </a:cubicBezTo>
                  <a:lnTo>
                    <a:pt x="31163" y="65"/>
                  </a:lnTo>
                  <a:cubicBezTo>
                    <a:pt x="31179" y="65"/>
                    <a:pt x="31195" y="65"/>
                    <a:pt x="31211" y="65"/>
                  </a:cubicBezTo>
                  <a:lnTo>
                    <a:pt x="31242" y="49"/>
                  </a:lnTo>
                  <a:lnTo>
                    <a:pt x="31258" y="33"/>
                  </a:lnTo>
                  <a:cubicBezTo>
                    <a:pt x="31274" y="49"/>
                    <a:pt x="31274" y="49"/>
                    <a:pt x="31290" y="49"/>
                  </a:cubicBezTo>
                  <a:lnTo>
                    <a:pt x="31338" y="49"/>
                  </a:lnTo>
                  <a:cubicBezTo>
                    <a:pt x="31354" y="49"/>
                    <a:pt x="31370" y="49"/>
                    <a:pt x="31385" y="33"/>
                  </a:cubicBezTo>
                  <a:cubicBezTo>
                    <a:pt x="31401" y="33"/>
                    <a:pt x="31417" y="33"/>
                    <a:pt x="31433" y="33"/>
                  </a:cubicBezTo>
                  <a:lnTo>
                    <a:pt x="31481" y="33"/>
                  </a:lnTo>
                  <a:lnTo>
                    <a:pt x="31497" y="33"/>
                  </a:lnTo>
                  <a:lnTo>
                    <a:pt x="31529" y="17"/>
                  </a:lnTo>
                  <a:lnTo>
                    <a:pt x="31576" y="17"/>
                  </a:lnTo>
                  <a:cubicBezTo>
                    <a:pt x="31592" y="17"/>
                    <a:pt x="31608" y="33"/>
                    <a:pt x="31624" y="33"/>
                  </a:cubicBezTo>
                  <a:lnTo>
                    <a:pt x="31703" y="33"/>
                  </a:lnTo>
                  <a:lnTo>
                    <a:pt x="31831" y="17"/>
                  </a:lnTo>
                  <a:lnTo>
                    <a:pt x="31862" y="17"/>
                  </a:lnTo>
                  <a:cubicBezTo>
                    <a:pt x="31878" y="33"/>
                    <a:pt x="31894" y="33"/>
                    <a:pt x="31926" y="17"/>
                  </a:cubicBezTo>
                  <a:cubicBezTo>
                    <a:pt x="31926" y="17"/>
                    <a:pt x="31942" y="17"/>
                    <a:pt x="31958" y="1"/>
                  </a:cubicBezTo>
                  <a:lnTo>
                    <a:pt x="32006" y="1"/>
                  </a:lnTo>
                  <a:lnTo>
                    <a:pt x="32006" y="1"/>
                  </a:lnTo>
                  <a:lnTo>
                    <a:pt x="32037" y="1"/>
                  </a:lnTo>
                  <a:cubicBezTo>
                    <a:pt x="32037" y="17"/>
                    <a:pt x="32053" y="17"/>
                    <a:pt x="32053" y="17"/>
                  </a:cubicBezTo>
                  <a:cubicBezTo>
                    <a:pt x="32069" y="17"/>
                    <a:pt x="32101" y="17"/>
                    <a:pt x="32117" y="17"/>
                  </a:cubicBezTo>
                  <a:lnTo>
                    <a:pt x="32149" y="17"/>
                  </a:lnTo>
                  <a:lnTo>
                    <a:pt x="32149" y="17"/>
                  </a:lnTo>
                  <a:cubicBezTo>
                    <a:pt x="32180" y="33"/>
                    <a:pt x="32196" y="49"/>
                    <a:pt x="32228" y="65"/>
                  </a:cubicBezTo>
                  <a:cubicBezTo>
                    <a:pt x="32244" y="65"/>
                    <a:pt x="32260" y="65"/>
                    <a:pt x="32260" y="65"/>
                  </a:cubicBezTo>
                  <a:lnTo>
                    <a:pt x="32387" y="49"/>
                  </a:lnTo>
                  <a:lnTo>
                    <a:pt x="32451" y="65"/>
                  </a:lnTo>
                  <a:lnTo>
                    <a:pt x="32498" y="112"/>
                  </a:lnTo>
                  <a:cubicBezTo>
                    <a:pt x="32514" y="128"/>
                    <a:pt x="32546" y="128"/>
                    <a:pt x="32578" y="144"/>
                  </a:cubicBezTo>
                  <a:cubicBezTo>
                    <a:pt x="32594" y="144"/>
                    <a:pt x="32626" y="160"/>
                    <a:pt x="32641" y="144"/>
                  </a:cubicBezTo>
                  <a:lnTo>
                    <a:pt x="32721" y="144"/>
                  </a:lnTo>
                  <a:lnTo>
                    <a:pt x="32800" y="160"/>
                  </a:lnTo>
                  <a:cubicBezTo>
                    <a:pt x="32816" y="176"/>
                    <a:pt x="32848" y="192"/>
                    <a:pt x="32880" y="192"/>
                  </a:cubicBezTo>
                  <a:lnTo>
                    <a:pt x="32944" y="208"/>
                  </a:lnTo>
                  <a:cubicBezTo>
                    <a:pt x="32991" y="224"/>
                    <a:pt x="33023" y="239"/>
                    <a:pt x="33055" y="255"/>
                  </a:cubicBezTo>
                  <a:cubicBezTo>
                    <a:pt x="33071" y="255"/>
                    <a:pt x="33087" y="271"/>
                    <a:pt x="33103" y="271"/>
                  </a:cubicBezTo>
                  <a:lnTo>
                    <a:pt x="33134" y="287"/>
                  </a:lnTo>
                  <a:cubicBezTo>
                    <a:pt x="33166" y="287"/>
                    <a:pt x="33198" y="287"/>
                    <a:pt x="33230" y="303"/>
                  </a:cubicBezTo>
                  <a:lnTo>
                    <a:pt x="33262" y="335"/>
                  </a:lnTo>
                  <a:cubicBezTo>
                    <a:pt x="33277" y="367"/>
                    <a:pt x="33293" y="398"/>
                    <a:pt x="33325" y="430"/>
                  </a:cubicBezTo>
                  <a:cubicBezTo>
                    <a:pt x="33341" y="446"/>
                    <a:pt x="33373" y="462"/>
                    <a:pt x="33405" y="462"/>
                  </a:cubicBezTo>
                  <a:cubicBezTo>
                    <a:pt x="33421" y="478"/>
                    <a:pt x="33452" y="478"/>
                    <a:pt x="33484" y="478"/>
                  </a:cubicBezTo>
                  <a:lnTo>
                    <a:pt x="33564" y="494"/>
                  </a:lnTo>
                  <a:lnTo>
                    <a:pt x="33611" y="526"/>
                  </a:lnTo>
                  <a:cubicBezTo>
                    <a:pt x="33643" y="573"/>
                    <a:pt x="33659" y="605"/>
                    <a:pt x="33691" y="653"/>
                  </a:cubicBezTo>
                  <a:cubicBezTo>
                    <a:pt x="33707" y="669"/>
                    <a:pt x="33723" y="701"/>
                    <a:pt x="33739" y="716"/>
                  </a:cubicBezTo>
                  <a:cubicBezTo>
                    <a:pt x="33770" y="716"/>
                    <a:pt x="33786" y="732"/>
                    <a:pt x="33802" y="732"/>
                  </a:cubicBezTo>
                  <a:lnTo>
                    <a:pt x="33850" y="748"/>
                  </a:lnTo>
                  <a:lnTo>
                    <a:pt x="33945" y="764"/>
                  </a:lnTo>
                  <a:lnTo>
                    <a:pt x="34025" y="812"/>
                  </a:lnTo>
                  <a:lnTo>
                    <a:pt x="34072" y="907"/>
                  </a:lnTo>
                  <a:cubicBezTo>
                    <a:pt x="34072" y="939"/>
                    <a:pt x="34088" y="955"/>
                    <a:pt x="34120" y="971"/>
                  </a:cubicBezTo>
                  <a:lnTo>
                    <a:pt x="34184" y="1034"/>
                  </a:lnTo>
                  <a:lnTo>
                    <a:pt x="34247" y="1066"/>
                  </a:lnTo>
                  <a:cubicBezTo>
                    <a:pt x="34279" y="1130"/>
                    <a:pt x="34311" y="1177"/>
                    <a:pt x="34359" y="1241"/>
                  </a:cubicBezTo>
                  <a:cubicBezTo>
                    <a:pt x="34390" y="1273"/>
                    <a:pt x="34422" y="1305"/>
                    <a:pt x="34470" y="1321"/>
                  </a:cubicBezTo>
                  <a:lnTo>
                    <a:pt x="34533" y="1384"/>
                  </a:lnTo>
                  <a:lnTo>
                    <a:pt x="34597" y="1448"/>
                  </a:lnTo>
                  <a:cubicBezTo>
                    <a:pt x="34629" y="1511"/>
                    <a:pt x="34661" y="1575"/>
                    <a:pt x="34692" y="1639"/>
                  </a:cubicBezTo>
                  <a:cubicBezTo>
                    <a:pt x="34708" y="1670"/>
                    <a:pt x="34724" y="1702"/>
                    <a:pt x="34756" y="1718"/>
                  </a:cubicBezTo>
                  <a:lnTo>
                    <a:pt x="34788" y="1782"/>
                  </a:lnTo>
                  <a:lnTo>
                    <a:pt x="34820" y="1845"/>
                  </a:lnTo>
                  <a:cubicBezTo>
                    <a:pt x="34836" y="1877"/>
                    <a:pt x="34851" y="1925"/>
                    <a:pt x="34883" y="1957"/>
                  </a:cubicBezTo>
                  <a:cubicBezTo>
                    <a:pt x="34899" y="2004"/>
                    <a:pt x="34915" y="2052"/>
                    <a:pt x="34947" y="2084"/>
                  </a:cubicBezTo>
                  <a:cubicBezTo>
                    <a:pt x="34963" y="2131"/>
                    <a:pt x="34979" y="2179"/>
                    <a:pt x="34995" y="2211"/>
                  </a:cubicBezTo>
                  <a:lnTo>
                    <a:pt x="35010" y="2322"/>
                  </a:lnTo>
                  <a:cubicBezTo>
                    <a:pt x="35010" y="2370"/>
                    <a:pt x="35026" y="2418"/>
                    <a:pt x="35042" y="2465"/>
                  </a:cubicBezTo>
                  <a:cubicBezTo>
                    <a:pt x="35074" y="2497"/>
                    <a:pt x="35090" y="2545"/>
                    <a:pt x="35122" y="2592"/>
                  </a:cubicBezTo>
                  <a:cubicBezTo>
                    <a:pt x="35138" y="2608"/>
                    <a:pt x="35169" y="2640"/>
                    <a:pt x="35201" y="2656"/>
                  </a:cubicBezTo>
                  <a:lnTo>
                    <a:pt x="35217" y="2672"/>
                  </a:lnTo>
                  <a:lnTo>
                    <a:pt x="35217" y="2831"/>
                  </a:lnTo>
                  <a:cubicBezTo>
                    <a:pt x="35201" y="2879"/>
                    <a:pt x="35201" y="2942"/>
                    <a:pt x="35217" y="2990"/>
                  </a:cubicBezTo>
                  <a:cubicBezTo>
                    <a:pt x="35233" y="3085"/>
                    <a:pt x="35265" y="3197"/>
                    <a:pt x="35281" y="3292"/>
                  </a:cubicBezTo>
                  <a:lnTo>
                    <a:pt x="35281" y="3435"/>
                  </a:lnTo>
                  <a:cubicBezTo>
                    <a:pt x="35281" y="3467"/>
                    <a:pt x="35281" y="3499"/>
                    <a:pt x="35281" y="3531"/>
                  </a:cubicBezTo>
                  <a:cubicBezTo>
                    <a:pt x="35281" y="3562"/>
                    <a:pt x="35297" y="3594"/>
                    <a:pt x="35297" y="3626"/>
                  </a:cubicBezTo>
                  <a:cubicBezTo>
                    <a:pt x="35313" y="3690"/>
                    <a:pt x="35328" y="3737"/>
                    <a:pt x="35344" y="3801"/>
                  </a:cubicBezTo>
                  <a:cubicBezTo>
                    <a:pt x="35360" y="3864"/>
                    <a:pt x="35376" y="3912"/>
                    <a:pt x="35376" y="3960"/>
                  </a:cubicBezTo>
                  <a:lnTo>
                    <a:pt x="35376" y="4055"/>
                  </a:lnTo>
                  <a:lnTo>
                    <a:pt x="35376" y="4182"/>
                  </a:lnTo>
                  <a:cubicBezTo>
                    <a:pt x="35392" y="4214"/>
                    <a:pt x="35392" y="4262"/>
                    <a:pt x="35408" y="4294"/>
                  </a:cubicBezTo>
                  <a:lnTo>
                    <a:pt x="35440" y="4405"/>
                  </a:lnTo>
                  <a:lnTo>
                    <a:pt x="35440" y="4484"/>
                  </a:lnTo>
                  <a:lnTo>
                    <a:pt x="35440" y="4548"/>
                  </a:lnTo>
                  <a:cubicBezTo>
                    <a:pt x="35424" y="4596"/>
                    <a:pt x="35408" y="4643"/>
                    <a:pt x="35392" y="4691"/>
                  </a:cubicBezTo>
                  <a:cubicBezTo>
                    <a:pt x="35360" y="4755"/>
                    <a:pt x="35344" y="4818"/>
                    <a:pt x="35344" y="4882"/>
                  </a:cubicBezTo>
                  <a:cubicBezTo>
                    <a:pt x="35328" y="4961"/>
                    <a:pt x="35344" y="5041"/>
                    <a:pt x="35344" y="5120"/>
                  </a:cubicBezTo>
                  <a:cubicBezTo>
                    <a:pt x="35360" y="5168"/>
                    <a:pt x="35376" y="5216"/>
                    <a:pt x="35392" y="5264"/>
                  </a:cubicBezTo>
                  <a:cubicBezTo>
                    <a:pt x="35392" y="5279"/>
                    <a:pt x="35392" y="5311"/>
                    <a:pt x="35408" y="5327"/>
                  </a:cubicBezTo>
                  <a:lnTo>
                    <a:pt x="35408" y="5407"/>
                  </a:lnTo>
                  <a:cubicBezTo>
                    <a:pt x="35408" y="5438"/>
                    <a:pt x="35392" y="5470"/>
                    <a:pt x="35392" y="5502"/>
                  </a:cubicBezTo>
                  <a:cubicBezTo>
                    <a:pt x="35376" y="5534"/>
                    <a:pt x="35376" y="5566"/>
                    <a:pt x="35376" y="5597"/>
                  </a:cubicBezTo>
                  <a:cubicBezTo>
                    <a:pt x="35376" y="5661"/>
                    <a:pt x="35376" y="5725"/>
                    <a:pt x="35392" y="5788"/>
                  </a:cubicBezTo>
                  <a:cubicBezTo>
                    <a:pt x="35424" y="5836"/>
                    <a:pt x="35440" y="5884"/>
                    <a:pt x="35487" y="5915"/>
                  </a:cubicBezTo>
                  <a:close/>
                  <a:moveTo>
                    <a:pt x="20542" y="3515"/>
                  </a:moveTo>
                  <a:lnTo>
                    <a:pt x="20511" y="3515"/>
                  </a:lnTo>
                  <a:lnTo>
                    <a:pt x="20463" y="3515"/>
                  </a:lnTo>
                  <a:lnTo>
                    <a:pt x="20383" y="3578"/>
                  </a:lnTo>
                  <a:cubicBezTo>
                    <a:pt x="20367" y="3610"/>
                    <a:pt x="20352" y="3626"/>
                    <a:pt x="20352" y="3658"/>
                  </a:cubicBezTo>
                  <a:lnTo>
                    <a:pt x="20352" y="3658"/>
                  </a:lnTo>
                  <a:cubicBezTo>
                    <a:pt x="20352" y="3642"/>
                    <a:pt x="20367" y="3626"/>
                    <a:pt x="20383" y="3610"/>
                  </a:cubicBezTo>
                  <a:cubicBezTo>
                    <a:pt x="20399" y="3610"/>
                    <a:pt x="20415" y="3610"/>
                    <a:pt x="20431" y="3610"/>
                  </a:cubicBezTo>
                  <a:lnTo>
                    <a:pt x="20431" y="3610"/>
                  </a:lnTo>
                  <a:lnTo>
                    <a:pt x="20479" y="3562"/>
                  </a:lnTo>
                  <a:lnTo>
                    <a:pt x="20495" y="3546"/>
                  </a:lnTo>
                  <a:close/>
                  <a:moveTo>
                    <a:pt x="18332" y="27999"/>
                  </a:moveTo>
                  <a:lnTo>
                    <a:pt x="18332" y="27999"/>
                  </a:lnTo>
                  <a:lnTo>
                    <a:pt x="18237" y="27999"/>
                  </a:lnTo>
                  <a:lnTo>
                    <a:pt x="18237" y="27999"/>
                  </a:lnTo>
                  <a:lnTo>
                    <a:pt x="18269" y="27999"/>
                  </a:lnTo>
                  <a:close/>
                  <a:moveTo>
                    <a:pt x="18078" y="27983"/>
                  </a:moveTo>
                  <a:lnTo>
                    <a:pt x="18126" y="27999"/>
                  </a:lnTo>
                  <a:lnTo>
                    <a:pt x="18030" y="27967"/>
                  </a:lnTo>
                  <a:lnTo>
                    <a:pt x="17967" y="27983"/>
                  </a:lnTo>
                  <a:cubicBezTo>
                    <a:pt x="17935" y="27983"/>
                    <a:pt x="17919" y="27983"/>
                    <a:pt x="17887" y="27983"/>
                  </a:cubicBezTo>
                  <a:lnTo>
                    <a:pt x="17792" y="27952"/>
                  </a:lnTo>
                  <a:lnTo>
                    <a:pt x="17744" y="27952"/>
                  </a:lnTo>
                  <a:lnTo>
                    <a:pt x="17680" y="27952"/>
                  </a:lnTo>
                  <a:lnTo>
                    <a:pt x="17617" y="27952"/>
                  </a:lnTo>
                  <a:lnTo>
                    <a:pt x="17553" y="27952"/>
                  </a:lnTo>
                  <a:cubicBezTo>
                    <a:pt x="17537" y="27952"/>
                    <a:pt x="17521" y="27952"/>
                    <a:pt x="17506" y="27952"/>
                  </a:cubicBezTo>
                  <a:lnTo>
                    <a:pt x="17442" y="27936"/>
                  </a:lnTo>
                  <a:lnTo>
                    <a:pt x="17378" y="27936"/>
                  </a:lnTo>
                  <a:lnTo>
                    <a:pt x="17267" y="27952"/>
                  </a:lnTo>
                  <a:lnTo>
                    <a:pt x="17283" y="27952"/>
                  </a:lnTo>
                  <a:lnTo>
                    <a:pt x="17299" y="27967"/>
                  </a:lnTo>
                  <a:cubicBezTo>
                    <a:pt x="17331" y="27967"/>
                    <a:pt x="17347" y="27952"/>
                    <a:pt x="17363" y="27952"/>
                  </a:cubicBezTo>
                  <a:cubicBezTo>
                    <a:pt x="17394" y="27952"/>
                    <a:pt x="17410" y="27952"/>
                    <a:pt x="17426" y="27967"/>
                  </a:cubicBezTo>
                  <a:cubicBezTo>
                    <a:pt x="17458" y="27967"/>
                    <a:pt x="17490" y="27967"/>
                    <a:pt x="17506" y="27967"/>
                  </a:cubicBezTo>
                  <a:cubicBezTo>
                    <a:pt x="17521" y="27983"/>
                    <a:pt x="17537" y="27983"/>
                    <a:pt x="17553" y="27999"/>
                  </a:cubicBezTo>
                  <a:lnTo>
                    <a:pt x="17585" y="27999"/>
                  </a:lnTo>
                  <a:lnTo>
                    <a:pt x="17601" y="27983"/>
                  </a:lnTo>
                  <a:cubicBezTo>
                    <a:pt x="17617" y="27983"/>
                    <a:pt x="17633" y="27983"/>
                    <a:pt x="17649" y="27983"/>
                  </a:cubicBezTo>
                  <a:cubicBezTo>
                    <a:pt x="17680" y="27983"/>
                    <a:pt x="17712" y="27999"/>
                    <a:pt x="17744" y="27999"/>
                  </a:cubicBezTo>
                  <a:cubicBezTo>
                    <a:pt x="17776" y="27999"/>
                    <a:pt x="17792" y="27999"/>
                    <a:pt x="17808" y="27999"/>
                  </a:cubicBezTo>
                  <a:lnTo>
                    <a:pt x="17808" y="27999"/>
                  </a:lnTo>
                  <a:lnTo>
                    <a:pt x="17871" y="28015"/>
                  </a:lnTo>
                  <a:lnTo>
                    <a:pt x="17935" y="28047"/>
                  </a:lnTo>
                  <a:lnTo>
                    <a:pt x="17983" y="28031"/>
                  </a:lnTo>
                  <a:lnTo>
                    <a:pt x="18062" y="27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7202182" y="3117984"/>
              <a:ext cx="309804" cy="564044"/>
            </a:xfrm>
            <a:custGeom>
              <a:avLst/>
              <a:gdLst/>
              <a:ahLst/>
              <a:cxnLst/>
              <a:rect l="l" t="t" r="r" b="b"/>
              <a:pathLst>
                <a:path w="7633" h="13897" extrusionOk="0">
                  <a:moveTo>
                    <a:pt x="573" y="2083"/>
                  </a:moveTo>
                  <a:lnTo>
                    <a:pt x="573" y="2083"/>
                  </a:lnTo>
                  <a:cubicBezTo>
                    <a:pt x="573" y="2051"/>
                    <a:pt x="557" y="2004"/>
                    <a:pt x="557" y="1972"/>
                  </a:cubicBezTo>
                  <a:lnTo>
                    <a:pt x="557" y="1956"/>
                  </a:lnTo>
                  <a:lnTo>
                    <a:pt x="557" y="2004"/>
                  </a:lnTo>
                  <a:lnTo>
                    <a:pt x="557" y="2035"/>
                  </a:lnTo>
                  <a:close/>
                  <a:moveTo>
                    <a:pt x="669" y="2353"/>
                  </a:moveTo>
                  <a:lnTo>
                    <a:pt x="669" y="2369"/>
                  </a:lnTo>
                  <a:lnTo>
                    <a:pt x="669" y="2337"/>
                  </a:lnTo>
                  <a:lnTo>
                    <a:pt x="653" y="2258"/>
                  </a:lnTo>
                  <a:lnTo>
                    <a:pt x="621" y="2210"/>
                  </a:lnTo>
                  <a:lnTo>
                    <a:pt x="621" y="2258"/>
                  </a:lnTo>
                  <a:cubicBezTo>
                    <a:pt x="653" y="2290"/>
                    <a:pt x="653" y="2322"/>
                    <a:pt x="669" y="2353"/>
                  </a:cubicBezTo>
                  <a:close/>
                  <a:moveTo>
                    <a:pt x="955" y="3244"/>
                  </a:moveTo>
                  <a:lnTo>
                    <a:pt x="955" y="3244"/>
                  </a:lnTo>
                  <a:lnTo>
                    <a:pt x="923" y="3164"/>
                  </a:lnTo>
                  <a:lnTo>
                    <a:pt x="875" y="3117"/>
                  </a:lnTo>
                  <a:lnTo>
                    <a:pt x="860" y="3101"/>
                  </a:lnTo>
                  <a:lnTo>
                    <a:pt x="891" y="3180"/>
                  </a:lnTo>
                  <a:close/>
                  <a:moveTo>
                    <a:pt x="7442" y="13880"/>
                  </a:moveTo>
                  <a:cubicBezTo>
                    <a:pt x="7394" y="13864"/>
                    <a:pt x="7362" y="13864"/>
                    <a:pt x="7330" y="13833"/>
                  </a:cubicBezTo>
                  <a:cubicBezTo>
                    <a:pt x="7299" y="13817"/>
                    <a:pt x="7251" y="13801"/>
                    <a:pt x="7219" y="13769"/>
                  </a:cubicBezTo>
                  <a:lnTo>
                    <a:pt x="7092" y="13721"/>
                  </a:lnTo>
                  <a:lnTo>
                    <a:pt x="7012" y="13689"/>
                  </a:lnTo>
                  <a:cubicBezTo>
                    <a:pt x="6981" y="13674"/>
                    <a:pt x="6949" y="13658"/>
                    <a:pt x="6933" y="13626"/>
                  </a:cubicBezTo>
                  <a:lnTo>
                    <a:pt x="6853" y="13578"/>
                  </a:lnTo>
                  <a:cubicBezTo>
                    <a:pt x="6822" y="13562"/>
                    <a:pt x="6806" y="13530"/>
                    <a:pt x="6790" y="13515"/>
                  </a:cubicBezTo>
                  <a:cubicBezTo>
                    <a:pt x="6742" y="13451"/>
                    <a:pt x="6694" y="13403"/>
                    <a:pt x="6663" y="13356"/>
                  </a:cubicBezTo>
                  <a:lnTo>
                    <a:pt x="6504" y="13212"/>
                  </a:lnTo>
                  <a:cubicBezTo>
                    <a:pt x="6440" y="13149"/>
                    <a:pt x="6377" y="13101"/>
                    <a:pt x="6313" y="13053"/>
                  </a:cubicBezTo>
                  <a:cubicBezTo>
                    <a:pt x="6281" y="13038"/>
                    <a:pt x="6249" y="13006"/>
                    <a:pt x="6218" y="12974"/>
                  </a:cubicBezTo>
                  <a:cubicBezTo>
                    <a:pt x="6202" y="12942"/>
                    <a:pt x="6170" y="12910"/>
                    <a:pt x="6154" y="12863"/>
                  </a:cubicBezTo>
                  <a:lnTo>
                    <a:pt x="6027" y="12672"/>
                  </a:lnTo>
                  <a:lnTo>
                    <a:pt x="5836" y="12497"/>
                  </a:lnTo>
                  <a:lnTo>
                    <a:pt x="5756" y="12465"/>
                  </a:lnTo>
                  <a:cubicBezTo>
                    <a:pt x="5709" y="12449"/>
                    <a:pt x="5677" y="12417"/>
                    <a:pt x="5645" y="12386"/>
                  </a:cubicBezTo>
                  <a:lnTo>
                    <a:pt x="5582" y="12322"/>
                  </a:lnTo>
                  <a:cubicBezTo>
                    <a:pt x="5566" y="12290"/>
                    <a:pt x="5534" y="12259"/>
                    <a:pt x="5518" y="12227"/>
                  </a:cubicBezTo>
                  <a:lnTo>
                    <a:pt x="5470" y="12147"/>
                  </a:lnTo>
                  <a:lnTo>
                    <a:pt x="5391" y="12020"/>
                  </a:lnTo>
                  <a:lnTo>
                    <a:pt x="5264" y="11893"/>
                  </a:lnTo>
                  <a:cubicBezTo>
                    <a:pt x="5232" y="11877"/>
                    <a:pt x="5200" y="11845"/>
                    <a:pt x="5168" y="11813"/>
                  </a:cubicBezTo>
                  <a:cubicBezTo>
                    <a:pt x="5152" y="11782"/>
                    <a:pt x="5120" y="11750"/>
                    <a:pt x="5089" y="11718"/>
                  </a:cubicBezTo>
                  <a:lnTo>
                    <a:pt x="5009" y="11623"/>
                  </a:lnTo>
                  <a:cubicBezTo>
                    <a:pt x="4977" y="11591"/>
                    <a:pt x="4946" y="11559"/>
                    <a:pt x="4930" y="11527"/>
                  </a:cubicBezTo>
                  <a:cubicBezTo>
                    <a:pt x="4898" y="11479"/>
                    <a:pt x="4882" y="11432"/>
                    <a:pt x="4866" y="11384"/>
                  </a:cubicBezTo>
                  <a:cubicBezTo>
                    <a:pt x="4850" y="11352"/>
                    <a:pt x="4850" y="11320"/>
                    <a:pt x="4834" y="11289"/>
                  </a:cubicBezTo>
                  <a:lnTo>
                    <a:pt x="4771" y="11193"/>
                  </a:lnTo>
                  <a:lnTo>
                    <a:pt x="4691" y="11098"/>
                  </a:lnTo>
                  <a:lnTo>
                    <a:pt x="4516" y="10939"/>
                  </a:lnTo>
                  <a:cubicBezTo>
                    <a:pt x="4453" y="10875"/>
                    <a:pt x="4373" y="10796"/>
                    <a:pt x="4310" y="10732"/>
                  </a:cubicBezTo>
                  <a:lnTo>
                    <a:pt x="4230" y="10637"/>
                  </a:lnTo>
                  <a:cubicBezTo>
                    <a:pt x="4182" y="10589"/>
                    <a:pt x="4151" y="10541"/>
                    <a:pt x="4119" y="10478"/>
                  </a:cubicBezTo>
                  <a:cubicBezTo>
                    <a:pt x="4103" y="10446"/>
                    <a:pt x="4087" y="10414"/>
                    <a:pt x="4087" y="10367"/>
                  </a:cubicBezTo>
                  <a:cubicBezTo>
                    <a:pt x="4039" y="10367"/>
                    <a:pt x="4008" y="10351"/>
                    <a:pt x="3976" y="10335"/>
                  </a:cubicBezTo>
                  <a:lnTo>
                    <a:pt x="3976" y="10335"/>
                  </a:lnTo>
                  <a:lnTo>
                    <a:pt x="3944" y="10303"/>
                  </a:lnTo>
                  <a:lnTo>
                    <a:pt x="3928" y="10287"/>
                  </a:lnTo>
                  <a:lnTo>
                    <a:pt x="3912" y="10287"/>
                  </a:lnTo>
                  <a:cubicBezTo>
                    <a:pt x="3864" y="10287"/>
                    <a:pt x="3833" y="10271"/>
                    <a:pt x="3801" y="10271"/>
                  </a:cubicBezTo>
                  <a:cubicBezTo>
                    <a:pt x="3769" y="10255"/>
                    <a:pt x="3737" y="10223"/>
                    <a:pt x="3705" y="10192"/>
                  </a:cubicBezTo>
                  <a:lnTo>
                    <a:pt x="3626" y="10112"/>
                  </a:lnTo>
                  <a:lnTo>
                    <a:pt x="3562" y="10033"/>
                  </a:lnTo>
                  <a:cubicBezTo>
                    <a:pt x="3515" y="9985"/>
                    <a:pt x="3483" y="9937"/>
                    <a:pt x="3467" y="9874"/>
                  </a:cubicBezTo>
                  <a:cubicBezTo>
                    <a:pt x="3451" y="9794"/>
                    <a:pt x="3435" y="9731"/>
                    <a:pt x="3419" y="9651"/>
                  </a:cubicBezTo>
                  <a:lnTo>
                    <a:pt x="3340" y="9460"/>
                  </a:lnTo>
                  <a:lnTo>
                    <a:pt x="3213" y="9349"/>
                  </a:lnTo>
                  <a:lnTo>
                    <a:pt x="3101" y="9269"/>
                  </a:lnTo>
                  <a:cubicBezTo>
                    <a:pt x="3054" y="9254"/>
                    <a:pt x="3006" y="9222"/>
                    <a:pt x="2974" y="9174"/>
                  </a:cubicBezTo>
                  <a:cubicBezTo>
                    <a:pt x="2926" y="9126"/>
                    <a:pt x="2895" y="9079"/>
                    <a:pt x="2879" y="9015"/>
                  </a:cubicBezTo>
                  <a:lnTo>
                    <a:pt x="2863" y="8967"/>
                  </a:lnTo>
                  <a:cubicBezTo>
                    <a:pt x="2831" y="8936"/>
                    <a:pt x="2831" y="8888"/>
                    <a:pt x="2815" y="8840"/>
                  </a:cubicBezTo>
                  <a:cubicBezTo>
                    <a:pt x="2815" y="8745"/>
                    <a:pt x="2799" y="8665"/>
                    <a:pt x="2783" y="8570"/>
                  </a:cubicBezTo>
                  <a:lnTo>
                    <a:pt x="2767" y="8490"/>
                  </a:lnTo>
                  <a:lnTo>
                    <a:pt x="2656" y="8395"/>
                  </a:lnTo>
                  <a:lnTo>
                    <a:pt x="2608" y="8347"/>
                  </a:lnTo>
                  <a:cubicBezTo>
                    <a:pt x="2577" y="8331"/>
                    <a:pt x="2545" y="8284"/>
                    <a:pt x="2529" y="8252"/>
                  </a:cubicBezTo>
                  <a:lnTo>
                    <a:pt x="2418" y="8061"/>
                  </a:lnTo>
                  <a:cubicBezTo>
                    <a:pt x="2402" y="7998"/>
                    <a:pt x="2370" y="7934"/>
                    <a:pt x="2354" y="7870"/>
                  </a:cubicBezTo>
                  <a:lnTo>
                    <a:pt x="2322" y="7807"/>
                  </a:lnTo>
                  <a:lnTo>
                    <a:pt x="2243" y="7743"/>
                  </a:lnTo>
                  <a:cubicBezTo>
                    <a:pt x="2211" y="7711"/>
                    <a:pt x="2179" y="7648"/>
                    <a:pt x="2147" y="7600"/>
                  </a:cubicBezTo>
                  <a:cubicBezTo>
                    <a:pt x="2116" y="7552"/>
                    <a:pt x="2100" y="7489"/>
                    <a:pt x="2068" y="7425"/>
                  </a:cubicBezTo>
                  <a:cubicBezTo>
                    <a:pt x="2068" y="7377"/>
                    <a:pt x="2052" y="7330"/>
                    <a:pt x="2036" y="7282"/>
                  </a:cubicBezTo>
                  <a:lnTo>
                    <a:pt x="1972" y="7123"/>
                  </a:lnTo>
                  <a:lnTo>
                    <a:pt x="1909" y="6996"/>
                  </a:lnTo>
                  <a:lnTo>
                    <a:pt x="1877" y="6948"/>
                  </a:lnTo>
                  <a:cubicBezTo>
                    <a:pt x="1845" y="6916"/>
                    <a:pt x="1813" y="6885"/>
                    <a:pt x="1798" y="6853"/>
                  </a:cubicBezTo>
                  <a:lnTo>
                    <a:pt x="1686" y="6678"/>
                  </a:lnTo>
                  <a:cubicBezTo>
                    <a:pt x="1670" y="6662"/>
                    <a:pt x="1654" y="6630"/>
                    <a:pt x="1639" y="6614"/>
                  </a:cubicBezTo>
                  <a:cubicBezTo>
                    <a:pt x="1607" y="6567"/>
                    <a:pt x="1591" y="6535"/>
                    <a:pt x="1575" y="6487"/>
                  </a:cubicBezTo>
                  <a:lnTo>
                    <a:pt x="1511" y="6328"/>
                  </a:lnTo>
                  <a:lnTo>
                    <a:pt x="1448" y="6185"/>
                  </a:lnTo>
                  <a:cubicBezTo>
                    <a:pt x="1416" y="6153"/>
                    <a:pt x="1384" y="6106"/>
                    <a:pt x="1368" y="6058"/>
                  </a:cubicBezTo>
                  <a:lnTo>
                    <a:pt x="1273" y="5788"/>
                  </a:lnTo>
                  <a:cubicBezTo>
                    <a:pt x="1257" y="5756"/>
                    <a:pt x="1241" y="5740"/>
                    <a:pt x="1241" y="5708"/>
                  </a:cubicBezTo>
                  <a:cubicBezTo>
                    <a:pt x="1178" y="5660"/>
                    <a:pt x="1146" y="5613"/>
                    <a:pt x="1114" y="5549"/>
                  </a:cubicBezTo>
                  <a:cubicBezTo>
                    <a:pt x="1050" y="5470"/>
                    <a:pt x="1019" y="5374"/>
                    <a:pt x="1003" y="5279"/>
                  </a:cubicBezTo>
                  <a:cubicBezTo>
                    <a:pt x="987" y="5199"/>
                    <a:pt x="987" y="5136"/>
                    <a:pt x="987" y="5056"/>
                  </a:cubicBezTo>
                  <a:lnTo>
                    <a:pt x="987" y="4850"/>
                  </a:lnTo>
                  <a:lnTo>
                    <a:pt x="907" y="4659"/>
                  </a:lnTo>
                  <a:lnTo>
                    <a:pt x="828" y="4532"/>
                  </a:lnTo>
                  <a:lnTo>
                    <a:pt x="780" y="4468"/>
                  </a:lnTo>
                  <a:cubicBezTo>
                    <a:pt x="764" y="4420"/>
                    <a:pt x="748" y="4373"/>
                    <a:pt x="732" y="4325"/>
                  </a:cubicBezTo>
                  <a:cubicBezTo>
                    <a:pt x="701" y="4198"/>
                    <a:pt x="653" y="4070"/>
                    <a:pt x="621" y="3943"/>
                  </a:cubicBezTo>
                  <a:cubicBezTo>
                    <a:pt x="605" y="3880"/>
                    <a:pt x="573" y="3816"/>
                    <a:pt x="542" y="3768"/>
                  </a:cubicBezTo>
                  <a:cubicBezTo>
                    <a:pt x="494" y="3689"/>
                    <a:pt x="462" y="3594"/>
                    <a:pt x="446" y="3514"/>
                  </a:cubicBezTo>
                  <a:cubicBezTo>
                    <a:pt x="446" y="3435"/>
                    <a:pt x="430" y="3355"/>
                    <a:pt x="414" y="3276"/>
                  </a:cubicBezTo>
                  <a:cubicBezTo>
                    <a:pt x="414" y="3212"/>
                    <a:pt x="414" y="3132"/>
                    <a:pt x="398" y="3069"/>
                  </a:cubicBezTo>
                  <a:lnTo>
                    <a:pt x="367" y="2910"/>
                  </a:lnTo>
                  <a:cubicBezTo>
                    <a:pt x="335" y="2830"/>
                    <a:pt x="303" y="2751"/>
                    <a:pt x="287" y="2671"/>
                  </a:cubicBezTo>
                  <a:cubicBezTo>
                    <a:pt x="271" y="2624"/>
                    <a:pt x="255" y="2560"/>
                    <a:pt x="255" y="2512"/>
                  </a:cubicBezTo>
                  <a:lnTo>
                    <a:pt x="255" y="2353"/>
                  </a:lnTo>
                  <a:lnTo>
                    <a:pt x="255" y="2242"/>
                  </a:lnTo>
                  <a:cubicBezTo>
                    <a:pt x="255" y="2210"/>
                    <a:pt x="224" y="2163"/>
                    <a:pt x="208" y="2115"/>
                  </a:cubicBezTo>
                  <a:lnTo>
                    <a:pt x="176" y="2051"/>
                  </a:lnTo>
                  <a:cubicBezTo>
                    <a:pt x="160" y="2004"/>
                    <a:pt x="144" y="1972"/>
                    <a:pt x="128" y="1940"/>
                  </a:cubicBezTo>
                  <a:cubicBezTo>
                    <a:pt x="96" y="1908"/>
                    <a:pt x="80" y="1876"/>
                    <a:pt x="65" y="1829"/>
                  </a:cubicBezTo>
                  <a:cubicBezTo>
                    <a:pt x="49" y="1781"/>
                    <a:pt x="49" y="1733"/>
                    <a:pt x="33" y="1686"/>
                  </a:cubicBezTo>
                  <a:cubicBezTo>
                    <a:pt x="17" y="1622"/>
                    <a:pt x="1" y="1574"/>
                    <a:pt x="1" y="1511"/>
                  </a:cubicBezTo>
                  <a:cubicBezTo>
                    <a:pt x="1" y="1447"/>
                    <a:pt x="17" y="1384"/>
                    <a:pt x="33" y="1320"/>
                  </a:cubicBezTo>
                  <a:cubicBezTo>
                    <a:pt x="49" y="1240"/>
                    <a:pt x="65" y="1177"/>
                    <a:pt x="96" y="1113"/>
                  </a:cubicBezTo>
                  <a:lnTo>
                    <a:pt x="96" y="1050"/>
                  </a:lnTo>
                  <a:cubicBezTo>
                    <a:pt x="80" y="1002"/>
                    <a:pt x="65" y="954"/>
                    <a:pt x="65" y="891"/>
                  </a:cubicBezTo>
                  <a:lnTo>
                    <a:pt x="65" y="795"/>
                  </a:lnTo>
                  <a:cubicBezTo>
                    <a:pt x="65" y="748"/>
                    <a:pt x="65" y="700"/>
                    <a:pt x="80" y="652"/>
                  </a:cubicBezTo>
                  <a:cubicBezTo>
                    <a:pt x="80" y="620"/>
                    <a:pt x="80" y="589"/>
                    <a:pt x="96" y="541"/>
                  </a:cubicBezTo>
                  <a:cubicBezTo>
                    <a:pt x="96" y="509"/>
                    <a:pt x="128" y="477"/>
                    <a:pt x="144" y="430"/>
                  </a:cubicBezTo>
                  <a:cubicBezTo>
                    <a:pt x="160" y="414"/>
                    <a:pt x="176" y="382"/>
                    <a:pt x="192" y="366"/>
                  </a:cubicBezTo>
                  <a:lnTo>
                    <a:pt x="208" y="350"/>
                  </a:lnTo>
                  <a:lnTo>
                    <a:pt x="208" y="350"/>
                  </a:lnTo>
                  <a:cubicBezTo>
                    <a:pt x="176" y="239"/>
                    <a:pt x="208" y="127"/>
                    <a:pt x="303" y="48"/>
                  </a:cubicBezTo>
                  <a:cubicBezTo>
                    <a:pt x="398" y="0"/>
                    <a:pt x="526" y="64"/>
                    <a:pt x="542" y="175"/>
                  </a:cubicBezTo>
                  <a:cubicBezTo>
                    <a:pt x="573" y="223"/>
                    <a:pt x="573" y="286"/>
                    <a:pt x="589" y="350"/>
                  </a:cubicBezTo>
                  <a:cubicBezTo>
                    <a:pt x="589" y="382"/>
                    <a:pt x="589" y="430"/>
                    <a:pt x="589" y="461"/>
                  </a:cubicBezTo>
                  <a:cubicBezTo>
                    <a:pt x="589" y="477"/>
                    <a:pt x="605" y="477"/>
                    <a:pt x="605" y="493"/>
                  </a:cubicBezTo>
                  <a:cubicBezTo>
                    <a:pt x="621" y="525"/>
                    <a:pt x="637" y="573"/>
                    <a:pt x="637" y="604"/>
                  </a:cubicBezTo>
                  <a:cubicBezTo>
                    <a:pt x="653" y="652"/>
                    <a:pt x="653" y="684"/>
                    <a:pt x="669" y="732"/>
                  </a:cubicBezTo>
                  <a:lnTo>
                    <a:pt x="669" y="827"/>
                  </a:lnTo>
                  <a:lnTo>
                    <a:pt x="669" y="907"/>
                  </a:lnTo>
                  <a:cubicBezTo>
                    <a:pt x="669" y="922"/>
                    <a:pt x="685" y="938"/>
                    <a:pt x="701" y="954"/>
                  </a:cubicBezTo>
                  <a:cubicBezTo>
                    <a:pt x="716" y="1002"/>
                    <a:pt x="732" y="1050"/>
                    <a:pt x="748" y="1097"/>
                  </a:cubicBezTo>
                  <a:cubicBezTo>
                    <a:pt x="764" y="1145"/>
                    <a:pt x="780" y="1209"/>
                    <a:pt x="780" y="1256"/>
                  </a:cubicBezTo>
                  <a:lnTo>
                    <a:pt x="780" y="1399"/>
                  </a:lnTo>
                  <a:lnTo>
                    <a:pt x="780" y="1511"/>
                  </a:lnTo>
                  <a:lnTo>
                    <a:pt x="796" y="1622"/>
                  </a:lnTo>
                  <a:cubicBezTo>
                    <a:pt x="812" y="1670"/>
                    <a:pt x="828" y="1733"/>
                    <a:pt x="844" y="1781"/>
                  </a:cubicBezTo>
                  <a:lnTo>
                    <a:pt x="860" y="1845"/>
                  </a:lnTo>
                  <a:cubicBezTo>
                    <a:pt x="875" y="1876"/>
                    <a:pt x="875" y="1908"/>
                    <a:pt x="875" y="1940"/>
                  </a:cubicBezTo>
                  <a:cubicBezTo>
                    <a:pt x="891" y="1972"/>
                    <a:pt x="891" y="2019"/>
                    <a:pt x="891" y="2051"/>
                  </a:cubicBezTo>
                  <a:lnTo>
                    <a:pt x="891" y="2147"/>
                  </a:lnTo>
                  <a:cubicBezTo>
                    <a:pt x="891" y="2163"/>
                    <a:pt x="923" y="2194"/>
                    <a:pt x="923" y="2226"/>
                  </a:cubicBezTo>
                  <a:lnTo>
                    <a:pt x="971" y="2290"/>
                  </a:lnTo>
                  <a:cubicBezTo>
                    <a:pt x="1003" y="2322"/>
                    <a:pt x="1050" y="2369"/>
                    <a:pt x="1066" y="2401"/>
                  </a:cubicBezTo>
                  <a:cubicBezTo>
                    <a:pt x="1114" y="2481"/>
                    <a:pt x="1146" y="2560"/>
                    <a:pt x="1146" y="2640"/>
                  </a:cubicBezTo>
                  <a:cubicBezTo>
                    <a:pt x="1162" y="2687"/>
                    <a:pt x="1162" y="2735"/>
                    <a:pt x="1162" y="2767"/>
                  </a:cubicBezTo>
                  <a:cubicBezTo>
                    <a:pt x="1162" y="2814"/>
                    <a:pt x="1162" y="2862"/>
                    <a:pt x="1146" y="2910"/>
                  </a:cubicBezTo>
                  <a:cubicBezTo>
                    <a:pt x="1130" y="2958"/>
                    <a:pt x="1130" y="3005"/>
                    <a:pt x="1114" y="3069"/>
                  </a:cubicBezTo>
                  <a:lnTo>
                    <a:pt x="1130" y="3148"/>
                  </a:lnTo>
                  <a:cubicBezTo>
                    <a:pt x="1162" y="3164"/>
                    <a:pt x="1178" y="3196"/>
                    <a:pt x="1193" y="3228"/>
                  </a:cubicBezTo>
                  <a:cubicBezTo>
                    <a:pt x="1225" y="3276"/>
                    <a:pt x="1257" y="3323"/>
                    <a:pt x="1273" y="3371"/>
                  </a:cubicBezTo>
                  <a:cubicBezTo>
                    <a:pt x="1289" y="3387"/>
                    <a:pt x="1305" y="3419"/>
                    <a:pt x="1305" y="3450"/>
                  </a:cubicBezTo>
                  <a:lnTo>
                    <a:pt x="1337" y="3546"/>
                  </a:lnTo>
                  <a:cubicBezTo>
                    <a:pt x="1352" y="3594"/>
                    <a:pt x="1352" y="3641"/>
                    <a:pt x="1368" y="3689"/>
                  </a:cubicBezTo>
                  <a:cubicBezTo>
                    <a:pt x="1384" y="3737"/>
                    <a:pt x="1400" y="3752"/>
                    <a:pt x="1416" y="3784"/>
                  </a:cubicBezTo>
                  <a:cubicBezTo>
                    <a:pt x="1432" y="3816"/>
                    <a:pt x="1432" y="3816"/>
                    <a:pt x="1432" y="3848"/>
                  </a:cubicBezTo>
                  <a:cubicBezTo>
                    <a:pt x="1448" y="3864"/>
                    <a:pt x="1448" y="3896"/>
                    <a:pt x="1448" y="3927"/>
                  </a:cubicBezTo>
                  <a:cubicBezTo>
                    <a:pt x="1464" y="4007"/>
                    <a:pt x="1480" y="4102"/>
                    <a:pt x="1495" y="4182"/>
                  </a:cubicBezTo>
                  <a:cubicBezTo>
                    <a:pt x="1511" y="4214"/>
                    <a:pt x="1543" y="4245"/>
                    <a:pt x="1559" y="4277"/>
                  </a:cubicBezTo>
                  <a:lnTo>
                    <a:pt x="1654" y="4373"/>
                  </a:lnTo>
                  <a:cubicBezTo>
                    <a:pt x="1670" y="4388"/>
                    <a:pt x="1686" y="4404"/>
                    <a:pt x="1702" y="4436"/>
                  </a:cubicBezTo>
                  <a:cubicBezTo>
                    <a:pt x="1750" y="4484"/>
                    <a:pt x="1782" y="4547"/>
                    <a:pt x="1798" y="4611"/>
                  </a:cubicBezTo>
                  <a:cubicBezTo>
                    <a:pt x="1829" y="4691"/>
                    <a:pt x="1845" y="4786"/>
                    <a:pt x="1845" y="4865"/>
                  </a:cubicBezTo>
                  <a:cubicBezTo>
                    <a:pt x="1845" y="4929"/>
                    <a:pt x="1829" y="4977"/>
                    <a:pt x="1813" y="5040"/>
                  </a:cubicBezTo>
                  <a:cubicBezTo>
                    <a:pt x="1829" y="5088"/>
                    <a:pt x="1845" y="5152"/>
                    <a:pt x="1845" y="5215"/>
                  </a:cubicBezTo>
                  <a:lnTo>
                    <a:pt x="1909" y="5295"/>
                  </a:lnTo>
                  <a:lnTo>
                    <a:pt x="1988" y="5390"/>
                  </a:lnTo>
                  <a:cubicBezTo>
                    <a:pt x="2020" y="5438"/>
                    <a:pt x="2036" y="5485"/>
                    <a:pt x="2052" y="5533"/>
                  </a:cubicBezTo>
                  <a:lnTo>
                    <a:pt x="2116" y="5803"/>
                  </a:lnTo>
                  <a:lnTo>
                    <a:pt x="2163" y="5899"/>
                  </a:lnTo>
                  <a:lnTo>
                    <a:pt x="2227" y="5947"/>
                  </a:lnTo>
                  <a:cubicBezTo>
                    <a:pt x="2259" y="5978"/>
                    <a:pt x="2275" y="5994"/>
                    <a:pt x="2290" y="6026"/>
                  </a:cubicBezTo>
                  <a:cubicBezTo>
                    <a:pt x="2306" y="6058"/>
                    <a:pt x="2322" y="6074"/>
                    <a:pt x="2338" y="6106"/>
                  </a:cubicBezTo>
                  <a:cubicBezTo>
                    <a:pt x="2370" y="6169"/>
                    <a:pt x="2386" y="6233"/>
                    <a:pt x="2402" y="6296"/>
                  </a:cubicBezTo>
                  <a:cubicBezTo>
                    <a:pt x="2418" y="6344"/>
                    <a:pt x="2434" y="6392"/>
                    <a:pt x="2434" y="6439"/>
                  </a:cubicBezTo>
                  <a:cubicBezTo>
                    <a:pt x="2481" y="6519"/>
                    <a:pt x="2513" y="6598"/>
                    <a:pt x="2545" y="6694"/>
                  </a:cubicBezTo>
                  <a:cubicBezTo>
                    <a:pt x="2561" y="6742"/>
                    <a:pt x="2577" y="6789"/>
                    <a:pt x="2593" y="6837"/>
                  </a:cubicBezTo>
                  <a:lnTo>
                    <a:pt x="2640" y="6996"/>
                  </a:lnTo>
                  <a:cubicBezTo>
                    <a:pt x="2704" y="7075"/>
                    <a:pt x="2783" y="7171"/>
                    <a:pt x="2847" y="7266"/>
                  </a:cubicBezTo>
                  <a:cubicBezTo>
                    <a:pt x="2895" y="7314"/>
                    <a:pt x="2926" y="7393"/>
                    <a:pt x="2942" y="7457"/>
                  </a:cubicBezTo>
                  <a:cubicBezTo>
                    <a:pt x="2958" y="7505"/>
                    <a:pt x="2958" y="7552"/>
                    <a:pt x="2974" y="7600"/>
                  </a:cubicBezTo>
                  <a:cubicBezTo>
                    <a:pt x="3038" y="7727"/>
                    <a:pt x="3101" y="7854"/>
                    <a:pt x="3149" y="7982"/>
                  </a:cubicBezTo>
                  <a:cubicBezTo>
                    <a:pt x="3213" y="8093"/>
                    <a:pt x="3276" y="8252"/>
                    <a:pt x="3356" y="8379"/>
                  </a:cubicBezTo>
                  <a:lnTo>
                    <a:pt x="3499" y="8538"/>
                  </a:lnTo>
                  <a:cubicBezTo>
                    <a:pt x="3546" y="8570"/>
                    <a:pt x="3578" y="8618"/>
                    <a:pt x="3594" y="8681"/>
                  </a:cubicBezTo>
                  <a:cubicBezTo>
                    <a:pt x="3610" y="8713"/>
                    <a:pt x="3626" y="8745"/>
                    <a:pt x="3642" y="8793"/>
                  </a:cubicBezTo>
                  <a:cubicBezTo>
                    <a:pt x="3674" y="8872"/>
                    <a:pt x="3705" y="8936"/>
                    <a:pt x="3721" y="9015"/>
                  </a:cubicBezTo>
                  <a:lnTo>
                    <a:pt x="3785" y="9222"/>
                  </a:lnTo>
                  <a:lnTo>
                    <a:pt x="3896" y="9317"/>
                  </a:lnTo>
                  <a:lnTo>
                    <a:pt x="3960" y="9365"/>
                  </a:lnTo>
                  <a:cubicBezTo>
                    <a:pt x="3992" y="9397"/>
                    <a:pt x="4023" y="9428"/>
                    <a:pt x="4039" y="9460"/>
                  </a:cubicBezTo>
                  <a:lnTo>
                    <a:pt x="4151" y="9651"/>
                  </a:lnTo>
                  <a:cubicBezTo>
                    <a:pt x="4182" y="9699"/>
                    <a:pt x="4214" y="9762"/>
                    <a:pt x="4246" y="9826"/>
                  </a:cubicBezTo>
                  <a:lnTo>
                    <a:pt x="4294" y="9921"/>
                  </a:lnTo>
                  <a:lnTo>
                    <a:pt x="4373" y="9937"/>
                  </a:lnTo>
                  <a:lnTo>
                    <a:pt x="4437" y="9953"/>
                  </a:lnTo>
                  <a:cubicBezTo>
                    <a:pt x="4469" y="9969"/>
                    <a:pt x="4516" y="10001"/>
                    <a:pt x="4532" y="10033"/>
                  </a:cubicBezTo>
                  <a:lnTo>
                    <a:pt x="4628" y="10144"/>
                  </a:lnTo>
                  <a:cubicBezTo>
                    <a:pt x="4675" y="10208"/>
                    <a:pt x="4723" y="10255"/>
                    <a:pt x="4755" y="10319"/>
                  </a:cubicBezTo>
                  <a:cubicBezTo>
                    <a:pt x="4802" y="10414"/>
                    <a:pt x="4866" y="10526"/>
                    <a:pt x="4914" y="10621"/>
                  </a:cubicBezTo>
                  <a:lnTo>
                    <a:pt x="5041" y="10859"/>
                  </a:lnTo>
                  <a:lnTo>
                    <a:pt x="5120" y="10939"/>
                  </a:lnTo>
                  <a:lnTo>
                    <a:pt x="5168" y="10971"/>
                  </a:lnTo>
                  <a:cubicBezTo>
                    <a:pt x="5200" y="10987"/>
                    <a:pt x="5232" y="11002"/>
                    <a:pt x="5264" y="11034"/>
                  </a:cubicBezTo>
                  <a:cubicBezTo>
                    <a:pt x="5295" y="11050"/>
                    <a:pt x="5311" y="11082"/>
                    <a:pt x="5327" y="11114"/>
                  </a:cubicBezTo>
                  <a:lnTo>
                    <a:pt x="5407" y="11209"/>
                  </a:lnTo>
                  <a:lnTo>
                    <a:pt x="5693" y="11543"/>
                  </a:lnTo>
                  <a:lnTo>
                    <a:pt x="5788" y="11623"/>
                  </a:lnTo>
                  <a:lnTo>
                    <a:pt x="5852" y="11654"/>
                  </a:lnTo>
                  <a:cubicBezTo>
                    <a:pt x="5884" y="11686"/>
                    <a:pt x="5915" y="11718"/>
                    <a:pt x="5947" y="11750"/>
                  </a:cubicBezTo>
                  <a:cubicBezTo>
                    <a:pt x="5995" y="11797"/>
                    <a:pt x="6043" y="11861"/>
                    <a:pt x="6074" y="11925"/>
                  </a:cubicBezTo>
                  <a:cubicBezTo>
                    <a:pt x="6106" y="11972"/>
                    <a:pt x="6122" y="12036"/>
                    <a:pt x="6138" y="12084"/>
                  </a:cubicBezTo>
                  <a:lnTo>
                    <a:pt x="6281" y="12322"/>
                  </a:lnTo>
                  <a:lnTo>
                    <a:pt x="6488" y="12513"/>
                  </a:lnTo>
                  <a:cubicBezTo>
                    <a:pt x="6535" y="12561"/>
                    <a:pt x="6567" y="12624"/>
                    <a:pt x="6615" y="12672"/>
                  </a:cubicBezTo>
                  <a:lnTo>
                    <a:pt x="6694" y="12815"/>
                  </a:lnTo>
                  <a:lnTo>
                    <a:pt x="6869" y="12958"/>
                  </a:lnTo>
                  <a:lnTo>
                    <a:pt x="6981" y="13022"/>
                  </a:lnTo>
                  <a:cubicBezTo>
                    <a:pt x="7012" y="13038"/>
                    <a:pt x="7044" y="13053"/>
                    <a:pt x="7060" y="13069"/>
                  </a:cubicBezTo>
                  <a:lnTo>
                    <a:pt x="7140" y="13117"/>
                  </a:lnTo>
                  <a:cubicBezTo>
                    <a:pt x="7171" y="13133"/>
                    <a:pt x="7203" y="13165"/>
                    <a:pt x="7219" y="13181"/>
                  </a:cubicBezTo>
                  <a:lnTo>
                    <a:pt x="7283" y="13244"/>
                  </a:lnTo>
                  <a:cubicBezTo>
                    <a:pt x="7315" y="13276"/>
                    <a:pt x="7346" y="13324"/>
                    <a:pt x="7394" y="13356"/>
                  </a:cubicBezTo>
                  <a:cubicBezTo>
                    <a:pt x="7426" y="13403"/>
                    <a:pt x="7505" y="13467"/>
                    <a:pt x="7569" y="13530"/>
                  </a:cubicBezTo>
                  <a:cubicBezTo>
                    <a:pt x="7617" y="13594"/>
                    <a:pt x="7633" y="13689"/>
                    <a:pt x="7601" y="13769"/>
                  </a:cubicBezTo>
                  <a:cubicBezTo>
                    <a:pt x="7585" y="13833"/>
                    <a:pt x="7521" y="13880"/>
                    <a:pt x="7458" y="13896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7770093" y="3197334"/>
              <a:ext cx="755658" cy="707968"/>
            </a:xfrm>
            <a:custGeom>
              <a:avLst/>
              <a:gdLst/>
              <a:ahLst/>
              <a:cxnLst/>
              <a:rect l="l" t="t" r="r" b="b"/>
              <a:pathLst>
                <a:path w="18618" h="17443" extrusionOk="0">
                  <a:moveTo>
                    <a:pt x="3434" y="17426"/>
                  </a:moveTo>
                  <a:cubicBezTo>
                    <a:pt x="3403" y="17426"/>
                    <a:pt x="3371" y="17426"/>
                    <a:pt x="3339" y="17410"/>
                  </a:cubicBezTo>
                  <a:cubicBezTo>
                    <a:pt x="3307" y="17394"/>
                    <a:pt x="3275" y="17379"/>
                    <a:pt x="3259" y="17363"/>
                  </a:cubicBezTo>
                  <a:cubicBezTo>
                    <a:pt x="3212" y="17331"/>
                    <a:pt x="3148" y="17299"/>
                    <a:pt x="3100" y="17267"/>
                  </a:cubicBezTo>
                  <a:lnTo>
                    <a:pt x="3005" y="17236"/>
                  </a:lnTo>
                  <a:lnTo>
                    <a:pt x="2910" y="17251"/>
                  </a:lnTo>
                  <a:lnTo>
                    <a:pt x="2767" y="17299"/>
                  </a:lnTo>
                  <a:lnTo>
                    <a:pt x="2687" y="17331"/>
                  </a:lnTo>
                  <a:cubicBezTo>
                    <a:pt x="2655" y="17347"/>
                    <a:pt x="2623" y="17347"/>
                    <a:pt x="2592" y="17331"/>
                  </a:cubicBezTo>
                  <a:lnTo>
                    <a:pt x="2528" y="17331"/>
                  </a:lnTo>
                  <a:cubicBezTo>
                    <a:pt x="2496" y="17331"/>
                    <a:pt x="2464" y="17331"/>
                    <a:pt x="2433" y="17315"/>
                  </a:cubicBezTo>
                  <a:cubicBezTo>
                    <a:pt x="2401" y="17299"/>
                    <a:pt x="2385" y="17283"/>
                    <a:pt x="2353" y="17267"/>
                  </a:cubicBezTo>
                  <a:lnTo>
                    <a:pt x="2290" y="17188"/>
                  </a:lnTo>
                  <a:lnTo>
                    <a:pt x="2194" y="17140"/>
                  </a:lnTo>
                  <a:lnTo>
                    <a:pt x="2067" y="17124"/>
                  </a:lnTo>
                  <a:cubicBezTo>
                    <a:pt x="2003" y="17124"/>
                    <a:pt x="1956" y="17108"/>
                    <a:pt x="1892" y="17092"/>
                  </a:cubicBezTo>
                  <a:lnTo>
                    <a:pt x="1797" y="17092"/>
                  </a:lnTo>
                  <a:cubicBezTo>
                    <a:pt x="1765" y="17092"/>
                    <a:pt x="1717" y="17077"/>
                    <a:pt x="1670" y="17077"/>
                  </a:cubicBezTo>
                  <a:cubicBezTo>
                    <a:pt x="1654" y="17061"/>
                    <a:pt x="1622" y="17045"/>
                    <a:pt x="1590" y="17029"/>
                  </a:cubicBezTo>
                  <a:lnTo>
                    <a:pt x="1463" y="16933"/>
                  </a:lnTo>
                  <a:lnTo>
                    <a:pt x="1415" y="16933"/>
                  </a:lnTo>
                  <a:lnTo>
                    <a:pt x="1367" y="16933"/>
                  </a:lnTo>
                  <a:lnTo>
                    <a:pt x="1256" y="16933"/>
                  </a:lnTo>
                  <a:cubicBezTo>
                    <a:pt x="1240" y="16933"/>
                    <a:pt x="1240" y="16933"/>
                    <a:pt x="1224" y="16933"/>
                  </a:cubicBezTo>
                  <a:cubicBezTo>
                    <a:pt x="1208" y="16918"/>
                    <a:pt x="1193" y="16902"/>
                    <a:pt x="1161" y="16902"/>
                  </a:cubicBezTo>
                  <a:cubicBezTo>
                    <a:pt x="1129" y="16870"/>
                    <a:pt x="1097" y="16854"/>
                    <a:pt x="1049" y="16822"/>
                  </a:cubicBezTo>
                  <a:lnTo>
                    <a:pt x="954" y="16790"/>
                  </a:lnTo>
                  <a:cubicBezTo>
                    <a:pt x="954" y="16790"/>
                    <a:pt x="938" y="16774"/>
                    <a:pt x="922" y="16774"/>
                  </a:cubicBezTo>
                  <a:cubicBezTo>
                    <a:pt x="890" y="16727"/>
                    <a:pt x="843" y="16663"/>
                    <a:pt x="795" y="16615"/>
                  </a:cubicBezTo>
                  <a:lnTo>
                    <a:pt x="763" y="16615"/>
                  </a:lnTo>
                  <a:cubicBezTo>
                    <a:pt x="747" y="16615"/>
                    <a:pt x="731" y="16600"/>
                    <a:pt x="716" y="16584"/>
                  </a:cubicBezTo>
                  <a:cubicBezTo>
                    <a:pt x="700" y="16584"/>
                    <a:pt x="668" y="16568"/>
                    <a:pt x="652" y="16552"/>
                  </a:cubicBezTo>
                  <a:cubicBezTo>
                    <a:pt x="636" y="16536"/>
                    <a:pt x="620" y="16520"/>
                    <a:pt x="604" y="16488"/>
                  </a:cubicBezTo>
                  <a:lnTo>
                    <a:pt x="557" y="16456"/>
                  </a:lnTo>
                  <a:cubicBezTo>
                    <a:pt x="525" y="16456"/>
                    <a:pt x="509" y="16441"/>
                    <a:pt x="477" y="16425"/>
                  </a:cubicBezTo>
                  <a:cubicBezTo>
                    <a:pt x="461" y="16409"/>
                    <a:pt x="445" y="16377"/>
                    <a:pt x="429" y="16345"/>
                  </a:cubicBezTo>
                  <a:cubicBezTo>
                    <a:pt x="429" y="16329"/>
                    <a:pt x="414" y="16329"/>
                    <a:pt x="414" y="16313"/>
                  </a:cubicBezTo>
                  <a:cubicBezTo>
                    <a:pt x="398" y="16313"/>
                    <a:pt x="366" y="16313"/>
                    <a:pt x="366" y="16313"/>
                  </a:cubicBezTo>
                  <a:cubicBezTo>
                    <a:pt x="350" y="16313"/>
                    <a:pt x="334" y="16297"/>
                    <a:pt x="318" y="16297"/>
                  </a:cubicBezTo>
                  <a:cubicBezTo>
                    <a:pt x="302" y="16297"/>
                    <a:pt x="302" y="16297"/>
                    <a:pt x="286" y="16282"/>
                  </a:cubicBezTo>
                  <a:cubicBezTo>
                    <a:pt x="270" y="16282"/>
                    <a:pt x="270" y="16266"/>
                    <a:pt x="255" y="16250"/>
                  </a:cubicBezTo>
                  <a:cubicBezTo>
                    <a:pt x="239" y="16234"/>
                    <a:pt x="239" y="16218"/>
                    <a:pt x="223" y="16202"/>
                  </a:cubicBezTo>
                  <a:lnTo>
                    <a:pt x="207" y="16202"/>
                  </a:lnTo>
                  <a:lnTo>
                    <a:pt x="191" y="16202"/>
                  </a:lnTo>
                  <a:lnTo>
                    <a:pt x="191" y="16202"/>
                  </a:lnTo>
                  <a:cubicBezTo>
                    <a:pt x="175" y="16218"/>
                    <a:pt x="159" y="16218"/>
                    <a:pt x="143" y="16202"/>
                  </a:cubicBezTo>
                  <a:lnTo>
                    <a:pt x="127" y="16202"/>
                  </a:lnTo>
                  <a:cubicBezTo>
                    <a:pt x="111" y="16202"/>
                    <a:pt x="96" y="16202"/>
                    <a:pt x="80" y="16202"/>
                  </a:cubicBezTo>
                  <a:cubicBezTo>
                    <a:pt x="80" y="16218"/>
                    <a:pt x="64" y="16218"/>
                    <a:pt x="48" y="16218"/>
                  </a:cubicBezTo>
                  <a:cubicBezTo>
                    <a:pt x="0" y="16218"/>
                    <a:pt x="0" y="16170"/>
                    <a:pt x="0" y="16138"/>
                  </a:cubicBezTo>
                  <a:cubicBezTo>
                    <a:pt x="16" y="16123"/>
                    <a:pt x="32" y="16107"/>
                    <a:pt x="48" y="16107"/>
                  </a:cubicBezTo>
                  <a:cubicBezTo>
                    <a:pt x="48" y="16091"/>
                    <a:pt x="64" y="16091"/>
                    <a:pt x="80" y="16075"/>
                  </a:cubicBezTo>
                  <a:cubicBezTo>
                    <a:pt x="80" y="16059"/>
                    <a:pt x="111" y="16059"/>
                    <a:pt x="127" y="16075"/>
                  </a:cubicBezTo>
                  <a:lnTo>
                    <a:pt x="159" y="16075"/>
                  </a:lnTo>
                  <a:cubicBezTo>
                    <a:pt x="175" y="16075"/>
                    <a:pt x="207" y="16075"/>
                    <a:pt x="207" y="16091"/>
                  </a:cubicBezTo>
                  <a:lnTo>
                    <a:pt x="223" y="16123"/>
                  </a:lnTo>
                  <a:lnTo>
                    <a:pt x="255" y="16138"/>
                  </a:lnTo>
                  <a:cubicBezTo>
                    <a:pt x="286" y="16138"/>
                    <a:pt x="302" y="16138"/>
                    <a:pt x="334" y="16138"/>
                  </a:cubicBezTo>
                  <a:cubicBezTo>
                    <a:pt x="366" y="16154"/>
                    <a:pt x="382" y="16170"/>
                    <a:pt x="398" y="16202"/>
                  </a:cubicBezTo>
                  <a:cubicBezTo>
                    <a:pt x="414" y="16218"/>
                    <a:pt x="429" y="16234"/>
                    <a:pt x="445" y="16250"/>
                  </a:cubicBezTo>
                  <a:lnTo>
                    <a:pt x="477" y="16266"/>
                  </a:lnTo>
                  <a:lnTo>
                    <a:pt x="493" y="16266"/>
                  </a:lnTo>
                  <a:cubicBezTo>
                    <a:pt x="509" y="16250"/>
                    <a:pt x="541" y="16250"/>
                    <a:pt x="557" y="16266"/>
                  </a:cubicBezTo>
                  <a:cubicBezTo>
                    <a:pt x="573" y="16266"/>
                    <a:pt x="588" y="16282"/>
                    <a:pt x="588" y="16282"/>
                  </a:cubicBezTo>
                  <a:cubicBezTo>
                    <a:pt x="620" y="16313"/>
                    <a:pt x="636" y="16329"/>
                    <a:pt x="668" y="16361"/>
                  </a:cubicBezTo>
                  <a:lnTo>
                    <a:pt x="716" y="16377"/>
                  </a:lnTo>
                  <a:cubicBezTo>
                    <a:pt x="731" y="16393"/>
                    <a:pt x="747" y="16393"/>
                    <a:pt x="763" y="16409"/>
                  </a:cubicBezTo>
                  <a:cubicBezTo>
                    <a:pt x="779" y="16425"/>
                    <a:pt x="795" y="16441"/>
                    <a:pt x="795" y="16456"/>
                  </a:cubicBezTo>
                  <a:lnTo>
                    <a:pt x="859" y="16520"/>
                  </a:lnTo>
                  <a:lnTo>
                    <a:pt x="986" y="16552"/>
                  </a:lnTo>
                  <a:cubicBezTo>
                    <a:pt x="1002" y="16552"/>
                    <a:pt x="1018" y="16552"/>
                    <a:pt x="1049" y="16568"/>
                  </a:cubicBezTo>
                  <a:lnTo>
                    <a:pt x="1129" y="16631"/>
                  </a:lnTo>
                  <a:lnTo>
                    <a:pt x="1208" y="16647"/>
                  </a:lnTo>
                  <a:lnTo>
                    <a:pt x="1272" y="16663"/>
                  </a:lnTo>
                  <a:cubicBezTo>
                    <a:pt x="1288" y="16663"/>
                    <a:pt x="1304" y="16679"/>
                    <a:pt x="1336" y="16679"/>
                  </a:cubicBezTo>
                  <a:cubicBezTo>
                    <a:pt x="1367" y="16711"/>
                    <a:pt x="1415" y="16743"/>
                    <a:pt x="1463" y="16759"/>
                  </a:cubicBezTo>
                  <a:lnTo>
                    <a:pt x="1463" y="16759"/>
                  </a:lnTo>
                  <a:lnTo>
                    <a:pt x="1511" y="16806"/>
                  </a:lnTo>
                  <a:cubicBezTo>
                    <a:pt x="1542" y="16790"/>
                    <a:pt x="1574" y="16790"/>
                    <a:pt x="1622" y="16774"/>
                  </a:cubicBezTo>
                  <a:cubicBezTo>
                    <a:pt x="1654" y="16759"/>
                    <a:pt x="1685" y="16759"/>
                    <a:pt x="1733" y="16759"/>
                  </a:cubicBezTo>
                  <a:lnTo>
                    <a:pt x="1844" y="16790"/>
                  </a:lnTo>
                  <a:cubicBezTo>
                    <a:pt x="1876" y="16790"/>
                    <a:pt x="1908" y="16806"/>
                    <a:pt x="1956" y="16822"/>
                  </a:cubicBezTo>
                  <a:lnTo>
                    <a:pt x="2099" y="16838"/>
                  </a:lnTo>
                  <a:cubicBezTo>
                    <a:pt x="2131" y="16854"/>
                    <a:pt x="2147" y="16854"/>
                    <a:pt x="2178" y="16870"/>
                  </a:cubicBezTo>
                  <a:lnTo>
                    <a:pt x="2242" y="16886"/>
                  </a:lnTo>
                  <a:lnTo>
                    <a:pt x="2353" y="16870"/>
                  </a:lnTo>
                  <a:lnTo>
                    <a:pt x="2449" y="16822"/>
                  </a:lnTo>
                  <a:cubicBezTo>
                    <a:pt x="2496" y="16806"/>
                    <a:pt x="2528" y="16806"/>
                    <a:pt x="2576" y="16822"/>
                  </a:cubicBezTo>
                  <a:cubicBezTo>
                    <a:pt x="2623" y="16822"/>
                    <a:pt x="2655" y="16838"/>
                    <a:pt x="2703" y="16838"/>
                  </a:cubicBezTo>
                  <a:cubicBezTo>
                    <a:pt x="2719" y="16854"/>
                    <a:pt x="2735" y="16870"/>
                    <a:pt x="2751" y="16870"/>
                  </a:cubicBezTo>
                  <a:lnTo>
                    <a:pt x="2830" y="16933"/>
                  </a:lnTo>
                  <a:lnTo>
                    <a:pt x="2941" y="16981"/>
                  </a:lnTo>
                  <a:lnTo>
                    <a:pt x="3037" y="16997"/>
                  </a:lnTo>
                  <a:lnTo>
                    <a:pt x="3132" y="16965"/>
                  </a:lnTo>
                  <a:lnTo>
                    <a:pt x="3212" y="16918"/>
                  </a:lnTo>
                  <a:cubicBezTo>
                    <a:pt x="3244" y="16886"/>
                    <a:pt x="3291" y="16854"/>
                    <a:pt x="3323" y="16822"/>
                  </a:cubicBezTo>
                  <a:cubicBezTo>
                    <a:pt x="3355" y="16806"/>
                    <a:pt x="3387" y="16790"/>
                    <a:pt x="3434" y="16790"/>
                  </a:cubicBezTo>
                  <a:lnTo>
                    <a:pt x="3530" y="16759"/>
                  </a:lnTo>
                  <a:cubicBezTo>
                    <a:pt x="3577" y="16759"/>
                    <a:pt x="3641" y="16774"/>
                    <a:pt x="3705" y="16806"/>
                  </a:cubicBezTo>
                  <a:lnTo>
                    <a:pt x="3848" y="16870"/>
                  </a:lnTo>
                  <a:lnTo>
                    <a:pt x="3959" y="16854"/>
                  </a:lnTo>
                  <a:cubicBezTo>
                    <a:pt x="4007" y="16822"/>
                    <a:pt x="4070" y="16806"/>
                    <a:pt x="4134" y="16790"/>
                  </a:cubicBezTo>
                  <a:lnTo>
                    <a:pt x="4388" y="16759"/>
                  </a:lnTo>
                  <a:lnTo>
                    <a:pt x="4547" y="16695"/>
                  </a:lnTo>
                  <a:cubicBezTo>
                    <a:pt x="4579" y="16695"/>
                    <a:pt x="4611" y="16679"/>
                    <a:pt x="4643" y="16679"/>
                  </a:cubicBezTo>
                  <a:lnTo>
                    <a:pt x="4770" y="16647"/>
                  </a:lnTo>
                  <a:lnTo>
                    <a:pt x="4865" y="16615"/>
                  </a:lnTo>
                  <a:cubicBezTo>
                    <a:pt x="4897" y="16615"/>
                    <a:pt x="4929" y="16600"/>
                    <a:pt x="4961" y="16600"/>
                  </a:cubicBezTo>
                  <a:lnTo>
                    <a:pt x="5136" y="16600"/>
                  </a:lnTo>
                  <a:cubicBezTo>
                    <a:pt x="5183" y="16552"/>
                    <a:pt x="5231" y="16488"/>
                    <a:pt x="5279" y="16441"/>
                  </a:cubicBezTo>
                  <a:cubicBezTo>
                    <a:pt x="5326" y="16377"/>
                    <a:pt x="5358" y="16313"/>
                    <a:pt x="5390" y="16266"/>
                  </a:cubicBezTo>
                  <a:cubicBezTo>
                    <a:pt x="5438" y="16170"/>
                    <a:pt x="5501" y="16107"/>
                    <a:pt x="5597" y="16059"/>
                  </a:cubicBezTo>
                  <a:cubicBezTo>
                    <a:pt x="5628" y="16043"/>
                    <a:pt x="5676" y="16043"/>
                    <a:pt x="5724" y="16043"/>
                  </a:cubicBezTo>
                  <a:lnTo>
                    <a:pt x="5787" y="16043"/>
                  </a:lnTo>
                  <a:cubicBezTo>
                    <a:pt x="5851" y="16043"/>
                    <a:pt x="5915" y="16043"/>
                    <a:pt x="5962" y="16059"/>
                  </a:cubicBezTo>
                  <a:lnTo>
                    <a:pt x="6185" y="16027"/>
                  </a:lnTo>
                  <a:lnTo>
                    <a:pt x="6280" y="15932"/>
                  </a:lnTo>
                  <a:cubicBezTo>
                    <a:pt x="6328" y="15884"/>
                    <a:pt x="6392" y="15836"/>
                    <a:pt x="6439" y="15805"/>
                  </a:cubicBezTo>
                  <a:lnTo>
                    <a:pt x="6582" y="15725"/>
                  </a:lnTo>
                  <a:lnTo>
                    <a:pt x="6614" y="15725"/>
                  </a:lnTo>
                  <a:lnTo>
                    <a:pt x="6678" y="15709"/>
                  </a:lnTo>
                  <a:lnTo>
                    <a:pt x="6725" y="15693"/>
                  </a:lnTo>
                  <a:lnTo>
                    <a:pt x="6837" y="15630"/>
                  </a:lnTo>
                  <a:lnTo>
                    <a:pt x="6884" y="15598"/>
                  </a:lnTo>
                  <a:cubicBezTo>
                    <a:pt x="6900" y="15566"/>
                    <a:pt x="6932" y="15550"/>
                    <a:pt x="6948" y="15518"/>
                  </a:cubicBezTo>
                  <a:cubicBezTo>
                    <a:pt x="6980" y="15503"/>
                    <a:pt x="7012" y="15487"/>
                    <a:pt x="7043" y="15471"/>
                  </a:cubicBezTo>
                  <a:lnTo>
                    <a:pt x="7123" y="15407"/>
                  </a:lnTo>
                  <a:cubicBezTo>
                    <a:pt x="7187" y="15375"/>
                    <a:pt x="7250" y="15328"/>
                    <a:pt x="7314" y="15296"/>
                  </a:cubicBezTo>
                  <a:lnTo>
                    <a:pt x="7520" y="15200"/>
                  </a:lnTo>
                  <a:lnTo>
                    <a:pt x="7600" y="15105"/>
                  </a:lnTo>
                  <a:cubicBezTo>
                    <a:pt x="7648" y="15057"/>
                    <a:pt x="7711" y="15010"/>
                    <a:pt x="7775" y="14978"/>
                  </a:cubicBezTo>
                  <a:cubicBezTo>
                    <a:pt x="7791" y="14962"/>
                    <a:pt x="7822" y="14946"/>
                    <a:pt x="7838" y="14946"/>
                  </a:cubicBezTo>
                  <a:lnTo>
                    <a:pt x="7934" y="14914"/>
                  </a:lnTo>
                  <a:cubicBezTo>
                    <a:pt x="7966" y="14898"/>
                    <a:pt x="7997" y="14898"/>
                    <a:pt x="8029" y="14882"/>
                  </a:cubicBezTo>
                  <a:lnTo>
                    <a:pt x="8109" y="14851"/>
                  </a:lnTo>
                  <a:lnTo>
                    <a:pt x="8156" y="14819"/>
                  </a:lnTo>
                  <a:lnTo>
                    <a:pt x="8204" y="14803"/>
                  </a:lnTo>
                  <a:lnTo>
                    <a:pt x="8315" y="14755"/>
                  </a:lnTo>
                  <a:lnTo>
                    <a:pt x="8443" y="14692"/>
                  </a:lnTo>
                  <a:lnTo>
                    <a:pt x="8443" y="14676"/>
                  </a:lnTo>
                  <a:lnTo>
                    <a:pt x="8490" y="14580"/>
                  </a:lnTo>
                  <a:lnTo>
                    <a:pt x="8538" y="14437"/>
                  </a:lnTo>
                  <a:cubicBezTo>
                    <a:pt x="8554" y="14405"/>
                    <a:pt x="8570" y="14358"/>
                    <a:pt x="8602" y="14326"/>
                  </a:cubicBezTo>
                  <a:lnTo>
                    <a:pt x="8665" y="14231"/>
                  </a:lnTo>
                  <a:cubicBezTo>
                    <a:pt x="8697" y="14167"/>
                    <a:pt x="8745" y="14103"/>
                    <a:pt x="8808" y="14072"/>
                  </a:cubicBezTo>
                  <a:cubicBezTo>
                    <a:pt x="8840" y="14056"/>
                    <a:pt x="8872" y="14040"/>
                    <a:pt x="8904" y="14024"/>
                  </a:cubicBezTo>
                  <a:lnTo>
                    <a:pt x="8967" y="13992"/>
                  </a:lnTo>
                  <a:cubicBezTo>
                    <a:pt x="9063" y="13944"/>
                    <a:pt x="9158" y="13897"/>
                    <a:pt x="9253" y="13849"/>
                  </a:cubicBezTo>
                  <a:lnTo>
                    <a:pt x="9349" y="13770"/>
                  </a:lnTo>
                  <a:lnTo>
                    <a:pt x="9412" y="13642"/>
                  </a:lnTo>
                  <a:cubicBezTo>
                    <a:pt x="9428" y="13579"/>
                    <a:pt x="9444" y="13515"/>
                    <a:pt x="9460" y="13436"/>
                  </a:cubicBezTo>
                  <a:cubicBezTo>
                    <a:pt x="9508" y="13356"/>
                    <a:pt x="9555" y="13277"/>
                    <a:pt x="9603" y="13213"/>
                  </a:cubicBezTo>
                  <a:cubicBezTo>
                    <a:pt x="9651" y="13149"/>
                    <a:pt x="9714" y="13086"/>
                    <a:pt x="9794" y="13038"/>
                  </a:cubicBezTo>
                  <a:cubicBezTo>
                    <a:pt x="9826" y="13038"/>
                    <a:pt x="9858" y="13022"/>
                    <a:pt x="9905" y="13022"/>
                  </a:cubicBezTo>
                  <a:lnTo>
                    <a:pt x="9985" y="13006"/>
                  </a:lnTo>
                  <a:lnTo>
                    <a:pt x="10112" y="12943"/>
                  </a:lnTo>
                  <a:lnTo>
                    <a:pt x="10207" y="12831"/>
                  </a:lnTo>
                  <a:cubicBezTo>
                    <a:pt x="10255" y="12784"/>
                    <a:pt x="10287" y="12720"/>
                    <a:pt x="10335" y="12672"/>
                  </a:cubicBezTo>
                  <a:lnTo>
                    <a:pt x="10382" y="12625"/>
                  </a:lnTo>
                  <a:cubicBezTo>
                    <a:pt x="10398" y="12593"/>
                    <a:pt x="10414" y="12577"/>
                    <a:pt x="10446" y="12545"/>
                  </a:cubicBezTo>
                  <a:lnTo>
                    <a:pt x="10557" y="12466"/>
                  </a:lnTo>
                  <a:lnTo>
                    <a:pt x="10684" y="12307"/>
                  </a:lnTo>
                  <a:lnTo>
                    <a:pt x="10764" y="12195"/>
                  </a:lnTo>
                  <a:cubicBezTo>
                    <a:pt x="10780" y="12164"/>
                    <a:pt x="10811" y="12148"/>
                    <a:pt x="10827" y="12116"/>
                  </a:cubicBezTo>
                  <a:cubicBezTo>
                    <a:pt x="10843" y="12100"/>
                    <a:pt x="10875" y="12068"/>
                    <a:pt x="10891" y="12052"/>
                  </a:cubicBezTo>
                  <a:cubicBezTo>
                    <a:pt x="10939" y="12021"/>
                    <a:pt x="10986" y="11973"/>
                    <a:pt x="11034" y="11941"/>
                  </a:cubicBezTo>
                  <a:lnTo>
                    <a:pt x="11161" y="11862"/>
                  </a:lnTo>
                  <a:lnTo>
                    <a:pt x="11241" y="11734"/>
                  </a:lnTo>
                  <a:cubicBezTo>
                    <a:pt x="11288" y="11655"/>
                    <a:pt x="11320" y="11575"/>
                    <a:pt x="11352" y="11496"/>
                  </a:cubicBezTo>
                  <a:lnTo>
                    <a:pt x="11400" y="11385"/>
                  </a:lnTo>
                  <a:cubicBezTo>
                    <a:pt x="11416" y="11353"/>
                    <a:pt x="11432" y="11321"/>
                    <a:pt x="11463" y="11289"/>
                  </a:cubicBezTo>
                  <a:cubicBezTo>
                    <a:pt x="11479" y="11257"/>
                    <a:pt x="11511" y="11242"/>
                    <a:pt x="11559" y="11210"/>
                  </a:cubicBezTo>
                  <a:cubicBezTo>
                    <a:pt x="11591" y="11194"/>
                    <a:pt x="11638" y="11146"/>
                    <a:pt x="11670" y="11130"/>
                  </a:cubicBezTo>
                  <a:cubicBezTo>
                    <a:pt x="11718" y="11098"/>
                    <a:pt x="11765" y="11083"/>
                    <a:pt x="11813" y="11083"/>
                  </a:cubicBezTo>
                  <a:cubicBezTo>
                    <a:pt x="11893" y="11067"/>
                    <a:pt x="11972" y="11051"/>
                    <a:pt x="12036" y="11035"/>
                  </a:cubicBezTo>
                  <a:lnTo>
                    <a:pt x="12147" y="10971"/>
                  </a:lnTo>
                  <a:cubicBezTo>
                    <a:pt x="12179" y="10939"/>
                    <a:pt x="12195" y="10892"/>
                    <a:pt x="12226" y="10844"/>
                  </a:cubicBezTo>
                  <a:cubicBezTo>
                    <a:pt x="12242" y="10796"/>
                    <a:pt x="12242" y="10780"/>
                    <a:pt x="12242" y="10765"/>
                  </a:cubicBezTo>
                  <a:cubicBezTo>
                    <a:pt x="12258" y="10733"/>
                    <a:pt x="12274" y="10669"/>
                    <a:pt x="12306" y="10621"/>
                  </a:cubicBezTo>
                  <a:cubicBezTo>
                    <a:pt x="12322" y="10574"/>
                    <a:pt x="12354" y="10526"/>
                    <a:pt x="12385" y="10494"/>
                  </a:cubicBezTo>
                  <a:cubicBezTo>
                    <a:pt x="12417" y="10447"/>
                    <a:pt x="12449" y="10399"/>
                    <a:pt x="12481" y="10367"/>
                  </a:cubicBezTo>
                  <a:cubicBezTo>
                    <a:pt x="12513" y="10335"/>
                    <a:pt x="12544" y="10304"/>
                    <a:pt x="12592" y="10288"/>
                  </a:cubicBezTo>
                  <a:lnTo>
                    <a:pt x="12703" y="10240"/>
                  </a:lnTo>
                  <a:cubicBezTo>
                    <a:pt x="12767" y="10224"/>
                    <a:pt x="12847" y="10208"/>
                    <a:pt x="12894" y="10176"/>
                  </a:cubicBezTo>
                  <a:lnTo>
                    <a:pt x="13006" y="10113"/>
                  </a:lnTo>
                  <a:cubicBezTo>
                    <a:pt x="13021" y="10065"/>
                    <a:pt x="13037" y="10017"/>
                    <a:pt x="13053" y="9970"/>
                  </a:cubicBezTo>
                  <a:cubicBezTo>
                    <a:pt x="13069" y="9906"/>
                    <a:pt x="13101" y="9842"/>
                    <a:pt x="13133" y="9779"/>
                  </a:cubicBezTo>
                  <a:cubicBezTo>
                    <a:pt x="13149" y="9747"/>
                    <a:pt x="13165" y="9715"/>
                    <a:pt x="13180" y="9683"/>
                  </a:cubicBezTo>
                  <a:cubicBezTo>
                    <a:pt x="13212" y="9652"/>
                    <a:pt x="13228" y="9620"/>
                    <a:pt x="13260" y="9604"/>
                  </a:cubicBezTo>
                  <a:lnTo>
                    <a:pt x="13387" y="9509"/>
                  </a:lnTo>
                  <a:cubicBezTo>
                    <a:pt x="13451" y="9397"/>
                    <a:pt x="13514" y="9286"/>
                    <a:pt x="13594" y="9159"/>
                  </a:cubicBezTo>
                  <a:cubicBezTo>
                    <a:pt x="13610" y="9127"/>
                    <a:pt x="13642" y="9111"/>
                    <a:pt x="13673" y="9079"/>
                  </a:cubicBezTo>
                  <a:lnTo>
                    <a:pt x="13769" y="9000"/>
                  </a:lnTo>
                  <a:cubicBezTo>
                    <a:pt x="13816" y="8952"/>
                    <a:pt x="13864" y="8920"/>
                    <a:pt x="13928" y="8888"/>
                  </a:cubicBezTo>
                  <a:lnTo>
                    <a:pt x="14023" y="8825"/>
                  </a:lnTo>
                  <a:lnTo>
                    <a:pt x="14103" y="8729"/>
                  </a:lnTo>
                  <a:lnTo>
                    <a:pt x="14150" y="8618"/>
                  </a:lnTo>
                  <a:cubicBezTo>
                    <a:pt x="14166" y="8571"/>
                    <a:pt x="14198" y="8523"/>
                    <a:pt x="14230" y="8491"/>
                  </a:cubicBezTo>
                  <a:cubicBezTo>
                    <a:pt x="14246" y="8443"/>
                    <a:pt x="14277" y="8412"/>
                    <a:pt x="14309" y="8380"/>
                  </a:cubicBezTo>
                  <a:lnTo>
                    <a:pt x="14389" y="8284"/>
                  </a:lnTo>
                  <a:cubicBezTo>
                    <a:pt x="14452" y="8205"/>
                    <a:pt x="14500" y="8109"/>
                    <a:pt x="14564" y="8014"/>
                  </a:cubicBezTo>
                  <a:cubicBezTo>
                    <a:pt x="14595" y="7982"/>
                    <a:pt x="14627" y="7935"/>
                    <a:pt x="14659" y="7887"/>
                  </a:cubicBezTo>
                  <a:lnTo>
                    <a:pt x="14754" y="7760"/>
                  </a:lnTo>
                  <a:cubicBezTo>
                    <a:pt x="14770" y="7712"/>
                    <a:pt x="14786" y="7680"/>
                    <a:pt x="14802" y="7632"/>
                  </a:cubicBezTo>
                  <a:cubicBezTo>
                    <a:pt x="14818" y="7601"/>
                    <a:pt x="14834" y="7569"/>
                    <a:pt x="14850" y="7537"/>
                  </a:cubicBezTo>
                  <a:lnTo>
                    <a:pt x="14913" y="7458"/>
                  </a:lnTo>
                  <a:lnTo>
                    <a:pt x="14961" y="7362"/>
                  </a:lnTo>
                  <a:cubicBezTo>
                    <a:pt x="14977" y="7346"/>
                    <a:pt x="15009" y="7314"/>
                    <a:pt x="15041" y="7299"/>
                  </a:cubicBezTo>
                  <a:lnTo>
                    <a:pt x="15168" y="7219"/>
                  </a:lnTo>
                  <a:lnTo>
                    <a:pt x="15279" y="7124"/>
                  </a:lnTo>
                  <a:cubicBezTo>
                    <a:pt x="15295" y="7092"/>
                    <a:pt x="15311" y="7044"/>
                    <a:pt x="15327" y="6996"/>
                  </a:cubicBezTo>
                  <a:cubicBezTo>
                    <a:pt x="15343" y="6949"/>
                    <a:pt x="15343" y="6965"/>
                    <a:pt x="15343" y="6933"/>
                  </a:cubicBezTo>
                  <a:cubicBezTo>
                    <a:pt x="15359" y="6917"/>
                    <a:pt x="15390" y="6885"/>
                    <a:pt x="15406" y="6853"/>
                  </a:cubicBezTo>
                  <a:cubicBezTo>
                    <a:pt x="15470" y="6758"/>
                    <a:pt x="15533" y="6663"/>
                    <a:pt x="15597" y="6567"/>
                  </a:cubicBezTo>
                  <a:cubicBezTo>
                    <a:pt x="15613" y="6551"/>
                    <a:pt x="15629" y="6520"/>
                    <a:pt x="15629" y="6488"/>
                  </a:cubicBezTo>
                  <a:cubicBezTo>
                    <a:pt x="15645" y="6472"/>
                    <a:pt x="15645" y="6456"/>
                    <a:pt x="15661" y="6424"/>
                  </a:cubicBezTo>
                  <a:cubicBezTo>
                    <a:pt x="15677" y="6408"/>
                    <a:pt x="15692" y="6376"/>
                    <a:pt x="15708" y="6361"/>
                  </a:cubicBezTo>
                  <a:cubicBezTo>
                    <a:pt x="15724" y="6313"/>
                    <a:pt x="15756" y="6265"/>
                    <a:pt x="15788" y="6233"/>
                  </a:cubicBezTo>
                  <a:lnTo>
                    <a:pt x="15883" y="6154"/>
                  </a:lnTo>
                  <a:lnTo>
                    <a:pt x="15963" y="6043"/>
                  </a:lnTo>
                  <a:cubicBezTo>
                    <a:pt x="15995" y="5979"/>
                    <a:pt x="16026" y="5899"/>
                    <a:pt x="16074" y="5836"/>
                  </a:cubicBezTo>
                  <a:cubicBezTo>
                    <a:pt x="16106" y="5820"/>
                    <a:pt x="16122" y="5772"/>
                    <a:pt x="16138" y="5756"/>
                  </a:cubicBezTo>
                  <a:cubicBezTo>
                    <a:pt x="16169" y="5725"/>
                    <a:pt x="16201" y="5693"/>
                    <a:pt x="16217" y="5677"/>
                  </a:cubicBezTo>
                  <a:cubicBezTo>
                    <a:pt x="16233" y="5645"/>
                    <a:pt x="16249" y="5629"/>
                    <a:pt x="16265" y="5597"/>
                  </a:cubicBezTo>
                  <a:cubicBezTo>
                    <a:pt x="16281" y="5581"/>
                    <a:pt x="16281" y="5518"/>
                    <a:pt x="16297" y="5470"/>
                  </a:cubicBezTo>
                  <a:cubicBezTo>
                    <a:pt x="16297" y="5438"/>
                    <a:pt x="16313" y="5407"/>
                    <a:pt x="16328" y="5375"/>
                  </a:cubicBezTo>
                  <a:cubicBezTo>
                    <a:pt x="16344" y="5343"/>
                    <a:pt x="16360" y="5327"/>
                    <a:pt x="16360" y="5295"/>
                  </a:cubicBezTo>
                  <a:cubicBezTo>
                    <a:pt x="16392" y="5232"/>
                    <a:pt x="16408" y="5184"/>
                    <a:pt x="16440" y="5152"/>
                  </a:cubicBezTo>
                  <a:cubicBezTo>
                    <a:pt x="16472" y="5120"/>
                    <a:pt x="16503" y="5105"/>
                    <a:pt x="16535" y="5073"/>
                  </a:cubicBezTo>
                  <a:lnTo>
                    <a:pt x="16583" y="5009"/>
                  </a:lnTo>
                  <a:cubicBezTo>
                    <a:pt x="16583" y="4961"/>
                    <a:pt x="16599" y="4930"/>
                    <a:pt x="16615" y="4882"/>
                  </a:cubicBezTo>
                  <a:cubicBezTo>
                    <a:pt x="16631" y="4850"/>
                    <a:pt x="16646" y="4818"/>
                    <a:pt x="16678" y="4802"/>
                  </a:cubicBezTo>
                  <a:lnTo>
                    <a:pt x="16821" y="4675"/>
                  </a:lnTo>
                  <a:cubicBezTo>
                    <a:pt x="16821" y="4628"/>
                    <a:pt x="16821" y="4596"/>
                    <a:pt x="16821" y="4548"/>
                  </a:cubicBezTo>
                  <a:cubicBezTo>
                    <a:pt x="16821" y="4500"/>
                    <a:pt x="16837" y="4453"/>
                    <a:pt x="16853" y="4405"/>
                  </a:cubicBezTo>
                  <a:cubicBezTo>
                    <a:pt x="16853" y="4357"/>
                    <a:pt x="16869" y="4310"/>
                    <a:pt x="16885" y="4262"/>
                  </a:cubicBezTo>
                  <a:lnTo>
                    <a:pt x="16980" y="4135"/>
                  </a:lnTo>
                  <a:cubicBezTo>
                    <a:pt x="16980" y="4055"/>
                    <a:pt x="17012" y="3992"/>
                    <a:pt x="17044" y="3928"/>
                  </a:cubicBezTo>
                  <a:cubicBezTo>
                    <a:pt x="17076" y="3864"/>
                    <a:pt x="17108" y="3801"/>
                    <a:pt x="17155" y="3721"/>
                  </a:cubicBezTo>
                  <a:cubicBezTo>
                    <a:pt x="17155" y="3689"/>
                    <a:pt x="17155" y="3658"/>
                    <a:pt x="17171" y="3626"/>
                  </a:cubicBezTo>
                  <a:cubicBezTo>
                    <a:pt x="17171" y="3594"/>
                    <a:pt x="17187" y="3546"/>
                    <a:pt x="17203" y="3515"/>
                  </a:cubicBezTo>
                  <a:cubicBezTo>
                    <a:pt x="17219" y="3483"/>
                    <a:pt x="17235" y="3451"/>
                    <a:pt x="17251" y="3435"/>
                  </a:cubicBezTo>
                  <a:cubicBezTo>
                    <a:pt x="17266" y="3403"/>
                    <a:pt x="17282" y="3372"/>
                    <a:pt x="17314" y="3356"/>
                  </a:cubicBezTo>
                  <a:cubicBezTo>
                    <a:pt x="17330" y="3340"/>
                    <a:pt x="17330" y="3308"/>
                    <a:pt x="17346" y="3292"/>
                  </a:cubicBezTo>
                  <a:lnTo>
                    <a:pt x="17378" y="3213"/>
                  </a:lnTo>
                  <a:cubicBezTo>
                    <a:pt x="17394" y="3165"/>
                    <a:pt x="17410" y="3133"/>
                    <a:pt x="17425" y="3101"/>
                  </a:cubicBezTo>
                  <a:cubicBezTo>
                    <a:pt x="17441" y="3069"/>
                    <a:pt x="17473" y="2990"/>
                    <a:pt x="17505" y="2942"/>
                  </a:cubicBezTo>
                  <a:cubicBezTo>
                    <a:pt x="17537" y="2895"/>
                    <a:pt x="17521" y="2879"/>
                    <a:pt x="17521" y="2863"/>
                  </a:cubicBezTo>
                  <a:cubicBezTo>
                    <a:pt x="17521" y="2815"/>
                    <a:pt x="17521" y="2767"/>
                    <a:pt x="17521" y="2720"/>
                  </a:cubicBezTo>
                  <a:cubicBezTo>
                    <a:pt x="17537" y="2672"/>
                    <a:pt x="17553" y="2624"/>
                    <a:pt x="17569" y="2577"/>
                  </a:cubicBezTo>
                  <a:cubicBezTo>
                    <a:pt x="17584" y="2529"/>
                    <a:pt x="17600" y="2481"/>
                    <a:pt x="17648" y="2449"/>
                  </a:cubicBezTo>
                  <a:cubicBezTo>
                    <a:pt x="17680" y="2433"/>
                    <a:pt x="17712" y="2402"/>
                    <a:pt x="17743" y="2386"/>
                  </a:cubicBezTo>
                  <a:lnTo>
                    <a:pt x="17807" y="2290"/>
                  </a:lnTo>
                  <a:cubicBezTo>
                    <a:pt x="17807" y="2259"/>
                    <a:pt x="17807" y="2243"/>
                    <a:pt x="17823" y="2211"/>
                  </a:cubicBezTo>
                  <a:cubicBezTo>
                    <a:pt x="17823" y="2179"/>
                    <a:pt x="17823" y="2147"/>
                    <a:pt x="17839" y="2115"/>
                  </a:cubicBezTo>
                  <a:cubicBezTo>
                    <a:pt x="17855" y="2068"/>
                    <a:pt x="17871" y="2036"/>
                    <a:pt x="17887" y="2004"/>
                  </a:cubicBezTo>
                  <a:lnTo>
                    <a:pt x="17934" y="1893"/>
                  </a:lnTo>
                  <a:cubicBezTo>
                    <a:pt x="17950" y="1861"/>
                    <a:pt x="17966" y="1813"/>
                    <a:pt x="17982" y="1782"/>
                  </a:cubicBezTo>
                  <a:cubicBezTo>
                    <a:pt x="17998" y="1734"/>
                    <a:pt x="18030" y="1702"/>
                    <a:pt x="18046" y="1670"/>
                  </a:cubicBezTo>
                  <a:lnTo>
                    <a:pt x="18077" y="1607"/>
                  </a:lnTo>
                  <a:cubicBezTo>
                    <a:pt x="18061" y="1575"/>
                    <a:pt x="18061" y="1527"/>
                    <a:pt x="18061" y="1495"/>
                  </a:cubicBezTo>
                  <a:cubicBezTo>
                    <a:pt x="18061" y="1448"/>
                    <a:pt x="18077" y="1400"/>
                    <a:pt x="18093" y="1352"/>
                  </a:cubicBezTo>
                  <a:cubicBezTo>
                    <a:pt x="18109" y="1305"/>
                    <a:pt x="18125" y="1257"/>
                    <a:pt x="18157" y="1225"/>
                  </a:cubicBezTo>
                  <a:cubicBezTo>
                    <a:pt x="18173" y="1193"/>
                    <a:pt x="18205" y="1177"/>
                    <a:pt x="18236" y="1162"/>
                  </a:cubicBezTo>
                  <a:lnTo>
                    <a:pt x="18268" y="1082"/>
                  </a:lnTo>
                  <a:cubicBezTo>
                    <a:pt x="18268" y="1034"/>
                    <a:pt x="18268" y="987"/>
                    <a:pt x="18284" y="939"/>
                  </a:cubicBezTo>
                  <a:cubicBezTo>
                    <a:pt x="18284" y="923"/>
                    <a:pt x="18300" y="907"/>
                    <a:pt x="18316" y="875"/>
                  </a:cubicBezTo>
                  <a:lnTo>
                    <a:pt x="18348" y="812"/>
                  </a:lnTo>
                  <a:cubicBezTo>
                    <a:pt x="18348" y="780"/>
                    <a:pt x="18364" y="764"/>
                    <a:pt x="18364" y="732"/>
                  </a:cubicBezTo>
                  <a:cubicBezTo>
                    <a:pt x="18364" y="685"/>
                    <a:pt x="18364" y="637"/>
                    <a:pt x="18364" y="589"/>
                  </a:cubicBezTo>
                  <a:cubicBezTo>
                    <a:pt x="18364" y="557"/>
                    <a:pt x="18379" y="526"/>
                    <a:pt x="18395" y="494"/>
                  </a:cubicBezTo>
                  <a:cubicBezTo>
                    <a:pt x="18395" y="446"/>
                    <a:pt x="18411" y="414"/>
                    <a:pt x="18427" y="382"/>
                  </a:cubicBezTo>
                  <a:cubicBezTo>
                    <a:pt x="18443" y="287"/>
                    <a:pt x="18459" y="192"/>
                    <a:pt x="18475" y="80"/>
                  </a:cubicBezTo>
                  <a:cubicBezTo>
                    <a:pt x="18475" y="33"/>
                    <a:pt x="18507" y="1"/>
                    <a:pt x="18554" y="1"/>
                  </a:cubicBezTo>
                  <a:cubicBezTo>
                    <a:pt x="18602" y="17"/>
                    <a:pt x="18618" y="49"/>
                    <a:pt x="18618" y="96"/>
                  </a:cubicBezTo>
                  <a:cubicBezTo>
                    <a:pt x="18618" y="208"/>
                    <a:pt x="18602" y="319"/>
                    <a:pt x="18602" y="430"/>
                  </a:cubicBezTo>
                  <a:lnTo>
                    <a:pt x="18602" y="526"/>
                  </a:lnTo>
                  <a:cubicBezTo>
                    <a:pt x="18602" y="557"/>
                    <a:pt x="18602" y="605"/>
                    <a:pt x="18586" y="653"/>
                  </a:cubicBezTo>
                  <a:cubicBezTo>
                    <a:pt x="18570" y="700"/>
                    <a:pt x="18554" y="748"/>
                    <a:pt x="18507" y="796"/>
                  </a:cubicBezTo>
                  <a:cubicBezTo>
                    <a:pt x="18507" y="828"/>
                    <a:pt x="18507" y="859"/>
                    <a:pt x="18491" y="875"/>
                  </a:cubicBezTo>
                  <a:cubicBezTo>
                    <a:pt x="18491" y="923"/>
                    <a:pt x="18491" y="971"/>
                    <a:pt x="18475" y="1018"/>
                  </a:cubicBezTo>
                  <a:cubicBezTo>
                    <a:pt x="18475" y="1034"/>
                    <a:pt x="18459" y="1066"/>
                    <a:pt x="18443" y="1082"/>
                  </a:cubicBezTo>
                  <a:lnTo>
                    <a:pt x="18411" y="1146"/>
                  </a:lnTo>
                  <a:lnTo>
                    <a:pt x="18379" y="1241"/>
                  </a:lnTo>
                  <a:cubicBezTo>
                    <a:pt x="18395" y="1273"/>
                    <a:pt x="18395" y="1305"/>
                    <a:pt x="18411" y="1336"/>
                  </a:cubicBezTo>
                  <a:cubicBezTo>
                    <a:pt x="18411" y="1400"/>
                    <a:pt x="18395" y="1464"/>
                    <a:pt x="18364" y="1511"/>
                  </a:cubicBezTo>
                  <a:cubicBezTo>
                    <a:pt x="18348" y="1559"/>
                    <a:pt x="18332" y="1607"/>
                    <a:pt x="18300" y="1639"/>
                  </a:cubicBezTo>
                  <a:cubicBezTo>
                    <a:pt x="18284" y="1670"/>
                    <a:pt x="18252" y="1686"/>
                    <a:pt x="18220" y="1702"/>
                  </a:cubicBezTo>
                  <a:lnTo>
                    <a:pt x="18205" y="1782"/>
                  </a:lnTo>
                  <a:cubicBezTo>
                    <a:pt x="18189" y="1829"/>
                    <a:pt x="18189" y="1877"/>
                    <a:pt x="18173" y="1909"/>
                  </a:cubicBezTo>
                  <a:cubicBezTo>
                    <a:pt x="18157" y="1956"/>
                    <a:pt x="18141" y="1988"/>
                    <a:pt x="18125" y="2020"/>
                  </a:cubicBezTo>
                  <a:lnTo>
                    <a:pt x="18093" y="2115"/>
                  </a:lnTo>
                  <a:cubicBezTo>
                    <a:pt x="18077" y="2147"/>
                    <a:pt x="18061" y="2179"/>
                    <a:pt x="18046" y="2211"/>
                  </a:cubicBezTo>
                  <a:cubicBezTo>
                    <a:pt x="18030" y="2243"/>
                    <a:pt x="18014" y="2274"/>
                    <a:pt x="17998" y="2306"/>
                  </a:cubicBezTo>
                  <a:cubicBezTo>
                    <a:pt x="17966" y="2322"/>
                    <a:pt x="17950" y="2354"/>
                    <a:pt x="17918" y="2386"/>
                  </a:cubicBezTo>
                  <a:cubicBezTo>
                    <a:pt x="17902" y="2402"/>
                    <a:pt x="17902" y="2465"/>
                    <a:pt x="17902" y="2497"/>
                  </a:cubicBezTo>
                  <a:cubicBezTo>
                    <a:pt x="17887" y="2545"/>
                    <a:pt x="17902" y="2592"/>
                    <a:pt x="17902" y="2640"/>
                  </a:cubicBezTo>
                  <a:cubicBezTo>
                    <a:pt x="17902" y="2688"/>
                    <a:pt x="17887" y="2736"/>
                    <a:pt x="17855" y="2783"/>
                  </a:cubicBezTo>
                  <a:cubicBezTo>
                    <a:pt x="17839" y="2831"/>
                    <a:pt x="17823" y="2879"/>
                    <a:pt x="17791" y="2910"/>
                  </a:cubicBezTo>
                  <a:cubicBezTo>
                    <a:pt x="17759" y="2942"/>
                    <a:pt x="17728" y="2958"/>
                    <a:pt x="17712" y="2990"/>
                  </a:cubicBezTo>
                  <a:lnTo>
                    <a:pt x="17664" y="3054"/>
                  </a:lnTo>
                  <a:cubicBezTo>
                    <a:pt x="17648" y="3117"/>
                    <a:pt x="17632" y="3181"/>
                    <a:pt x="17616" y="3244"/>
                  </a:cubicBezTo>
                  <a:cubicBezTo>
                    <a:pt x="17600" y="3276"/>
                    <a:pt x="17600" y="3292"/>
                    <a:pt x="17584" y="3324"/>
                  </a:cubicBezTo>
                  <a:lnTo>
                    <a:pt x="17537" y="3419"/>
                  </a:lnTo>
                  <a:lnTo>
                    <a:pt x="17505" y="3515"/>
                  </a:lnTo>
                  <a:lnTo>
                    <a:pt x="17489" y="3578"/>
                  </a:lnTo>
                  <a:cubicBezTo>
                    <a:pt x="17489" y="3626"/>
                    <a:pt x="17473" y="3658"/>
                    <a:pt x="17457" y="3705"/>
                  </a:cubicBezTo>
                  <a:cubicBezTo>
                    <a:pt x="17457" y="3737"/>
                    <a:pt x="17425" y="3769"/>
                    <a:pt x="17410" y="3801"/>
                  </a:cubicBezTo>
                  <a:lnTo>
                    <a:pt x="17346" y="3880"/>
                  </a:lnTo>
                  <a:lnTo>
                    <a:pt x="17314" y="3976"/>
                  </a:lnTo>
                  <a:cubicBezTo>
                    <a:pt x="17298" y="4023"/>
                    <a:pt x="17282" y="4071"/>
                    <a:pt x="17266" y="4103"/>
                  </a:cubicBezTo>
                  <a:cubicBezTo>
                    <a:pt x="17251" y="4166"/>
                    <a:pt x="17219" y="4230"/>
                    <a:pt x="17171" y="4278"/>
                  </a:cubicBezTo>
                  <a:cubicBezTo>
                    <a:pt x="17171" y="4325"/>
                    <a:pt x="17155" y="4373"/>
                    <a:pt x="17139" y="4405"/>
                  </a:cubicBezTo>
                  <a:cubicBezTo>
                    <a:pt x="17139" y="4437"/>
                    <a:pt x="17139" y="4469"/>
                    <a:pt x="17123" y="4484"/>
                  </a:cubicBezTo>
                  <a:cubicBezTo>
                    <a:pt x="17108" y="4516"/>
                    <a:pt x="17092" y="4532"/>
                    <a:pt x="17076" y="4564"/>
                  </a:cubicBezTo>
                  <a:cubicBezTo>
                    <a:pt x="17044" y="4596"/>
                    <a:pt x="17028" y="4643"/>
                    <a:pt x="16996" y="4675"/>
                  </a:cubicBezTo>
                  <a:cubicBezTo>
                    <a:pt x="16980" y="4691"/>
                    <a:pt x="16964" y="4707"/>
                    <a:pt x="16949" y="4707"/>
                  </a:cubicBezTo>
                  <a:lnTo>
                    <a:pt x="16901" y="4739"/>
                  </a:lnTo>
                  <a:lnTo>
                    <a:pt x="16901" y="4961"/>
                  </a:lnTo>
                  <a:cubicBezTo>
                    <a:pt x="16901" y="4993"/>
                    <a:pt x="16901" y="5041"/>
                    <a:pt x="16885" y="5073"/>
                  </a:cubicBezTo>
                  <a:cubicBezTo>
                    <a:pt x="16853" y="5120"/>
                    <a:pt x="16837" y="5152"/>
                    <a:pt x="16790" y="5200"/>
                  </a:cubicBezTo>
                  <a:lnTo>
                    <a:pt x="16758" y="5263"/>
                  </a:lnTo>
                  <a:cubicBezTo>
                    <a:pt x="16758" y="5311"/>
                    <a:pt x="16758" y="5359"/>
                    <a:pt x="16742" y="5391"/>
                  </a:cubicBezTo>
                  <a:cubicBezTo>
                    <a:pt x="16726" y="5454"/>
                    <a:pt x="16694" y="5518"/>
                    <a:pt x="16646" y="5566"/>
                  </a:cubicBezTo>
                  <a:cubicBezTo>
                    <a:pt x="16631" y="5597"/>
                    <a:pt x="16599" y="5645"/>
                    <a:pt x="16567" y="5677"/>
                  </a:cubicBezTo>
                  <a:lnTo>
                    <a:pt x="16440" y="5772"/>
                  </a:lnTo>
                  <a:lnTo>
                    <a:pt x="16392" y="5852"/>
                  </a:lnTo>
                  <a:cubicBezTo>
                    <a:pt x="16392" y="5884"/>
                    <a:pt x="16376" y="5915"/>
                    <a:pt x="16360" y="5947"/>
                  </a:cubicBezTo>
                  <a:cubicBezTo>
                    <a:pt x="16344" y="5995"/>
                    <a:pt x="16328" y="6027"/>
                    <a:pt x="16313" y="6058"/>
                  </a:cubicBezTo>
                  <a:cubicBezTo>
                    <a:pt x="16265" y="6138"/>
                    <a:pt x="16233" y="6202"/>
                    <a:pt x="16169" y="6265"/>
                  </a:cubicBezTo>
                  <a:lnTo>
                    <a:pt x="16106" y="6408"/>
                  </a:lnTo>
                  <a:cubicBezTo>
                    <a:pt x="16106" y="6440"/>
                    <a:pt x="16074" y="6472"/>
                    <a:pt x="16074" y="6504"/>
                  </a:cubicBezTo>
                  <a:cubicBezTo>
                    <a:pt x="16058" y="6535"/>
                    <a:pt x="16058" y="6551"/>
                    <a:pt x="16042" y="6567"/>
                  </a:cubicBezTo>
                  <a:cubicBezTo>
                    <a:pt x="16042" y="6599"/>
                    <a:pt x="16010" y="6615"/>
                    <a:pt x="15995" y="6647"/>
                  </a:cubicBezTo>
                  <a:cubicBezTo>
                    <a:pt x="15979" y="6694"/>
                    <a:pt x="15947" y="6726"/>
                    <a:pt x="15915" y="6758"/>
                  </a:cubicBezTo>
                  <a:lnTo>
                    <a:pt x="15820" y="6853"/>
                  </a:lnTo>
                  <a:cubicBezTo>
                    <a:pt x="15756" y="6949"/>
                    <a:pt x="15692" y="7044"/>
                    <a:pt x="15629" y="7155"/>
                  </a:cubicBezTo>
                  <a:cubicBezTo>
                    <a:pt x="15597" y="7187"/>
                    <a:pt x="15565" y="7235"/>
                    <a:pt x="15533" y="7267"/>
                  </a:cubicBezTo>
                  <a:lnTo>
                    <a:pt x="15422" y="7346"/>
                  </a:lnTo>
                  <a:lnTo>
                    <a:pt x="15343" y="7489"/>
                  </a:lnTo>
                  <a:cubicBezTo>
                    <a:pt x="15343" y="7537"/>
                    <a:pt x="15327" y="7569"/>
                    <a:pt x="15311" y="7617"/>
                  </a:cubicBezTo>
                  <a:cubicBezTo>
                    <a:pt x="15311" y="7648"/>
                    <a:pt x="15295" y="7696"/>
                    <a:pt x="15279" y="7728"/>
                  </a:cubicBezTo>
                  <a:cubicBezTo>
                    <a:pt x="15263" y="7744"/>
                    <a:pt x="15247" y="7776"/>
                    <a:pt x="15231" y="7807"/>
                  </a:cubicBezTo>
                  <a:lnTo>
                    <a:pt x="15168" y="7887"/>
                  </a:lnTo>
                  <a:cubicBezTo>
                    <a:pt x="15152" y="7919"/>
                    <a:pt x="15136" y="7950"/>
                    <a:pt x="15104" y="7966"/>
                  </a:cubicBezTo>
                  <a:lnTo>
                    <a:pt x="14977" y="8078"/>
                  </a:lnTo>
                  <a:lnTo>
                    <a:pt x="14977" y="8078"/>
                  </a:lnTo>
                  <a:cubicBezTo>
                    <a:pt x="14929" y="8157"/>
                    <a:pt x="14882" y="8253"/>
                    <a:pt x="14834" y="8316"/>
                  </a:cubicBezTo>
                  <a:cubicBezTo>
                    <a:pt x="14786" y="8396"/>
                    <a:pt x="14723" y="8491"/>
                    <a:pt x="14675" y="8571"/>
                  </a:cubicBezTo>
                  <a:cubicBezTo>
                    <a:pt x="14611" y="8650"/>
                    <a:pt x="14548" y="8745"/>
                    <a:pt x="14500" y="8841"/>
                  </a:cubicBezTo>
                  <a:cubicBezTo>
                    <a:pt x="14468" y="8873"/>
                    <a:pt x="14436" y="8904"/>
                    <a:pt x="14405" y="8936"/>
                  </a:cubicBezTo>
                  <a:lnTo>
                    <a:pt x="14293" y="9032"/>
                  </a:lnTo>
                  <a:cubicBezTo>
                    <a:pt x="14277" y="9063"/>
                    <a:pt x="14246" y="9095"/>
                    <a:pt x="14214" y="9127"/>
                  </a:cubicBezTo>
                  <a:cubicBezTo>
                    <a:pt x="14182" y="9206"/>
                    <a:pt x="14134" y="9270"/>
                    <a:pt x="14103" y="9350"/>
                  </a:cubicBezTo>
                  <a:cubicBezTo>
                    <a:pt x="14087" y="9381"/>
                    <a:pt x="14071" y="9429"/>
                    <a:pt x="14039" y="9461"/>
                  </a:cubicBezTo>
                  <a:lnTo>
                    <a:pt x="13975" y="9588"/>
                  </a:lnTo>
                  <a:cubicBezTo>
                    <a:pt x="13944" y="9620"/>
                    <a:pt x="13912" y="9652"/>
                    <a:pt x="13880" y="9683"/>
                  </a:cubicBezTo>
                  <a:lnTo>
                    <a:pt x="13769" y="9763"/>
                  </a:lnTo>
                  <a:cubicBezTo>
                    <a:pt x="13721" y="9811"/>
                    <a:pt x="13673" y="9858"/>
                    <a:pt x="13626" y="9890"/>
                  </a:cubicBezTo>
                  <a:cubicBezTo>
                    <a:pt x="13594" y="9938"/>
                    <a:pt x="13578" y="9986"/>
                    <a:pt x="13546" y="10017"/>
                  </a:cubicBezTo>
                  <a:cubicBezTo>
                    <a:pt x="13530" y="10065"/>
                    <a:pt x="13514" y="10081"/>
                    <a:pt x="13498" y="10113"/>
                  </a:cubicBezTo>
                  <a:cubicBezTo>
                    <a:pt x="13467" y="10145"/>
                    <a:pt x="13451" y="10160"/>
                    <a:pt x="13419" y="10176"/>
                  </a:cubicBezTo>
                  <a:lnTo>
                    <a:pt x="13339" y="10240"/>
                  </a:lnTo>
                  <a:cubicBezTo>
                    <a:pt x="13308" y="10256"/>
                    <a:pt x="13292" y="10272"/>
                    <a:pt x="13260" y="10288"/>
                  </a:cubicBezTo>
                  <a:lnTo>
                    <a:pt x="13133" y="10335"/>
                  </a:lnTo>
                  <a:lnTo>
                    <a:pt x="13053" y="10462"/>
                  </a:lnTo>
                  <a:cubicBezTo>
                    <a:pt x="13037" y="10526"/>
                    <a:pt x="13021" y="10606"/>
                    <a:pt x="12990" y="10669"/>
                  </a:cubicBezTo>
                  <a:lnTo>
                    <a:pt x="12942" y="10812"/>
                  </a:lnTo>
                  <a:cubicBezTo>
                    <a:pt x="12926" y="10860"/>
                    <a:pt x="12894" y="10924"/>
                    <a:pt x="12847" y="10971"/>
                  </a:cubicBezTo>
                  <a:cubicBezTo>
                    <a:pt x="12815" y="11003"/>
                    <a:pt x="12783" y="11035"/>
                    <a:pt x="12735" y="11067"/>
                  </a:cubicBezTo>
                  <a:cubicBezTo>
                    <a:pt x="12703" y="11098"/>
                    <a:pt x="12672" y="11130"/>
                    <a:pt x="12624" y="11146"/>
                  </a:cubicBezTo>
                  <a:cubicBezTo>
                    <a:pt x="12592" y="11178"/>
                    <a:pt x="12544" y="11194"/>
                    <a:pt x="12497" y="11194"/>
                  </a:cubicBezTo>
                  <a:lnTo>
                    <a:pt x="12401" y="11210"/>
                  </a:lnTo>
                  <a:lnTo>
                    <a:pt x="12274" y="11257"/>
                  </a:lnTo>
                  <a:cubicBezTo>
                    <a:pt x="12242" y="11305"/>
                    <a:pt x="12226" y="11337"/>
                    <a:pt x="12195" y="11385"/>
                  </a:cubicBezTo>
                  <a:cubicBezTo>
                    <a:pt x="12147" y="11448"/>
                    <a:pt x="12115" y="11528"/>
                    <a:pt x="12083" y="11607"/>
                  </a:cubicBezTo>
                  <a:cubicBezTo>
                    <a:pt x="12052" y="11655"/>
                    <a:pt x="12036" y="11703"/>
                    <a:pt x="12004" y="11750"/>
                  </a:cubicBezTo>
                  <a:cubicBezTo>
                    <a:pt x="11972" y="11798"/>
                    <a:pt x="11924" y="11846"/>
                    <a:pt x="11877" y="11893"/>
                  </a:cubicBezTo>
                  <a:cubicBezTo>
                    <a:pt x="11829" y="11941"/>
                    <a:pt x="11781" y="11973"/>
                    <a:pt x="11734" y="12005"/>
                  </a:cubicBezTo>
                  <a:lnTo>
                    <a:pt x="11622" y="12037"/>
                  </a:lnTo>
                  <a:lnTo>
                    <a:pt x="11432" y="12100"/>
                  </a:lnTo>
                  <a:lnTo>
                    <a:pt x="11320" y="12180"/>
                  </a:lnTo>
                  <a:lnTo>
                    <a:pt x="11209" y="12370"/>
                  </a:lnTo>
                  <a:lnTo>
                    <a:pt x="11161" y="12466"/>
                  </a:lnTo>
                  <a:cubicBezTo>
                    <a:pt x="11145" y="12498"/>
                    <a:pt x="11114" y="12545"/>
                    <a:pt x="11098" y="12577"/>
                  </a:cubicBezTo>
                  <a:lnTo>
                    <a:pt x="10939" y="12720"/>
                  </a:lnTo>
                  <a:cubicBezTo>
                    <a:pt x="10891" y="12784"/>
                    <a:pt x="10843" y="12831"/>
                    <a:pt x="10780" y="12879"/>
                  </a:cubicBezTo>
                  <a:lnTo>
                    <a:pt x="10700" y="13006"/>
                  </a:lnTo>
                  <a:lnTo>
                    <a:pt x="10668" y="13054"/>
                  </a:lnTo>
                  <a:cubicBezTo>
                    <a:pt x="10652" y="13086"/>
                    <a:pt x="10621" y="13118"/>
                    <a:pt x="10589" y="13134"/>
                  </a:cubicBezTo>
                  <a:lnTo>
                    <a:pt x="10446" y="13245"/>
                  </a:lnTo>
                  <a:cubicBezTo>
                    <a:pt x="10398" y="13277"/>
                    <a:pt x="10350" y="13324"/>
                    <a:pt x="10319" y="13356"/>
                  </a:cubicBezTo>
                  <a:lnTo>
                    <a:pt x="10223" y="13499"/>
                  </a:lnTo>
                  <a:lnTo>
                    <a:pt x="10144" y="13706"/>
                  </a:lnTo>
                  <a:cubicBezTo>
                    <a:pt x="10112" y="13754"/>
                    <a:pt x="10080" y="13801"/>
                    <a:pt x="10032" y="13833"/>
                  </a:cubicBezTo>
                  <a:lnTo>
                    <a:pt x="9953" y="13897"/>
                  </a:lnTo>
                  <a:lnTo>
                    <a:pt x="9873" y="13944"/>
                  </a:lnTo>
                  <a:cubicBezTo>
                    <a:pt x="9842" y="13976"/>
                    <a:pt x="9794" y="14008"/>
                    <a:pt x="9762" y="14008"/>
                  </a:cubicBezTo>
                  <a:lnTo>
                    <a:pt x="9603" y="14040"/>
                  </a:lnTo>
                  <a:lnTo>
                    <a:pt x="9508" y="14072"/>
                  </a:lnTo>
                  <a:lnTo>
                    <a:pt x="9428" y="14183"/>
                  </a:lnTo>
                  <a:cubicBezTo>
                    <a:pt x="9381" y="14262"/>
                    <a:pt x="9333" y="14358"/>
                    <a:pt x="9301" y="14437"/>
                  </a:cubicBezTo>
                  <a:lnTo>
                    <a:pt x="9222" y="14564"/>
                  </a:lnTo>
                  <a:cubicBezTo>
                    <a:pt x="9206" y="14612"/>
                    <a:pt x="9174" y="14660"/>
                    <a:pt x="9158" y="14708"/>
                  </a:cubicBezTo>
                  <a:cubicBezTo>
                    <a:pt x="9110" y="14755"/>
                    <a:pt x="9078" y="14803"/>
                    <a:pt x="9031" y="14835"/>
                  </a:cubicBezTo>
                  <a:cubicBezTo>
                    <a:pt x="8999" y="14867"/>
                    <a:pt x="8951" y="14898"/>
                    <a:pt x="8919" y="14930"/>
                  </a:cubicBezTo>
                  <a:cubicBezTo>
                    <a:pt x="8872" y="14946"/>
                    <a:pt x="8824" y="14962"/>
                    <a:pt x="8776" y="14978"/>
                  </a:cubicBezTo>
                  <a:lnTo>
                    <a:pt x="8697" y="14994"/>
                  </a:lnTo>
                  <a:lnTo>
                    <a:pt x="8570" y="15041"/>
                  </a:lnTo>
                  <a:lnTo>
                    <a:pt x="8443" y="15185"/>
                  </a:lnTo>
                  <a:lnTo>
                    <a:pt x="8458" y="15153"/>
                  </a:lnTo>
                  <a:lnTo>
                    <a:pt x="8395" y="15248"/>
                  </a:lnTo>
                  <a:cubicBezTo>
                    <a:pt x="8363" y="15280"/>
                    <a:pt x="8331" y="15312"/>
                    <a:pt x="8299" y="15344"/>
                  </a:cubicBezTo>
                  <a:lnTo>
                    <a:pt x="8188" y="15439"/>
                  </a:lnTo>
                  <a:cubicBezTo>
                    <a:pt x="8156" y="15455"/>
                    <a:pt x="8109" y="15487"/>
                    <a:pt x="8077" y="15518"/>
                  </a:cubicBezTo>
                  <a:cubicBezTo>
                    <a:pt x="8045" y="15550"/>
                    <a:pt x="8013" y="15582"/>
                    <a:pt x="7997" y="15598"/>
                  </a:cubicBezTo>
                  <a:cubicBezTo>
                    <a:pt x="7950" y="15614"/>
                    <a:pt x="7902" y="15630"/>
                    <a:pt x="7870" y="15646"/>
                  </a:cubicBezTo>
                  <a:cubicBezTo>
                    <a:pt x="7822" y="15677"/>
                    <a:pt x="7791" y="15693"/>
                    <a:pt x="7743" y="15693"/>
                  </a:cubicBezTo>
                  <a:lnTo>
                    <a:pt x="7632" y="15709"/>
                  </a:lnTo>
                  <a:lnTo>
                    <a:pt x="7298" y="15900"/>
                  </a:lnTo>
                  <a:lnTo>
                    <a:pt x="7123" y="16011"/>
                  </a:lnTo>
                  <a:cubicBezTo>
                    <a:pt x="7091" y="16027"/>
                    <a:pt x="7059" y="16027"/>
                    <a:pt x="7028" y="16043"/>
                  </a:cubicBezTo>
                  <a:lnTo>
                    <a:pt x="6948" y="16059"/>
                  </a:lnTo>
                  <a:lnTo>
                    <a:pt x="6837" y="16123"/>
                  </a:lnTo>
                  <a:cubicBezTo>
                    <a:pt x="6789" y="16154"/>
                    <a:pt x="6757" y="16186"/>
                    <a:pt x="6725" y="16218"/>
                  </a:cubicBezTo>
                  <a:cubicBezTo>
                    <a:pt x="6694" y="16250"/>
                    <a:pt x="6662" y="16266"/>
                    <a:pt x="6646" y="16282"/>
                  </a:cubicBezTo>
                  <a:lnTo>
                    <a:pt x="6551" y="16329"/>
                  </a:lnTo>
                  <a:cubicBezTo>
                    <a:pt x="6503" y="16345"/>
                    <a:pt x="6455" y="16361"/>
                    <a:pt x="6407" y="16361"/>
                  </a:cubicBezTo>
                  <a:lnTo>
                    <a:pt x="6248" y="16393"/>
                  </a:lnTo>
                  <a:lnTo>
                    <a:pt x="6074" y="16552"/>
                  </a:lnTo>
                  <a:lnTo>
                    <a:pt x="6042" y="16600"/>
                  </a:lnTo>
                  <a:cubicBezTo>
                    <a:pt x="6010" y="16647"/>
                    <a:pt x="5994" y="16695"/>
                    <a:pt x="5946" y="16727"/>
                  </a:cubicBezTo>
                  <a:cubicBezTo>
                    <a:pt x="5899" y="16822"/>
                    <a:pt x="5803" y="16886"/>
                    <a:pt x="5708" y="16933"/>
                  </a:cubicBezTo>
                  <a:cubicBezTo>
                    <a:pt x="5660" y="16933"/>
                    <a:pt x="5612" y="16933"/>
                    <a:pt x="5565" y="16933"/>
                  </a:cubicBezTo>
                  <a:lnTo>
                    <a:pt x="5438" y="16918"/>
                  </a:lnTo>
                  <a:lnTo>
                    <a:pt x="5183" y="16918"/>
                  </a:lnTo>
                  <a:lnTo>
                    <a:pt x="5088" y="16981"/>
                  </a:lnTo>
                  <a:lnTo>
                    <a:pt x="5040" y="17029"/>
                  </a:lnTo>
                  <a:cubicBezTo>
                    <a:pt x="5008" y="17045"/>
                    <a:pt x="4992" y="17061"/>
                    <a:pt x="4961" y="17077"/>
                  </a:cubicBezTo>
                  <a:cubicBezTo>
                    <a:pt x="4913" y="17108"/>
                    <a:pt x="4849" y="17124"/>
                    <a:pt x="4802" y="17140"/>
                  </a:cubicBezTo>
                  <a:cubicBezTo>
                    <a:pt x="4754" y="17156"/>
                    <a:pt x="4706" y="17172"/>
                    <a:pt x="4643" y="17172"/>
                  </a:cubicBezTo>
                  <a:lnTo>
                    <a:pt x="4484" y="17188"/>
                  </a:lnTo>
                  <a:cubicBezTo>
                    <a:pt x="4420" y="17188"/>
                    <a:pt x="4372" y="17220"/>
                    <a:pt x="4309" y="17220"/>
                  </a:cubicBezTo>
                  <a:lnTo>
                    <a:pt x="4134" y="17251"/>
                  </a:lnTo>
                  <a:cubicBezTo>
                    <a:pt x="4102" y="17267"/>
                    <a:pt x="4086" y="17267"/>
                    <a:pt x="4054" y="17251"/>
                  </a:cubicBezTo>
                  <a:lnTo>
                    <a:pt x="3975" y="17251"/>
                  </a:lnTo>
                  <a:lnTo>
                    <a:pt x="3864" y="17267"/>
                  </a:lnTo>
                  <a:lnTo>
                    <a:pt x="3768" y="17331"/>
                  </a:lnTo>
                  <a:lnTo>
                    <a:pt x="3736" y="17347"/>
                  </a:lnTo>
                  <a:cubicBezTo>
                    <a:pt x="3705" y="17363"/>
                    <a:pt x="3689" y="17394"/>
                    <a:pt x="3657" y="17410"/>
                  </a:cubicBezTo>
                  <a:cubicBezTo>
                    <a:pt x="3609" y="17426"/>
                    <a:pt x="3562" y="17442"/>
                    <a:pt x="3530" y="17442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8527672" y="3028933"/>
              <a:ext cx="16194" cy="132965"/>
            </a:xfrm>
            <a:custGeom>
              <a:avLst/>
              <a:gdLst/>
              <a:ahLst/>
              <a:cxnLst/>
              <a:rect l="l" t="t" r="r" b="b"/>
              <a:pathLst>
                <a:path w="399" h="3276" extrusionOk="0">
                  <a:moveTo>
                    <a:pt x="64" y="3228"/>
                  </a:moveTo>
                  <a:cubicBezTo>
                    <a:pt x="64" y="3212"/>
                    <a:pt x="48" y="3196"/>
                    <a:pt x="48" y="3180"/>
                  </a:cubicBezTo>
                  <a:cubicBezTo>
                    <a:pt x="48" y="3164"/>
                    <a:pt x="48" y="3148"/>
                    <a:pt x="48" y="3148"/>
                  </a:cubicBezTo>
                  <a:cubicBezTo>
                    <a:pt x="48" y="3132"/>
                    <a:pt x="32" y="3101"/>
                    <a:pt x="32" y="3085"/>
                  </a:cubicBezTo>
                  <a:cubicBezTo>
                    <a:pt x="48" y="3053"/>
                    <a:pt x="48" y="3037"/>
                    <a:pt x="64" y="3005"/>
                  </a:cubicBezTo>
                  <a:lnTo>
                    <a:pt x="64" y="2989"/>
                  </a:lnTo>
                  <a:cubicBezTo>
                    <a:pt x="64" y="2973"/>
                    <a:pt x="48" y="2942"/>
                    <a:pt x="32" y="2926"/>
                  </a:cubicBezTo>
                  <a:cubicBezTo>
                    <a:pt x="32" y="2894"/>
                    <a:pt x="32" y="2878"/>
                    <a:pt x="32" y="2862"/>
                  </a:cubicBezTo>
                  <a:cubicBezTo>
                    <a:pt x="32" y="2830"/>
                    <a:pt x="32" y="2798"/>
                    <a:pt x="32" y="2767"/>
                  </a:cubicBezTo>
                  <a:cubicBezTo>
                    <a:pt x="32" y="2751"/>
                    <a:pt x="48" y="2719"/>
                    <a:pt x="64" y="2703"/>
                  </a:cubicBezTo>
                  <a:lnTo>
                    <a:pt x="64" y="2671"/>
                  </a:lnTo>
                  <a:cubicBezTo>
                    <a:pt x="48" y="2655"/>
                    <a:pt x="48" y="2639"/>
                    <a:pt x="32" y="2624"/>
                  </a:cubicBezTo>
                  <a:cubicBezTo>
                    <a:pt x="32" y="2592"/>
                    <a:pt x="32" y="2576"/>
                    <a:pt x="17" y="2560"/>
                  </a:cubicBezTo>
                  <a:cubicBezTo>
                    <a:pt x="17" y="2512"/>
                    <a:pt x="17" y="2465"/>
                    <a:pt x="32" y="2417"/>
                  </a:cubicBezTo>
                  <a:lnTo>
                    <a:pt x="32" y="2353"/>
                  </a:lnTo>
                  <a:lnTo>
                    <a:pt x="32" y="2274"/>
                  </a:lnTo>
                  <a:cubicBezTo>
                    <a:pt x="32" y="2242"/>
                    <a:pt x="32" y="2210"/>
                    <a:pt x="48" y="2178"/>
                  </a:cubicBezTo>
                  <a:cubicBezTo>
                    <a:pt x="48" y="2147"/>
                    <a:pt x="64" y="2115"/>
                    <a:pt x="80" y="2099"/>
                  </a:cubicBezTo>
                  <a:cubicBezTo>
                    <a:pt x="80" y="2067"/>
                    <a:pt x="96" y="2051"/>
                    <a:pt x="112" y="2019"/>
                  </a:cubicBezTo>
                  <a:lnTo>
                    <a:pt x="128" y="1940"/>
                  </a:lnTo>
                  <a:lnTo>
                    <a:pt x="128" y="1876"/>
                  </a:lnTo>
                  <a:cubicBezTo>
                    <a:pt x="128" y="1845"/>
                    <a:pt x="128" y="1829"/>
                    <a:pt x="128" y="1797"/>
                  </a:cubicBezTo>
                  <a:cubicBezTo>
                    <a:pt x="128" y="1781"/>
                    <a:pt x="112" y="1765"/>
                    <a:pt x="112" y="1733"/>
                  </a:cubicBezTo>
                  <a:cubicBezTo>
                    <a:pt x="96" y="1701"/>
                    <a:pt x="96" y="1670"/>
                    <a:pt x="112" y="1622"/>
                  </a:cubicBezTo>
                  <a:cubicBezTo>
                    <a:pt x="112" y="1574"/>
                    <a:pt x="128" y="1511"/>
                    <a:pt x="128" y="1463"/>
                  </a:cubicBezTo>
                  <a:cubicBezTo>
                    <a:pt x="128" y="1399"/>
                    <a:pt x="128" y="1399"/>
                    <a:pt x="128" y="1368"/>
                  </a:cubicBezTo>
                  <a:cubicBezTo>
                    <a:pt x="128" y="1352"/>
                    <a:pt x="128" y="1320"/>
                    <a:pt x="128" y="1304"/>
                  </a:cubicBezTo>
                  <a:cubicBezTo>
                    <a:pt x="128" y="1272"/>
                    <a:pt x="144" y="1240"/>
                    <a:pt x="144" y="1224"/>
                  </a:cubicBezTo>
                  <a:cubicBezTo>
                    <a:pt x="144" y="1177"/>
                    <a:pt x="160" y="1145"/>
                    <a:pt x="175" y="1097"/>
                  </a:cubicBezTo>
                  <a:lnTo>
                    <a:pt x="207" y="1018"/>
                  </a:lnTo>
                  <a:cubicBezTo>
                    <a:pt x="191" y="986"/>
                    <a:pt x="175" y="970"/>
                    <a:pt x="175" y="938"/>
                  </a:cubicBezTo>
                  <a:cubicBezTo>
                    <a:pt x="160" y="906"/>
                    <a:pt x="144" y="891"/>
                    <a:pt x="144" y="859"/>
                  </a:cubicBezTo>
                  <a:cubicBezTo>
                    <a:pt x="128" y="843"/>
                    <a:pt x="128" y="827"/>
                    <a:pt x="112" y="795"/>
                  </a:cubicBezTo>
                  <a:cubicBezTo>
                    <a:pt x="112" y="779"/>
                    <a:pt x="112" y="763"/>
                    <a:pt x="112" y="732"/>
                  </a:cubicBezTo>
                  <a:cubicBezTo>
                    <a:pt x="112" y="700"/>
                    <a:pt x="112" y="668"/>
                    <a:pt x="96" y="620"/>
                  </a:cubicBezTo>
                  <a:cubicBezTo>
                    <a:pt x="96" y="588"/>
                    <a:pt x="96" y="541"/>
                    <a:pt x="96" y="493"/>
                  </a:cubicBezTo>
                  <a:lnTo>
                    <a:pt x="96" y="477"/>
                  </a:lnTo>
                  <a:cubicBezTo>
                    <a:pt x="80" y="430"/>
                    <a:pt x="64" y="398"/>
                    <a:pt x="48" y="350"/>
                  </a:cubicBezTo>
                  <a:lnTo>
                    <a:pt x="32" y="286"/>
                  </a:lnTo>
                  <a:cubicBezTo>
                    <a:pt x="32" y="271"/>
                    <a:pt x="32" y="239"/>
                    <a:pt x="17" y="223"/>
                  </a:cubicBezTo>
                  <a:cubicBezTo>
                    <a:pt x="1" y="143"/>
                    <a:pt x="48" y="64"/>
                    <a:pt x="112" y="16"/>
                  </a:cubicBezTo>
                  <a:cubicBezTo>
                    <a:pt x="144" y="0"/>
                    <a:pt x="191" y="0"/>
                    <a:pt x="207" y="16"/>
                  </a:cubicBezTo>
                  <a:cubicBezTo>
                    <a:pt x="239" y="48"/>
                    <a:pt x="271" y="80"/>
                    <a:pt x="287" y="112"/>
                  </a:cubicBezTo>
                  <a:cubicBezTo>
                    <a:pt x="303" y="159"/>
                    <a:pt x="303" y="191"/>
                    <a:pt x="319" y="239"/>
                  </a:cubicBezTo>
                  <a:cubicBezTo>
                    <a:pt x="319" y="286"/>
                    <a:pt x="334" y="334"/>
                    <a:pt x="334" y="382"/>
                  </a:cubicBezTo>
                  <a:cubicBezTo>
                    <a:pt x="334" y="430"/>
                    <a:pt x="350" y="477"/>
                    <a:pt x="366" y="525"/>
                  </a:cubicBezTo>
                  <a:cubicBezTo>
                    <a:pt x="366" y="541"/>
                    <a:pt x="382" y="573"/>
                    <a:pt x="382" y="604"/>
                  </a:cubicBezTo>
                  <a:lnTo>
                    <a:pt x="398" y="700"/>
                  </a:lnTo>
                  <a:cubicBezTo>
                    <a:pt x="398" y="732"/>
                    <a:pt x="398" y="763"/>
                    <a:pt x="398" y="795"/>
                  </a:cubicBezTo>
                  <a:cubicBezTo>
                    <a:pt x="398" y="827"/>
                    <a:pt x="382" y="843"/>
                    <a:pt x="366" y="875"/>
                  </a:cubicBezTo>
                  <a:cubicBezTo>
                    <a:pt x="366" y="906"/>
                    <a:pt x="350" y="970"/>
                    <a:pt x="334" y="1018"/>
                  </a:cubicBezTo>
                  <a:lnTo>
                    <a:pt x="366" y="1081"/>
                  </a:lnTo>
                  <a:cubicBezTo>
                    <a:pt x="366" y="1097"/>
                    <a:pt x="382" y="1113"/>
                    <a:pt x="382" y="1129"/>
                  </a:cubicBezTo>
                  <a:cubicBezTo>
                    <a:pt x="382" y="1161"/>
                    <a:pt x="382" y="1193"/>
                    <a:pt x="398" y="1209"/>
                  </a:cubicBezTo>
                  <a:cubicBezTo>
                    <a:pt x="398" y="1240"/>
                    <a:pt x="398" y="1256"/>
                    <a:pt x="398" y="1272"/>
                  </a:cubicBezTo>
                  <a:cubicBezTo>
                    <a:pt x="398" y="1304"/>
                    <a:pt x="398" y="1336"/>
                    <a:pt x="398" y="1368"/>
                  </a:cubicBezTo>
                  <a:cubicBezTo>
                    <a:pt x="398" y="1399"/>
                    <a:pt x="382" y="1431"/>
                    <a:pt x="382" y="1479"/>
                  </a:cubicBezTo>
                  <a:cubicBezTo>
                    <a:pt x="366" y="1511"/>
                    <a:pt x="382" y="1590"/>
                    <a:pt x="382" y="1638"/>
                  </a:cubicBezTo>
                  <a:cubicBezTo>
                    <a:pt x="382" y="1686"/>
                    <a:pt x="366" y="1717"/>
                    <a:pt x="366" y="1749"/>
                  </a:cubicBezTo>
                  <a:cubicBezTo>
                    <a:pt x="350" y="1781"/>
                    <a:pt x="334" y="1797"/>
                    <a:pt x="334" y="1829"/>
                  </a:cubicBezTo>
                  <a:cubicBezTo>
                    <a:pt x="319" y="1845"/>
                    <a:pt x="319" y="1876"/>
                    <a:pt x="303" y="1892"/>
                  </a:cubicBezTo>
                  <a:lnTo>
                    <a:pt x="271" y="1956"/>
                  </a:lnTo>
                  <a:lnTo>
                    <a:pt x="271" y="2051"/>
                  </a:lnTo>
                  <a:lnTo>
                    <a:pt x="271" y="2115"/>
                  </a:lnTo>
                  <a:cubicBezTo>
                    <a:pt x="271" y="2147"/>
                    <a:pt x="271" y="2178"/>
                    <a:pt x="271" y="2210"/>
                  </a:cubicBezTo>
                  <a:cubicBezTo>
                    <a:pt x="271" y="2242"/>
                    <a:pt x="271" y="2274"/>
                    <a:pt x="255" y="2306"/>
                  </a:cubicBezTo>
                  <a:cubicBezTo>
                    <a:pt x="255" y="2337"/>
                    <a:pt x="239" y="2353"/>
                    <a:pt x="239" y="2385"/>
                  </a:cubicBezTo>
                  <a:lnTo>
                    <a:pt x="239" y="2433"/>
                  </a:lnTo>
                  <a:lnTo>
                    <a:pt x="239" y="2496"/>
                  </a:lnTo>
                  <a:cubicBezTo>
                    <a:pt x="239" y="2512"/>
                    <a:pt x="239" y="2544"/>
                    <a:pt x="239" y="2560"/>
                  </a:cubicBezTo>
                  <a:cubicBezTo>
                    <a:pt x="239" y="2576"/>
                    <a:pt x="223" y="2608"/>
                    <a:pt x="207" y="2624"/>
                  </a:cubicBezTo>
                  <a:cubicBezTo>
                    <a:pt x="191" y="2639"/>
                    <a:pt x="191" y="2655"/>
                    <a:pt x="175" y="2671"/>
                  </a:cubicBezTo>
                  <a:lnTo>
                    <a:pt x="175" y="2703"/>
                  </a:lnTo>
                  <a:cubicBezTo>
                    <a:pt x="175" y="2719"/>
                    <a:pt x="175" y="2735"/>
                    <a:pt x="191" y="2767"/>
                  </a:cubicBezTo>
                  <a:cubicBezTo>
                    <a:pt x="191" y="2798"/>
                    <a:pt x="191" y="2814"/>
                    <a:pt x="191" y="2846"/>
                  </a:cubicBezTo>
                  <a:cubicBezTo>
                    <a:pt x="191" y="2862"/>
                    <a:pt x="191" y="2894"/>
                    <a:pt x="191" y="2910"/>
                  </a:cubicBezTo>
                  <a:lnTo>
                    <a:pt x="160" y="2973"/>
                  </a:lnTo>
                  <a:lnTo>
                    <a:pt x="160" y="3005"/>
                  </a:lnTo>
                  <a:cubicBezTo>
                    <a:pt x="175" y="3021"/>
                    <a:pt x="175" y="3037"/>
                    <a:pt x="191" y="3069"/>
                  </a:cubicBezTo>
                  <a:cubicBezTo>
                    <a:pt x="191" y="3085"/>
                    <a:pt x="191" y="3116"/>
                    <a:pt x="191" y="3132"/>
                  </a:cubicBezTo>
                  <a:cubicBezTo>
                    <a:pt x="191" y="3132"/>
                    <a:pt x="191" y="3148"/>
                    <a:pt x="191" y="3148"/>
                  </a:cubicBezTo>
                  <a:lnTo>
                    <a:pt x="191" y="3180"/>
                  </a:lnTo>
                  <a:cubicBezTo>
                    <a:pt x="191" y="3180"/>
                    <a:pt x="191" y="3196"/>
                    <a:pt x="191" y="3196"/>
                  </a:cubicBezTo>
                  <a:cubicBezTo>
                    <a:pt x="191" y="3228"/>
                    <a:pt x="191" y="3244"/>
                    <a:pt x="175" y="3260"/>
                  </a:cubicBezTo>
                  <a:cubicBezTo>
                    <a:pt x="175" y="3260"/>
                    <a:pt x="160" y="3260"/>
                    <a:pt x="160" y="3260"/>
                  </a:cubicBezTo>
                  <a:cubicBezTo>
                    <a:pt x="80" y="3275"/>
                    <a:pt x="64" y="3244"/>
                    <a:pt x="64" y="3228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7604249" y="3729080"/>
              <a:ext cx="22607" cy="24555"/>
            </a:xfrm>
            <a:custGeom>
              <a:avLst/>
              <a:gdLst/>
              <a:ahLst/>
              <a:cxnLst/>
              <a:rect l="l" t="t" r="r" b="b"/>
              <a:pathLst>
                <a:path w="557" h="605" extrusionOk="0">
                  <a:moveTo>
                    <a:pt x="32" y="414"/>
                  </a:moveTo>
                  <a:cubicBezTo>
                    <a:pt x="0" y="287"/>
                    <a:pt x="32" y="176"/>
                    <a:pt x="111" y="80"/>
                  </a:cubicBezTo>
                  <a:cubicBezTo>
                    <a:pt x="143" y="48"/>
                    <a:pt x="191" y="17"/>
                    <a:pt x="239" y="17"/>
                  </a:cubicBezTo>
                  <a:cubicBezTo>
                    <a:pt x="270" y="1"/>
                    <a:pt x="302" y="1"/>
                    <a:pt x="334" y="33"/>
                  </a:cubicBezTo>
                  <a:lnTo>
                    <a:pt x="350" y="33"/>
                  </a:lnTo>
                  <a:lnTo>
                    <a:pt x="382" y="33"/>
                  </a:lnTo>
                  <a:cubicBezTo>
                    <a:pt x="493" y="33"/>
                    <a:pt x="541" y="144"/>
                    <a:pt x="541" y="223"/>
                  </a:cubicBezTo>
                  <a:cubicBezTo>
                    <a:pt x="557" y="319"/>
                    <a:pt x="541" y="398"/>
                    <a:pt x="493" y="478"/>
                  </a:cubicBezTo>
                  <a:cubicBezTo>
                    <a:pt x="477" y="510"/>
                    <a:pt x="445" y="541"/>
                    <a:pt x="413" y="573"/>
                  </a:cubicBezTo>
                  <a:cubicBezTo>
                    <a:pt x="366" y="589"/>
                    <a:pt x="318" y="605"/>
                    <a:pt x="270" y="605"/>
                  </a:cubicBezTo>
                  <a:lnTo>
                    <a:pt x="270" y="605"/>
                  </a:lnTo>
                  <a:cubicBezTo>
                    <a:pt x="159" y="605"/>
                    <a:pt x="64" y="525"/>
                    <a:pt x="32" y="414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1"/>
            <p:cNvSpPr/>
            <p:nvPr/>
          </p:nvSpPr>
          <p:spPr>
            <a:xfrm>
              <a:off x="7679094" y="3792966"/>
              <a:ext cx="18102" cy="19401"/>
            </a:xfrm>
            <a:custGeom>
              <a:avLst/>
              <a:gdLst/>
              <a:ahLst/>
              <a:cxnLst/>
              <a:rect l="l" t="t" r="r" b="b"/>
              <a:pathLst>
                <a:path w="446" h="478" extrusionOk="0">
                  <a:moveTo>
                    <a:pt x="96" y="430"/>
                  </a:moveTo>
                  <a:cubicBezTo>
                    <a:pt x="0" y="351"/>
                    <a:pt x="0" y="207"/>
                    <a:pt x="64" y="96"/>
                  </a:cubicBezTo>
                  <a:lnTo>
                    <a:pt x="64" y="96"/>
                  </a:lnTo>
                  <a:cubicBezTo>
                    <a:pt x="80" y="64"/>
                    <a:pt x="112" y="48"/>
                    <a:pt x="143" y="17"/>
                  </a:cubicBezTo>
                  <a:cubicBezTo>
                    <a:pt x="191" y="1"/>
                    <a:pt x="223" y="1"/>
                    <a:pt x="271" y="17"/>
                  </a:cubicBezTo>
                  <a:cubicBezTo>
                    <a:pt x="318" y="33"/>
                    <a:pt x="366" y="80"/>
                    <a:pt x="382" y="144"/>
                  </a:cubicBezTo>
                  <a:cubicBezTo>
                    <a:pt x="382" y="144"/>
                    <a:pt x="382" y="144"/>
                    <a:pt x="382" y="144"/>
                  </a:cubicBezTo>
                  <a:cubicBezTo>
                    <a:pt x="430" y="207"/>
                    <a:pt x="446" y="303"/>
                    <a:pt x="414" y="382"/>
                  </a:cubicBezTo>
                  <a:cubicBezTo>
                    <a:pt x="382" y="414"/>
                    <a:pt x="350" y="446"/>
                    <a:pt x="318" y="462"/>
                  </a:cubicBezTo>
                  <a:lnTo>
                    <a:pt x="271" y="462"/>
                  </a:lnTo>
                  <a:cubicBezTo>
                    <a:pt x="239" y="478"/>
                    <a:pt x="223" y="478"/>
                    <a:pt x="191" y="478"/>
                  </a:cubicBezTo>
                  <a:lnTo>
                    <a:pt x="191" y="478"/>
                  </a:lnTo>
                  <a:cubicBezTo>
                    <a:pt x="159" y="478"/>
                    <a:pt x="128" y="462"/>
                    <a:pt x="96" y="430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1"/>
            <p:cNvSpPr/>
            <p:nvPr/>
          </p:nvSpPr>
          <p:spPr>
            <a:xfrm>
              <a:off x="7750083" y="3733626"/>
              <a:ext cx="19401" cy="23906"/>
            </a:xfrm>
            <a:custGeom>
              <a:avLst/>
              <a:gdLst/>
              <a:ahLst/>
              <a:cxnLst/>
              <a:rect l="l" t="t" r="r" b="b"/>
              <a:pathLst>
                <a:path w="478" h="589" extrusionOk="0">
                  <a:moveTo>
                    <a:pt x="191" y="572"/>
                  </a:moveTo>
                  <a:cubicBezTo>
                    <a:pt x="143" y="557"/>
                    <a:pt x="112" y="541"/>
                    <a:pt x="80" y="509"/>
                  </a:cubicBezTo>
                  <a:cubicBezTo>
                    <a:pt x="48" y="461"/>
                    <a:pt x="32" y="413"/>
                    <a:pt x="16" y="366"/>
                  </a:cubicBezTo>
                  <a:cubicBezTo>
                    <a:pt x="0" y="318"/>
                    <a:pt x="0" y="270"/>
                    <a:pt x="16" y="223"/>
                  </a:cubicBezTo>
                  <a:cubicBezTo>
                    <a:pt x="32" y="175"/>
                    <a:pt x="48" y="127"/>
                    <a:pt x="80" y="95"/>
                  </a:cubicBezTo>
                  <a:cubicBezTo>
                    <a:pt x="80" y="80"/>
                    <a:pt x="96" y="80"/>
                    <a:pt x="112" y="64"/>
                  </a:cubicBezTo>
                  <a:cubicBezTo>
                    <a:pt x="127" y="48"/>
                    <a:pt x="143" y="32"/>
                    <a:pt x="159" y="32"/>
                  </a:cubicBezTo>
                  <a:cubicBezTo>
                    <a:pt x="223" y="0"/>
                    <a:pt x="286" y="0"/>
                    <a:pt x="350" y="32"/>
                  </a:cubicBezTo>
                  <a:cubicBezTo>
                    <a:pt x="414" y="80"/>
                    <a:pt x="461" y="159"/>
                    <a:pt x="461" y="254"/>
                  </a:cubicBezTo>
                  <a:cubicBezTo>
                    <a:pt x="477" y="350"/>
                    <a:pt x="461" y="445"/>
                    <a:pt x="398" y="509"/>
                  </a:cubicBezTo>
                  <a:cubicBezTo>
                    <a:pt x="366" y="541"/>
                    <a:pt x="350" y="557"/>
                    <a:pt x="318" y="572"/>
                  </a:cubicBezTo>
                  <a:cubicBezTo>
                    <a:pt x="302" y="572"/>
                    <a:pt x="271" y="588"/>
                    <a:pt x="255" y="588"/>
                  </a:cubicBezTo>
                  <a:cubicBezTo>
                    <a:pt x="239" y="588"/>
                    <a:pt x="207" y="588"/>
                    <a:pt x="191" y="572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7760392" y="3454176"/>
              <a:ext cx="19401" cy="21349"/>
            </a:xfrm>
            <a:custGeom>
              <a:avLst/>
              <a:gdLst/>
              <a:ahLst/>
              <a:cxnLst/>
              <a:rect l="l" t="t" r="r" b="b"/>
              <a:pathLst>
                <a:path w="478" h="526" extrusionOk="0">
                  <a:moveTo>
                    <a:pt x="160" y="525"/>
                  </a:moveTo>
                  <a:cubicBezTo>
                    <a:pt x="112" y="510"/>
                    <a:pt x="80" y="462"/>
                    <a:pt x="48" y="414"/>
                  </a:cubicBezTo>
                  <a:cubicBezTo>
                    <a:pt x="1" y="303"/>
                    <a:pt x="17" y="176"/>
                    <a:pt x="96" y="80"/>
                  </a:cubicBezTo>
                  <a:cubicBezTo>
                    <a:pt x="112" y="48"/>
                    <a:pt x="160" y="17"/>
                    <a:pt x="207" y="1"/>
                  </a:cubicBezTo>
                  <a:cubicBezTo>
                    <a:pt x="255" y="1"/>
                    <a:pt x="287" y="1"/>
                    <a:pt x="335" y="33"/>
                  </a:cubicBezTo>
                  <a:cubicBezTo>
                    <a:pt x="430" y="96"/>
                    <a:pt x="478" y="207"/>
                    <a:pt x="462" y="319"/>
                  </a:cubicBezTo>
                  <a:cubicBezTo>
                    <a:pt x="462" y="398"/>
                    <a:pt x="398" y="478"/>
                    <a:pt x="319" y="510"/>
                  </a:cubicBezTo>
                  <a:lnTo>
                    <a:pt x="319" y="510"/>
                  </a:lnTo>
                  <a:lnTo>
                    <a:pt x="303" y="510"/>
                  </a:lnTo>
                  <a:lnTo>
                    <a:pt x="271" y="510"/>
                  </a:lnTo>
                  <a:lnTo>
                    <a:pt x="271" y="510"/>
                  </a:lnTo>
                  <a:cubicBezTo>
                    <a:pt x="255" y="525"/>
                    <a:pt x="223" y="525"/>
                    <a:pt x="207" y="525"/>
                  </a:cubicBezTo>
                  <a:cubicBezTo>
                    <a:pt x="191" y="525"/>
                    <a:pt x="176" y="525"/>
                    <a:pt x="160" y="525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8133398" y="3197983"/>
              <a:ext cx="115553" cy="125902"/>
            </a:xfrm>
            <a:custGeom>
              <a:avLst/>
              <a:gdLst/>
              <a:ahLst/>
              <a:cxnLst/>
              <a:rect l="l" t="t" r="r" b="b"/>
              <a:pathLst>
                <a:path w="2847" h="3102" extrusionOk="0">
                  <a:moveTo>
                    <a:pt x="2051" y="3053"/>
                  </a:moveTo>
                  <a:cubicBezTo>
                    <a:pt x="1956" y="3022"/>
                    <a:pt x="1892" y="2958"/>
                    <a:pt x="1860" y="2879"/>
                  </a:cubicBezTo>
                  <a:lnTo>
                    <a:pt x="1845" y="2863"/>
                  </a:lnTo>
                  <a:cubicBezTo>
                    <a:pt x="1813" y="2831"/>
                    <a:pt x="1781" y="2783"/>
                    <a:pt x="1765" y="2735"/>
                  </a:cubicBezTo>
                  <a:cubicBezTo>
                    <a:pt x="1749" y="2704"/>
                    <a:pt x="1733" y="2672"/>
                    <a:pt x="1717" y="2624"/>
                  </a:cubicBezTo>
                  <a:cubicBezTo>
                    <a:pt x="1701" y="2576"/>
                    <a:pt x="1686" y="2545"/>
                    <a:pt x="1670" y="2497"/>
                  </a:cubicBezTo>
                  <a:cubicBezTo>
                    <a:pt x="1654" y="2449"/>
                    <a:pt x="1622" y="2433"/>
                    <a:pt x="1606" y="2402"/>
                  </a:cubicBezTo>
                  <a:lnTo>
                    <a:pt x="1527" y="2306"/>
                  </a:lnTo>
                  <a:cubicBezTo>
                    <a:pt x="1527" y="2338"/>
                    <a:pt x="1511" y="2386"/>
                    <a:pt x="1511" y="2417"/>
                  </a:cubicBezTo>
                  <a:cubicBezTo>
                    <a:pt x="1495" y="2465"/>
                    <a:pt x="1463" y="2513"/>
                    <a:pt x="1447" y="2561"/>
                  </a:cubicBezTo>
                  <a:cubicBezTo>
                    <a:pt x="1415" y="2624"/>
                    <a:pt x="1399" y="2672"/>
                    <a:pt x="1352" y="2720"/>
                  </a:cubicBezTo>
                  <a:cubicBezTo>
                    <a:pt x="1288" y="2783"/>
                    <a:pt x="1209" y="2815"/>
                    <a:pt x="1129" y="2831"/>
                  </a:cubicBezTo>
                  <a:lnTo>
                    <a:pt x="1034" y="2847"/>
                  </a:lnTo>
                  <a:lnTo>
                    <a:pt x="986" y="2847"/>
                  </a:lnTo>
                  <a:cubicBezTo>
                    <a:pt x="970" y="2863"/>
                    <a:pt x="938" y="2879"/>
                    <a:pt x="922" y="2879"/>
                  </a:cubicBezTo>
                  <a:cubicBezTo>
                    <a:pt x="891" y="2894"/>
                    <a:pt x="859" y="2910"/>
                    <a:pt x="827" y="2910"/>
                  </a:cubicBezTo>
                  <a:cubicBezTo>
                    <a:pt x="779" y="2926"/>
                    <a:pt x="732" y="2910"/>
                    <a:pt x="684" y="2879"/>
                  </a:cubicBezTo>
                  <a:cubicBezTo>
                    <a:pt x="636" y="2847"/>
                    <a:pt x="604" y="2799"/>
                    <a:pt x="573" y="2735"/>
                  </a:cubicBezTo>
                  <a:cubicBezTo>
                    <a:pt x="541" y="2656"/>
                    <a:pt x="525" y="2561"/>
                    <a:pt x="525" y="2481"/>
                  </a:cubicBezTo>
                  <a:cubicBezTo>
                    <a:pt x="525" y="2417"/>
                    <a:pt x="525" y="2354"/>
                    <a:pt x="541" y="2290"/>
                  </a:cubicBezTo>
                  <a:cubicBezTo>
                    <a:pt x="541" y="2243"/>
                    <a:pt x="557" y="2195"/>
                    <a:pt x="589" y="2147"/>
                  </a:cubicBezTo>
                  <a:lnTo>
                    <a:pt x="652" y="2020"/>
                  </a:lnTo>
                  <a:cubicBezTo>
                    <a:pt x="652" y="2004"/>
                    <a:pt x="668" y="1972"/>
                    <a:pt x="684" y="1956"/>
                  </a:cubicBezTo>
                  <a:cubicBezTo>
                    <a:pt x="716" y="1925"/>
                    <a:pt x="748" y="1893"/>
                    <a:pt x="795" y="1861"/>
                  </a:cubicBezTo>
                  <a:cubicBezTo>
                    <a:pt x="811" y="1845"/>
                    <a:pt x="827" y="1845"/>
                    <a:pt x="843" y="1829"/>
                  </a:cubicBezTo>
                  <a:lnTo>
                    <a:pt x="811" y="1813"/>
                  </a:lnTo>
                  <a:lnTo>
                    <a:pt x="700" y="1813"/>
                  </a:lnTo>
                  <a:cubicBezTo>
                    <a:pt x="636" y="1845"/>
                    <a:pt x="557" y="1861"/>
                    <a:pt x="461" y="1877"/>
                  </a:cubicBezTo>
                  <a:cubicBezTo>
                    <a:pt x="414" y="1877"/>
                    <a:pt x="366" y="1877"/>
                    <a:pt x="318" y="1877"/>
                  </a:cubicBezTo>
                  <a:cubicBezTo>
                    <a:pt x="255" y="1861"/>
                    <a:pt x="207" y="1845"/>
                    <a:pt x="159" y="1797"/>
                  </a:cubicBezTo>
                  <a:cubicBezTo>
                    <a:pt x="112" y="1766"/>
                    <a:pt x="80" y="1718"/>
                    <a:pt x="48" y="1670"/>
                  </a:cubicBezTo>
                  <a:cubicBezTo>
                    <a:pt x="32" y="1638"/>
                    <a:pt x="16" y="1607"/>
                    <a:pt x="16" y="1575"/>
                  </a:cubicBezTo>
                  <a:cubicBezTo>
                    <a:pt x="0" y="1527"/>
                    <a:pt x="0" y="1495"/>
                    <a:pt x="0" y="1464"/>
                  </a:cubicBezTo>
                  <a:cubicBezTo>
                    <a:pt x="0" y="1416"/>
                    <a:pt x="0" y="1384"/>
                    <a:pt x="0" y="1352"/>
                  </a:cubicBezTo>
                  <a:cubicBezTo>
                    <a:pt x="16" y="1320"/>
                    <a:pt x="16" y="1289"/>
                    <a:pt x="32" y="1257"/>
                  </a:cubicBezTo>
                  <a:cubicBezTo>
                    <a:pt x="64" y="1209"/>
                    <a:pt x="96" y="1161"/>
                    <a:pt x="143" y="1130"/>
                  </a:cubicBezTo>
                  <a:cubicBezTo>
                    <a:pt x="207" y="1066"/>
                    <a:pt x="286" y="1018"/>
                    <a:pt x="366" y="1018"/>
                  </a:cubicBezTo>
                  <a:lnTo>
                    <a:pt x="509" y="1018"/>
                  </a:lnTo>
                  <a:cubicBezTo>
                    <a:pt x="573" y="1018"/>
                    <a:pt x="620" y="1018"/>
                    <a:pt x="684" y="1034"/>
                  </a:cubicBezTo>
                  <a:cubicBezTo>
                    <a:pt x="732" y="1034"/>
                    <a:pt x="779" y="1050"/>
                    <a:pt x="827" y="1082"/>
                  </a:cubicBezTo>
                  <a:lnTo>
                    <a:pt x="843" y="1082"/>
                  </a:lnTo>
                  <a:cubicBezTo>
                    <a:pt x="827" y="1034"/>
                    <a:pt x="827" y="1002"/>
                    <a:pt x="811" y="955"/>
                  </a:cubicBezTo>
                  <a:cubicBezTo>
                    <a:pt x="795" y="907"/>
                    <a:pt x="795" y="843"/>
                    <a:pt x="811" y="780"/>
                  </a:cubicBezTo>
                  <a:cubicBezTo>
                    <a:pt x="811" y="748"/>
                    <a:pt x="827" y="700"/>
                    <a:pt x="843" y="669"/>
                  </a:cubicBezTo>
                  <a:lnTo>
                    <a:pt x="843" y="621"/>
                  </a:lnTo>
                  <a:cubicBezTo>
                    <a:pt x="843" y="525"/>
                    <a:pt x="859" y="446"/>
                    <a:pt x="907" y="351"/>
                  </a:cubicBezTo>
                  <a:cubicBezTo>
                    <a:pt x="907" y="319"/>
                    <a:pt x="922" y="287"/>
                    <a:pt x="954" y="255"/>
                  </a:cubicBezTo>
                  <a:cubicBezTo>
                    <a:pt x="938" y="176"/>
                    <a:pt x="970" y="96"/>
                    <a:pt x="1018" y="48"/>
                  </a:cubicBezTo>
                  <a:cubicBezTo>
                    <a:pt x="1081" y="1"/>
                    <a:pt x="1177" y="17"/>
                    <a:pt x="1225" y="80"/>
                  </a:cubicBezTo>
                  <a:cubicBezTo>
                    <a:pt x="1256" y="96"/>
                    <a:pt x="1304" y="112"/>
                    <a:pt x="1336" y="144"/>
                  </a:cubicBezTo>
                  <a:cubicBezTo>
                    <a:pt x="1368" y="192"/>
                    <a:pt x="1384" y="239"/>
                    <a:pt x="1399" y="287"/>
                  </a:cubicBezTo>
                  <a:cubicBezTo>
                    <a:pt x="1415" y="351"/>
                    <a:pt x="1415" y="414"/>
                    <a:pt x="1415" y="478"/>
                  </a:cubicBezTo>
                  <a:lnTo>
                    <a:pt x="1431" y="589"/>
                  </a:lnTo>
                  <a:cubicBezTo>
                    <a:pt x="1447" y="621"/>
                    <a:pt x="1479" y="653"/>
                    <a:pt x="1495" y="684"/>
                  </a:cubicBezTo>
                  <a:cubicBezTo>
                    <a:pt x="1511" y="700"/>
                    <a:pt x="1527" y="732"/>
                    <a:pt x="1527" y="764"/>
                  </a:cubicBezTo>
                  <a:cubicBezTo>
                    <a:pt x="1543" y="780"/>
                    <a:pt x="1558" y="796"/>
                    <a:pt x="1558" y="828"/>
                  </a:cubicBezTo>
                  <a:cubicBezTo>
                    <a:pt x="1606" y="764"/>
                    <a:pt x="1670" y="700"/>
                    <a:pt x="1749" y="684"/>
                  </a:cubicBezTo>
                  <a:cubicBezTo>
                    <a:pt x="1781" y="653"/>
                    <a:pt x="1813" y="637"/>
                    <a:pt x="1845" y="621"/>
                  </a:cubicBezTo>
                  <a:cubicBezTo>
                    <a:pt x="1876" y="605"/>
                    <a:pt x="1908" y="605"/>
                    <a:pt x="1940" y="605"/>
                  </a:cubicBezTo>
                  <a:cubicBezTo>
                    <a:pt x="2004" y="589"/>
                    <a:pt x="2083" y="589"/>
                    <a:pt x="2147" y="605"/>
                  </a:cubicBezTo>
                  <a:cubicBezTo>
                    <a:pt x="2178" y="605"/>
                    <a:pt x="2210" y="589"/>
                    <a:pt x="2258" y="589"/>
                  </a:cubicBezTo>
                  <a:cubicBezTo>
                    <a:pt x="2290" y="573"/>
                    <a:pt x="2322" y="557"/>
                    <a:pt x="2369" y="541"/>
                  </a:cubicBezTo>
                  <a:cubicBezTo>
                    <a:pt x="2401" y="541"/>
                    <a:pt x="2433" y="541"/>
                    <a:pt x="2449" y="525"/>
                  </a:cubicBezTo>
                  <a:cubicBezTo>
                    <a:pt x="2496" y="510"/>
                    <a:pt x="2560" y="510"/>
                    <a:pt x="2608" y="510"/>
                  </a:cubicBezTo>
                  <a:cubicBezTo>
                    <a:pt x="2671" y="541"/>
                    <a:pt x="2735" y="573"/>
                    <a:pt x="2767" y="637"/>
                  </a:cubicBezTo>
                  <a:cubicBezTo>
                    <a:pt x="2814" y="716"/>
                    <a:pt x="2846" y="812"/>
                    <a:pt x="2830" y="907"/>
                  </a:cubicBezTo>
                  <a:cubicBezTo>
                    <a:pt x="2814" y="971"/>
                    <a:pt x="2799" y="1050"/>
                    <a:pt x="2751" y="1098"/>
                  </a:cubicBezTo>
                  <a:cubicBezTo>
                    <a:pt x="2751" y="1130"/>
                    <a:pt x="2735" y="1146"/>
                    <a:pt x="2719" y="1161"/>
                  </a:cubicBezTo>
                  <a:cubicBezTo>
                    <a:pt x="2703" y="1193"/>
                    <a:pt x="2671" y="1225"/>
                    <a:pt x="2640" y="1257"/>
                  </a:cubicBezTo>
                  <a:cubicBezTo>
                    <a:pt x="2608" y="1273"/>
                    <a:pt x="2576" y="1289"/>
                    <a:pt x="2528" y="1305"/>
                  </a:cubicBezTo>
                  <a:lnTo>
                    <a:pt x="2465" y="1320"/>
                  </a:lnTo>
                  <a:cubicBezTo>
                    <a:pt x="2433" y="1336"/>
                    <a:pt x="2401" y="1352"/>
                    <a:pt x="2369" y="1368"/>
                  </a:cubicBezTo>
                  <a:lnTo>
                    <a:pt x="2274" y="1448"/>
                  </a:lnTo>
                  <a:lnTo>
                    <a:pt x="2194" y="1495"/>
                  </a:lnTo>
                  <a:cubicBezTo>
                    <a:pt x="2178" y="1511"/>
                    <a:pt x="2147" y="1527"/>
                    <a:pt x="2131" y="1543"/>
                  </a:cubicBezTo>
                  <a:lnTo>
                    <a:pt x="2051" y="1591"/>
                  </a:lnTo>
                  <a:cubicBezTo>
                    <a:pt x="2099" y="1623"/>
                    <a:pt x="2131" y="1670"/>
                    <a:pt x="2131" y="1734"/>
                  </a:cubicBezTo>
                  <a:cubicBezTo>
                    <a:pt x="2163" y="1750"/>
                    <a:pt x="2178" y="1781"/>
                    <a:pt x="2210" y="1813"/>
                  </a:cubicBezTo>
                  <a:lnTo>
                    <a:pt x="2226" y="1845"/>
                  </a:lnTo>
                  <a:cubicBezTo>
                    <a:pt x="2274" y="1893"/>
                    <a:pt x="2306" y="1940"/>
                    <a:pt x="2337" y="2004"/>
                  </a:cubicBezTo>
                  <a:cubicBezTo>
                    <a:pt x="2369" y="2020"/>
                    <a:pt x="2385" y="2052"/>
                    <a:pt x="2401" y="2068"/>
                  </a:cubicBezTo>
                  <a:cubicBezTo>
                    <a:pt x="2417" y="2115"/>
                    <a:pt x="2433" y="2163"/>
                    <a:pt x="2433" y="2211"/>
                  </a:cubicBezTo>
                  <a:lnTo>
                    <a:pt x="2433" y="2211"/>
                  </a:lnTo>
                  <a:cubicBezTo>
                    <a:pt x="2433" y="2227"/>
                    <a:pt x="2433" y="2243"/>
                    <a:pt x="2433" y="2243"/>
                  </a:cubicBezTo>
                  <a:cubicBezTo>
                    <a:pt x="2433" y="2306"/>
                    <a:pt x="2417" y="2370"/>
                    <a:pt x="2385" y="2417"/>
                  </a:cubicBezTo>
                  <a:cubicBezTo>
                    <a:pt x="2417" y="2481"/>
                    <a:pt x="2433" y="2545"/>
                    <a:pt x="2433" y="2608"/>
                  </a:cubicBezTo>
                  <a:cubicBezTo>
                    <a:pt x="2449" y="2735"/>
                    <a:pt x="2401" y="2863"/>
                    <a:pt x="2337" y="2958"/>
                  </a:cubicBezTo>
                  <a:cubicBezTo>
                    <a:pt x="2306" y="3006"/>
                    <a:pt x="2258" y="3053"/>
                    <a:pt x="2194" y="3085"/>
                  </a:cubicBezTo>
                  <a:cubicBezTo>
                    <a:pt x="2178" y="3085"/>
                    <a:pt x="2147" y="3085"/>
                    <a:pt x="2115" y="3101"/>
                  </a:cubicBezTo>
                  <a:cubicBezTo>
                    <a:pt x="2099" y="3085"/>
                    <a:pt x="2067" y="3069"/>
                    <a:pt x="2051" y="3053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7569384" y="3205736"/>
              <a:ext cx="114254" cy="147820"/>
            </a:xfrm>
            <a:custGeom>
              <a:avLst/>
              <a:gdLst/>
              <a:ahLst/>
              <a:cxnLst/>
              <a:rect l="l" t="t" r="r" b="b"/>
              <a:pathLst>
                <a:path w="2815" h="3642" extrusionOk="0">
                  <a:moveTo>
                    <a:pt x="1559" y="1114"/>
                  </a:moveTo>
                  <a:lnTo>
                    <a:pt x="1575" y="1161"/>
                  </a:lnTo>
                  <a:lnTo>
                    <a:pt x="1575" y="1082"/>
                  </a:lnTo>
                  <a:cubicBezTo>
                    <a:pt x="1575" y="1050"/>
                    <a:pt x="1559" y="1034"/>
                    <a:pt x="1543" y="1018"/>
                  </a:cubicBezTo>
                  <a:lnTo>
                    <a:pt x="1527" y="955"/>
                  </a:lnTo>
                  <a:lnTo>
                    <a:pt x="1527" y="1018"/>
                  </a:lnTo>
                  <a:cubicBezTo>
                    <a:pt x="1543" y="1050"/>
                    <a:pt x="1559" y="1082"/>
                    <a:pt x="1559" y="1114"/>
                  </a:cubicBezTo>
                  <a:close/>
                  <a:moveTo>
                    <a:pt x="2242" y="1511"/>
                  </a:moveTo>
                  <a:cubicBezTo>
                    <a:pt x="2242" y="1511"/>
                    <a:pt x="2258" y="1495"/>
                    <a:pt x="2274" y="1479"/>
                  </a:cubicBezTo>
                  <a:lnTo>
                    <a:pt x="2322" y="1400"/>
                  </a:lnTo>
                  <a:cubicBezTo>
                    <a:pt x="2354" y="1368"/>
                    <a:pt x="2369" y="1352"/>
                    <a:pt x="2401" y="1320"/>
                  </a:cubicBezTo>
                  <a:lnTo>
                    <a:pt x="2433" y="1288"/>
                  </a:lnTo>
                  <a:lnTo>
                    <a:pt x="2417" y="1257"/>
                  </a:lnTo>
                  <a:lnTo>
                    <a:pt x="2369" y="1273"/>
                  </a:lnTo>
                  <a:lnTo>
                    <a:pt x="2369" y="1273"/>
                  </a:lnTo>
                  <a:lnTo>
                    <a:pt x="2338" y="1288"/>
                  </a:lnTo>
                  <a:lnTo>
                    <a:pt x="2338" y="1304"/>
                  </a:lnTo>
                  <a:cubicBezTo>
                    <a:pt x="2338" y="1320"/>
                    <a:pt x="2322" y="1336"/>
                    <a:pt x="2306" y="1368"/>
                  </a:cubicBezTo>
                  <a:cubicBezTo>
                    <a:pt x="2290" y="1416"/>
                    <a:pt x="2258" y="1463"/>
                    <a:pt x="2242" y="1511"/>
                  </a:cubicBezTo>
                  <a:close/>
                  <a:moveTo>
                    <a:pt x="1225" y="2831"/>
                  </a:moveTo>
                  <a:cubicBezTo>
                    <a:pt x="1225" y="2815"/>
                    <a:pt x="1241" y="2783"/>
                    <a:pt x="1257" y="2751"/>
                  </a:cubicBezTo>
                  <a:cubicBezTo>
                    <a:pt x="1272" y="2719"/>
                    <a:pt x="1288" y="2672"/>
                    <a:pt x="1304" y="2624"/>
                  </a:cubicBezTo>
                  <a:cubicBezTo>
                    <a:pt x="1336" y="2592"/>
                    <a:pt x="1336" y="2576"/>
                    <a:pt x="1336" y="2560"/>
                  </a:cubicBezTo>
                  <a:lnTo>
                    <a:pt x="1336" y="2529"/>
                  </a:lnTo>
                  <a:lnTo>
                    <a:pt x="1320" y="2544"/>
                  </a:lnTo>
                  <a:lnTo>
                    <a:pt x="1272" y="2576"/>
                  </a:lnTo>
                  <a:lnTo>
                    <a:pt x="1241" y="2624"/>
                  </a:lnTo>
                  <a:lnTo>
                    <a:pt x="1225" y="2672"/>
                  </a:lnTo>
                  <a:lnTo>
                    <a:pt x="1225" y="2672"/>
                  </a:lnTo>
                  <a:cubicBezTo>
                    <a:pt x="1225" y="2703"/>
                    <a:pt x="1209" y="2735"/>
                    <a:pt x="1193" y="2767"/>
                  </a:cubicBezTo>
                  <a:lnTo>
                    <a:pt x="1193" y="2767"/>
                  </a:lnTo>
                  <a:lnTo>
                    <a:pt x="1193" y="2815"/>
                  </a:lnTo>
                  <a:lnTo>
                    <a:pt x="1225" y="2815"/>
                  </a:lnTo>
                  <a:lnTo>
                    <a:pt x="1225" y="2815"/>
                  </a:lnTo>
                  <a:close/>
                  <a:moveTo>
                    <a:pt x="970" y="3626"/>
                  </a:moveTo>
                  <a:cubicBezTo>
                    <a:pt x="939" y="3610"/>
                    <a:pt x="907" y="3594"/>
                    <a:pt x="875" y="3578"/>
                  </a:cubicBezTo>
                  <a:cubicBezTo>
                    <a:pt x="843" y="3562"/>
                    <a:pt x="811" y="3530"/>
                    <a:pt x="795" y="3498"/>
                  </a:cubicBezTo>
                  <a:cubicBezTo>
                    <a:pt x="700" y="3419"/>
                    <a:pt x="652" y="3292"/>
                    <a:pt x="668" y="3165"/>
                  </a:cubicBezTo>
                  <a:cubicBezTo>
                    <a:pt x="684" y="3133"/>
                    <a:pt x="684" y="3101"/>
                    <a:pt x="700" y="3069"/>
                  </a:cubicBezTo>
                  <a:lnTo>
                    <a:pt x="700" y="3053"/>
                  </a:lnTo>
                  <a:cubicBezTo>
                    <a:pt x="700" y="2990"/>
                    <a:pt x="732" y="2926"/>
                    <a:pt x="764" y="2878"/>
                  </a:cubicBezTo>
                  <a:lnTo>
                    <a:pt x="780" y="2862"/>
                  </a:lnTo>
                  <a:cubicBezTo>
                    <a:pt x="795" y="2815"/>
                    <a:pt x="811" y="2783"/>
                    <a:pt x="843" y="2751"/>
                  </a:cubicBezTo>
                  <a:lnTo>
                    <a:pt x="923" y="2481"/>
                  </a:lnTo>
                  <a:cubicBezTo>
                    <a:pt x="923" y="2433"/>
                    <a:pt x="954" y="2370"/>
                    <a:pt x="1002" y="2338"/>
                  </a:cubicBezTo>
                  <a:lnTo>
                    <a:pt x="1002" y="2338"/>
                  </a:lnTo>
                  <a:lnTo>
                    <a:pt x="1002" y="2226"/>
                  </a:lnTo>
                  <a:lnTo>
                    <a:pt x="970" y="2226"/>
                  </a:lnTo>
                  <a:lnTo>
                    <a:pt x="827" y="2242"/>
                  </a:lnTo>
                  <a:cubicBezTo>
                    <a:pt x="795" y="2258"/>
                    <a:pt x="764" y="2258"/>
                    <a:pt x="732" y="2242"/>
                  </a:cubicBezTo>
                  <a:lnTo>
                    <a:pt x="621" y="2226"/>
                  </a:lnTo>
                  <a:cubicBezTo>
                    <a:pt x="557" y="2211"/>
                    <a:pt x="509" y="2179"/>
                    <a:pt x="462" y="2147"/>
                  </a:cubicBezTo>
                  <a:cubicBezTo>
                    <a:pt x="414" y="2115"/>
                    <a:pt x="382" y="2083"/>
                    <a:pt x="334" y="2052"/>
                  </a:cubicBezTo>
                  <a:cubicBezTo>
                    <a:pt x="287" y="2020"/>
                    <a:pt x="255" y="2004"/>
                    <a:pt x="207" y="1972"/>
                  </a:cubicBezTo>
                  <a:cubicBezTo>
                    <a:pt x="160" y="1940"/>
                    <a:pt x="112" y="1893"/>
                    <a:pt x="64" y="1829"/>
                  </a:cubicBezTo>
                  <a:cubicBezTo>
                    <a:pt x="16" y="1734"/>
                    <a:pt x="1" y="1622"/>
                    <a:pt x="32" y="1527"/>
                  </a:cubicBezTo>
                  <a:cubicBezTo>
                    <a:pt x="64" y="1447"/>
                    <a:pt x="112" y="1400"/>
                    <a:pt x="160" y="1352"/>
                  </a:cubicBezTo>
                  <a:cubicBezTo>
                    <a:pt x="207" y="1320"/>
                    <a:pt x="271" y="1320"/>
                    <a:pt x="334" y="1336"/>
                  </a:cubicBezTo>
                  <a:lnTo>
                    <a:pt x="382" y="1336"/>
                  </a:lnTo>
                  <a:lnTo>
                    <a:pt x="589" y="1336"/>
                  </a:lnTo>
                  <a:cubicBezTo>
                    <a:pt x="621" y="1336"/>
                    <a:pt x="652" y="1320"/>
                    <a:pt x="668" y="1320"/>
                  </a:cubicBezTo>
                  <a:lnTo>
                    <a:pt x="732" y="1320"/>
                  </a:lnTo>
                  <a:lnTo>
                    <a:pt x="780" y="1320"/>
                  </a:lnTo>
                  <a:lnTo>
                    <a:pt x="875" y="1320"/>
                  </a:lnTo>
                  <a:lnTo>
                    <a:pt x="923" y="1320"/>
                  </a:lnTo>
                  <a:cubicBezTo>
                    <a:pt x="939" y="1320"/>
                    <a:pt x="970" y="1336"/>
                    <a:pt x="986" y="1352"/>
                  </a:cubicBezTo>
                  <a:lnTo>
                    <a:pt x="1129" y="1432"/>
                  </a:lnTo>
                  <a:lnTo>
                    <a:pt x="1304" y="1495"/>
                  </a:lnTo>
                  <a:lnTo>
                    <a:pt x="1384" y="1479"/>
                  </a:lnTo>
                  <a:lnTo>
                    <a:pt x="1384" y="1463"/>
                  </a:lnTo>
                  <a:cubicBezTo>
                    <a:pt x="1384" y="1447"/>
                    <a:pt x="1336" y="1416"/>
                    <a:pt x="1320" y="1384"/>
                  </a:cubicBezTo>
                  <a:cubicBezTo>
                    <a:pt x="1288" y="1368"/>
                    <a:pt x="1272" y="1336"/>
                    <a:pt x="1257" y="1304"/>
                  </a:cubicBezTo>
                  <a:cubicBezTo>
                    <a:pt x="1241" y="1257"/>
                    <a:pt x="1241" y="1225"/>
                    <a:pt x="1225" y="1193"/>
                  </a:cubicBezTo>
                  <a:cubicBezTo>
                    <a:pt x="1209" y="1114"/>
                    <a:pt x="1193" y="1034"/>
                    <a:pt x="1193" y="955"/>
                  </a:cubicBezTo>
                  <a:cubicBezTo>
                    <a:pt x="1177" y="891"/>
                    <a:pt x="1177" y="827"/>
                    <a:pt x="1193" y="764"/>
                  </a:cubicBezTo>
                  <a:cubicBezTo>
                    <a:pt x="1193" y="732"/>
                    <a:pt x="1193" y="700"/>
                    <a:pt x="1177" y="668"/>
                  </a:cubicBezTo>
                  <a:cubicBezTo>
                    <a:pt x="1177" y="621"/>
                    <a:pt x="1177" y="573"/>
                    <a:pt x="1193" y="525"/>
                  </a:cubicBezTo>
                  <a:cubicBezTo>
                    <a:pt x="1193" y="493"/>
                    <a:pt x="1225" y="462"/>
                    <a:pt x="1225" y="430"/>
                  </a:cubicBezTo>
                  <a:cubicBezTo>
                    <a:pt x="1241" y="414"/>
                    <a:pt x="1241" y="398"/>
                    <a:pt x="1241" y="382"/>
                  </a:cubicBezTo>
                  <a:cubicBezTo>
                    <a:pt x="1241" y="319"/>
                    <a:pt x="1257" y="255"/>
                    <a:pt x="1272" y="207"/>
                  </a:cubicBezTo>
                  <a:cubicBezTo>
                    <a:pt x="1272" y="191"/>
                    <a:pt x="1272" y="160"/>
                    <a:pt x="1288" y="144"/>
                  </a:cubicBezTo>
                  <a:cubicBezTo>
                    <a:pt x="1304" y="128"/>
                    <a:pt x="1320" y="112"/>
                    <a:pt x="1336" y="96"/>
                  </a:cubicBezTo>
                  <a:cubicBezTo>
                    <a:pt x="1384" y="32"/>
                    <a:pt x="1463" y="1"/>
                    <a:pt x="1543" y="16"/>
                  </a:cubicBezTo>
                  <a:cubicBezTo>
                    <a:pt x="1590" y="16"/>
                    <a:pt x="1638" y="48"/>
                    <a:pt x="1670" y="80"/>
                  </a:cubicBezTo>
                  <a:cubicBezTo>
                    <a:pt x="1718" y="112"/>
                    <a:pt x="1749" y="144"/>
                    <a:pt x="1765" y="175"/>
                  </a:cubicBezTo>
                  <a:cubicBezTo>
                    <a:pt x="1797" y="223"/>
                    <a:pt x="1813" y="271"/>
                    <a:pt x="1845" y="334"/>
                  </a:cubicBezTo>
                  <a:cubicBezTo>
                    <a:pt x="1861" y="382"/>
                    <a:pt x="1861" y="430"/>
                    <a:pt x="1877" y="478"/>
                  </a:cubicBezTo>
                  <a:cubicBezTo>
                    <a:pt x="1893" y="589"/>
                    <a:pt x="1893" y="716"/>
                    <a:pt x="1877" y="827"/>
                  </a:cubicBezTo>
                  <a:lnTo>
                    <a:pt x="1877" y="827"/>
                  </a:lnTo>
                  <a:cubicBezTo>
                    <a:pt x="1877" y="843"/>
                    <a:pt x="1877" y="859"/>
                    <a:pt x="1877" y="891"/>
                  </a:cubicBezTo>
                  <a:cubicBezTo>
                    <a:pt x="1877" y="939"/>
                    <a:pt x="1877" y="986"/>
                    <a:pt x="1893" y="1050"/>
                  </a:cubicBezTo>
                  <a:cubicBezTo>
                    <a:pt x="1908" y="1098"/>
                    <a:pt x="1893" y="1145"/>
                    <a:pt x="1893" y="1209"/>
                  </a:cubicBezTo>
                  <a:lnTo>
                    <a:pt x="1893" y="1241"/>
                  </a:lnTo>
                  <a:lnTo>
                    <a:pt x="1893" y="1241"/>
                  </a:lnTo>
                  <a:lnTo>
                    <a:pt x="1972" y="1177"/>
                  </a:lnTo>
                  <a:cubicBezTo>
                    <a:pt x="2004" y="1145"/>
                    <a:pt x="2036" y="1129"/>
                    <a:pt x="2067" y="1114"/>
                  </a:cubicBezTo>
                  <a:lnTo>
                    <a:pt x="2131" y="1050"/>
                  </a:lnTo>
                  <a:cubicBezTo>
                    <a:pt x="2163" y="1002"/>
                    <a:pt x="2211" y="955"/>
                    <a:pt x="2258" y="907"/>
                  </a:cubicBezTo>
                  <a:cubicBezTo>
                    <a:pt x="2290" y="875"/>
                    <a:pt x="2306" y="859"/>
                    <a:pt x="2338" y="843"/>
                  </a:cubicBezTo>
                  <a:cubicBezTo>
                    <a:pt x="2354" y="827"/>
                    <a:pt x="2369" y="827"/>
                    <a:pt x="2385" y="811"/>
                  </a:cubicBezTo>
                  <a:lnTo>
                    <a:pt x="2417" y="796"/>
                  </a:lnTo>
                  <a:cubicBezTo>
                    <a:pt x="2465" y="716"/>
                    <a:pt x="2576" y="700"/>
                    <a:pt x="2656" y="748"/>
                  </a:cubicBezTo>
                  <a:cubicBezTo>
                    <a:pt x="2687" y="764"/>
                    <a:pt x="2703" y="796"/>
                    <a:pt x="2735" y="827"/>
                  </a:cubicBezTo>
                  <a:cubicBezTo>
                    <a:pt x="2767" y="859"/>
                    <a:pt x="2799" y="907"/>
                    <a:pt x="2799" y="970"/>
                  </a:cubicBezTo>
                  <a:cubicBezTo>
                    <a:pt x="2815" y="1034"/>
                    <a:pt x="2815" y="1114"/>
                    <a:pt x="2799" y="1193"/>
                  </a:cubicBezTo>
                  <a:cubicBezTo>
                    <a:pt x="2767" y="1257"/>
                    <a:pt x="2735" y="1336"/>
                    <a:pt x="2687" y="1384"/>
                  </a:cubicBezTo>
                  <a:cubicBezTo>
                    <a:pt x="2672" y="1416"/>
                    <a:pt x="2656" y="1447"/>
                    <a:pt x="2624" y="1479"/>
                  </a:cubicBezTo>
                  <a:lnTo>
                    <a:pt x="2592" y="1575"/>
                  </a:lnTo>
                  <a:cubicBezTo>
                    <a:pt x="2576" y="1606"/>
                    <a:pt x="2560" y="1638"/>
                    <a:pt x="2544" y="1686"/>
                  </a:cubicBezTo>
                  <a:cubicBezTo>
                    <a:pt x="2513" y="1702"/>
                    <a:pt x="2497" y="1734"/>
                    <a:pt x="2465" y="1765"/>
                  </a:cubicBezTo>
                  <a:lnTo>
                    <a:pt x="2369" y="1845"/>
                  </a:lnTo>
                  <a:cubicBezTo>
                    <a:pt x="2338" y="1893"/>
                    <a:pt x="2306" y="1924"/>
                    <a:pt x="2258" y="1956"/>
                  </a:cubicBezTo>
                  <a:lnTo>
                    <a:pt x="2179" y="2036"/>
                  </a:lnTo>
                  <a:lnTo>
                    <a:pt x="2274" y="2083"/>
                  </a:lnTo>
                  <a:lnTo>
                    <a:pt x="2354" y="2115"/>
                  </a:lnTo>
                  <a:cubicBezTo>
                    <a:pt x="2401" y="2131"/>
                    <a:pt x="2449" y="2147"/>
                    <a:pt x="2481" y="2179"/>
                  </a:cubicBezTo>
                  <a:cubicBezTo>
                    <a:pt x="2513" y="2211"/>
                    <a:pt x="2544" y="2242"/>
                    <a:pt x="2560" y="2274"/>
                  </a:cubicBezTo>
                  <a:cubicBezTo>
                    <a:pt x="2608" y="2322"/>
                    <a:pt x="2640" y="2370"/>
                    <a:pt x="2672" y="2417"/>
                  </a:cubicBezTo>
                  <a:cubicBezTo>
                    <a:pt x="2719" y="2529"/>
                    <a:pt x="2735" y="2656"/>
                    <a:pt x="2719" y="2767"/>
                  </a:cubicBezTo>
                  <a:cubicBezTo>
                    <a:pt x="2719" y="2847"/>
                    <a:pt x="2719" y="2926"/>
                    <a:pt x="2687" y="3006"/>
                  </a:cubicBezTo>
                  <a:cubicBezTo>
                    <a:pt x="2687" y="3053"/>
                    <a:pt x="2687" y="3101"/>
                    <a:pt x="2687" y="3133"/>
                  </a:cubicBezTo>
                  <a:lnTo>
                    <a:pt x="2687" y="3133"/>
                  </a:lnTo>
                  <a:cubicBezTo>
                    <a:pt x="2672" y="3212"/>
                    <a:pt x="2656" y="3276"/>
                    <a:pt x="2624" y="3339"/>
                  </a:cubicBezTo>
                  <a:cubicBezTo>
                    <a:pt x="2592" y="3419"/>
                    <a:pt x="2528" y="3482"/>
                    <a:pt x="2449" y="3514"/>
                  </a:cubicBezTo>
                  <a:cubicBezTo>
                    <a:pt x="2385" y="3530"/>
                    <a:pt x="2322" y="3514"/>
                    <a:pt x="2258" y="3482"/>
                  </a:cubicBezTo>
                  <a:cubicBezTo>
                    <a:pt x="2211" y="3451"/>
                    <a:pt x="2163" y="3419"/>
                    <a:pt x="2115" y="3371"/>
                  </a:cubicBezTo>
                  <a:cubicBezTo>
                    <a:pt x="2004" y="3260"/>
                    <a:pt x="1893" y="3133"/>
                    <a:pt x="1813" y="2990"/>
                  </a:cubicBezTo>
                  <a:cubicBezTo>
                    <a:pt x="1797" y="2958"/>
                    <a:pt x="1781" y="2910"/>
                    <a:pt x="1765" y="2878"/>
                  </a:cubicBezTo>
                  <a:cubicBezTo>
                    <a:pt x="1749" y="2831"/>
                    <a:pt x="1734" y="2799"/>
                    <a:pt x="1718" y="2751"/>
                  </a:cubicBezTo>
                  <a:lnTo>
                    <a:pt x="1670" y="2799"/>
                  </a:lnTo>
                  <a:lnTo>
                    <a:pt x="1559" y="2910"/>
                  </a:lnTo>
                  <a:cubicBezTo>
                    <a:pt x="1559" y="2910"/>
                    <a:pt x="1559" y="2926"/>
                    <a:pt x="1559" y="2942"/>
                  </a:cubicBezTo>
                  <a:cubicBezTo>
                    <a:pt x="1511" y="3053"/>
                    <a:pt x="1463" y="3149"/>
                    <a:pt x="1416" y="3260"/>
                  </a:cubicBezTo>
                  <a:cubicBezTo>
                    <a:pt x="1416" y="3260"/>
                    <a:pt x="1416" y="3244"/>
                    <a:pt x="1416" y="3244"/>
                  </a:cubicBezTo>
                  <a:cubicBezTo>
                    <a:pt x="1416" y="3260"/>
                    <a:pt x="1400" y="3276"/>
                    <a:pt x="1384" y="3308"/>
                  </a:cubicBezTo>
                  <a:lnTo>
                    <a:pt x="1384" y="3339"/>
                  </a:lnTo>
                  <a:cubicBezTo>
                    <a:pt x="1368" y="3387"/>
                    <a:pt x="1336" y="3451"/>
                    <a:pt x="1288" y="3498"/>
                  </a:cubicBezTo>
                  <a:cubicBezTo>
                    <a:pt x="1257" y="3546"/>
                    <a:pt x="1193" y="3594"/>
                    <a:pt x="1129" y="3626"/>
                  </a:cubicBezTo>
                  <a:cubicBezTo>
                    <a:pt x="1098" y="3626"/>
                    <a:pt x="1082" y="3641"/>
                    <a:pt x="1050" y="3641"/>
                  </a:cubicBezTo>
                  <a:cubicBezTo>
                    <a:pt x="1018" y="3641"/>
                    <a:pt x="986" y="3641"/>
                    <a:pt x="970" y="3626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7590692" y="3279931"/>
              <a:ext cx="50369" cy="67172"/>
            </a:xfrm>
            <a:custGeom>
              <a:avLst/>
              <a:gdLst/>
              <a:ahLst/>
              <a:cxnLst/>
              <a:rect l="l" t="t" r="r" b="b"/>
              <a:pathLst>
                <a:path w="1241" h="1655" extrusionOk="0">
                  <a:moveTo>
                    <a:pt x="255" y="1654"/>
                  </a:moveTo>
                  <a:cubicBezTo>
                    <a:pt x="223" y="1654"/>
                    <a:pt x="191" y="1639"/>
                    <a:pt x="159" y="1607"/>
                  </a:cubicBezTo>
                  <a:lnTo>
                    <a:pt x="111" y="1591"/>
                  </a:lnTo>
                  <a:cubicBezTo>
                    <a:pt x="96" y="1591"/>
                    <a:pt x="80" y="1575"/>
                    <a:pt x="80" y="1559"/>
                  </a:cubicBezTo>
                  <a:cubicBezTo>
                    <a:pt x="48" y="1543"/>
                    <a:pt x="32" y="1511"/>
                    <a:pt x="16" y="1464"/>
                  </a:cubicBezTo>
                  <a:cubicBezTo>
                    <a:pt x="0" y="1400"/>
                    <a:pt x="16" y="1337"/>
                    <a:pt x="48" y="1289"/>
                  </a:cubicBezTo>
                  <a:cubicBezTo>
                    <a:pt x="64" y="1273"/>
                    <a:pt x="64" y="1257"/>
                    <a:pt x="80" y="1225"/>
                  </a:cubicBezTo>
                  <a:cubicBezTo>
                    <a:pt x="80" y="1193"/>
                    <a:pt x="96" y="1178"/>
                    <a:pt x="111" y="1146"/>
                  </a:cubicBezTo>
                  <a:cubicBezTo>
                    <a:pt x="111" y="1114"/>
                    <a:pt x="111" y="1066"/>
                    <a:pt x="111" y="1034"/>
                  </a:cubicBezTo>
                  <a:lnTo>
                    <a:pt x="111" y="1034"/>
                  </a:lnTo>
                  <a:cubicBezTo>
                    <a:pt x="111" y="1034"/>
                    <a:pt x="111" y="1019"/>
                    <a:pt x="111" y="1003"/>
                  </a:cubicBezTo>
                  <a:cubicBezTo>
                    <a:pt x="127" y="971"/>
                    <a:pt x="127" y="955"/>
                    <a:pt x="127" y="939"/>
                  </a:cubicBezTo>
                  <a:cubicBezTo>
                    <a:pt x="143" y="875"/>
                    <a:pt x="159" y="796"/>
                    <a:pt x="191" y="732"/>
                  </a:cubicBezTo>
                  <a:cubicBezTo>
                    <a:pt x="207" y="716"/>
                    <a:pt x="223" y="685"/>
                    <a:pt x="223" y="669"/>
                  </a:cubicBezTo>
                  <a:cubicBezTo>
                    <a:pt x="255" y="621"/>
                    <a:pt x="286" y="589"/>
                    <a:pt x="318" y="542"/>
                  </a:cubicBezTo>
                  <a:cubicBezTo>
                    <a:pt x="350" y="526"/>
                    <a:pt x="398" y="494"/>
                    <a:pt x="445" y="478"/>
                  </a:cubicBezTo>
                  <a:lnTo>
                    <a:pt x="493" y="462"/>
                  </a:lnTo>
                  <a:cubicBezTo>
                    <a:pt x="493" y="430"/>
                    <a:pt x="509" y="398"/>
                    <a:pt x="525" y="367"/>
                  </a:cubicBezTo>
                  <a:cubicBezTo>
                    <a:pt x="541" y="303"/>
                    <a:pt x="557" y="255"/>
                    <a:pt x="588" y="208"/>
                  </a:cubicBezTo>
                  <a:cubicBezTo>
                    <a:pt x="636" y="112"/>
                    <a:pt x="716" y="33"/>
                    <a:pt x="827" y="17"/>
                  </a:cubicBezTo>
                  <a:cubicBezTo>
                    <a:pt x="922" y="1"/>
                    <a:pt x="1018" y="33"/>
                    <a:pt x="1081" y="112"/>
                  </a:cubicBezTo>
                  <a:cubicBezTo>
                    <a:pt x="1240" y="303"/>
                    <a:pt x="1240" y="589"/>
                    <a:pt x="1081" y="780"/>
                  </a:cubicBezTo>
                  <a:lnTo>
                    <a:pt x="1050" y="828"/>
                  </a:lnTo>
                  <a:cubicBezTo>
                    <a:pt x="1050" y="860"/>
                    <a:pt x="1050" y="907"/>
                    <a:pt x="1034" y="939"/>
                  </a:cubicBezTo>
                  <a:cubicBezTo>
                    <a:pt x="1018" y="1019"/>
                    <a:pt x="1002" y="1082"/>
                    <a:pt x="954" y="1146"/>
                  </a:cubicBezTo>
                  <a:cubicBezTo>
                    <a:pt x="938" y="1209"/>
                    <a:pt x="891" y="1257"/>
                    <a:pt x="859" y="1321"/>
                  </a:cubicBezTo>
                  <a:cubicBezTo>
                    <a:pt x="843" y="1352"/>
                    <a:pt x="827" y="1368"/>
                    <a:pt x="795" y="1384"/>
                  </a:cubicBezTo>
                  <a:lnTo>
                    <a:pt x="747" y="1448"/>
                  </a:lnTo>
                  <a:cubicBezTo>
                    <a:pt x="716" y="1480"/>
                    <a:pt x="684" y="1511"/>
                    <a:pt x="652" y="1543"/>
                  </a:cubicBezTo>
                  <a:cubicBezTo>
                    <a:pt x="636" y="1559"/>
                    <a:pt x="604" y="1575"/>
                    <a:pt x="588" y="1591"/>
                  </a:cubicBezTo>
                  <a:lnTo>
                    <a:pt x="477" y="1623"/>
                  </a:lnTo>
                  <a:lnTo>
                    <a:pt x="429" y="1623"/>
                  </a:lnTo>
                  <a:lnTo>
                    <a:pt x="350" y="1654"/>
                  </a:lnTo>
                  <a:cubicBezTo>
                    <a:pt x="350" y="1654"/>
                    <a:pt x="334" y="1654"/>
                    <a:pt x="318" y="1654"/>
                  </a:cubicBezTo>
                  <a:cubicBezTo>
                    <a:pt x="302" y="1654"/>
                    <a:pt x="270" y="1654"/>
                    <a:pt x="255" y="1654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8043049" y="3530320"/>
              <a:ext cx="93595" cy="104594"/>
            </a:xfrm>
            <a:custGeom>
              <a:avLst/>
              <a:gdLst/>
              <a:ahLst/>
              <a:cxnLst/>
              <a:rect l="l" t="t" r="r" b="b"/>
              <a:pathLst>
                <a:path w="2306" h="2577" extrusionOk="0">
                  <a:moveTo>
                    <a:pt x="779" y="669"/>
                  </a:moveTo>
                  <a:cubicBezTo>
                    <a:pt x="795" y="637"/>
                    <a:pt x="795" y="621"/>
                    <a:pt x="811" y="589"/>
                  </a:cubicBezTo>
                  <a:cubicBezTo>
                    <a:pt x="779" y="573"/>
                    <a:pt x="764" y="541"/>
                    <a:pt x="748" y="494"/>
                  </a:cubicBezTo>
                  <a:cubicBezTo>
                    <a:pt x="748" y="478"/>
                    <a:pt x="748" y="446"/>
                    <a:pt x="748" y="430"/>
                  </a:cubicBezTo>
                  <a:cubicBezTo>
                    <a:pt x="748" y="446"/>
                    <a:pt x="732" y="462"/>
                    <a:pt x="716" y="478"/>
                  </a:cubicBezTo>
                  <a:lnTo>
                    <a:pt x="716" y="478"/>
                  </a:lnTo>
                  <a:lnTo>
                    <a:pt x="716" y="478"/>
                  </a:lnTo>
                  <a:lnTo>
                    <a:pt x="748" y="541"/>
                  </a:lnTo>
                  <a:cubicBezTo>
                    <a:pt x="764" y="573"/>
                    <a:pt x="779" y="589"/>
                    <a:pt x="779" y="621"/>
                  </a:cubicBezTo>
                  <a:cubicBezTo>
                    <a:pt x="779" y="637"/>
                    <a:pt x="779" y="653"/>
                    <a:pt x="779" y="669"/>
                  </a:cubicBezTo>
                  <a:close/>
                  <a:moveTo>
                    <a:pt x="970" y="2576"/>
                  </a:moveTo>
                  <a:cubicBezTo>
                    <a:pt x="891" y="2529"/>
                    <a:pt x="827" y="2465"/>
                    <a:pt x="811" y="2386"/>
                  </a:cubicBezTo>
                  <a:cubicBezTo>
                    <a:pt x="795" y="2290"/>
                    <a:pt x="779" y="2211"/>
                    <a:pt x="779" y="2115"/>
                  </a:cubicBezTo>
                  <a:cubicBezTo>
                    <a:pt x="779" y="2052"/>
                    <a:pt x="779" y="1972"/>
                    <a:pt x="779" y="1893"/>
                  </a:cubicBezTo>
                  <a:cubicBezTo>
                    <a:pt x="779" y="1861"/>
                    <a:pt x="779" y="1829"/>
                    <a:pt x="764" y="1797"/>
                  </a:cubicBezTo>
                  <a:cubicBezTo>
                    <a:pt x="748" y="1766"/>
                    <a:pt x="732" y="1718"/>
                    <a:pt x="716" y="1686"/>
                  </a:cubicBezTo>
                  <a:lnTo>
                    <a:pt x="684" y="1718"/>
                  </a:lnTo>
                  <a:cubicBezTo>
                    <a:pt x="636" y="1750"/>
                    <a:pt x="589" y="1766"/>
                    <a:pt x="541" y="1797"/>
                  </a:cubicBezTo>
                  <a:cubicBezTo>
                    <a:pt x="477" y="1829"/>
                    <a:pt x="414" y="1829"/>
                    <a:pt x="334" y="1813"/>
                  </a:cubicBezTo>
                  <a:cubicBezTo>
                    <a:pt x="271" y="1797"/>
                    <a:pt x="207" y="1766"/>
                    <a:pt x="159" y="1718"/>
                  </a:cubicBezTo>
                  <a:cubicBezTo>
                    <a:pt x="96" y="1654"/>
                    <a:pt x="48" y="1575"/>
                    <a:pt x="32" y="1479"/>
                  </a:cubicBezTo>
                  <a:cubicBezTo>
                    <a:pt x="0" y="1416"/>
                    <a:pt x="0" y="1352"/>
                    <a:pt x="16" y="1273"/>
                  </a:cubicBezTo>
                  <a:cubicBezTo>
                    <a:pt x="32" y="1177"/>
                    <a:pt x="80" y="1098"/>
                    <a:pt x="159" y="1034"/>
                  </a:cubicBezTo>
                  <a:lnTo>
                    <a:pt x="191" y="1002"/>
                  </a:lnTo>
                  <a:lnTo>
                    <a:pt x="191" y="1002"/>
                  </a:lnTo>
                  <a:cubicBezTo>
                    <a:pt x="207" y="987"/>
                    <a:pt x="239" y="971"/>
                    <a:pt x="255" y="971"/>
                  </a:cubicBezTo>
                  <a:cubicBezTo>
                    <a:pt x="303" y="955"/>
                    <a:pt x="366" y="939"/>
                    <a:pt x="414" y="955"/>
                  </a:cubicBezTo>
                  <a:lnTo>
                    <a:pt x="477" y="955"/>
                  </a:lnTo>
                  <a:lnTo>
                    <a:pt x="509" y="955"/>
                  </a:lnTo>
                  <a:lnTo>
                    <a:pt x="525" y="955"/>
                  </a:lnTo>
                  <a:lnTo>
                    <a:pt x="557" y="939"/>
                  </a:lnTo>
                  <a:lnTo>
                    <a:pt x="493" y="891"/>
                  </a:lnTo>
                  <a:cubicBezTo>
                    <a:pt x="462" y="859"/>
                    <a:pt x="446" y="812"/>
                    <a:pt x="414" y="764"/>
                  </a:cubicBezTo>
                  <a:cubicBezTo>
                    <a:pt x="398" y="732"/>
                    <a:pt x="382" y="700"/>
                    <a:pt x="366" y="669"/>
                  </a:cubicBezTo>
                  <a:cubicBezTo>
                    <a:pt x="350" y="621"/>
                    <a:pt x="350" y="557"/>
                    <a:pt x="350" y="510"/>
                  </a:cubicBezTo>
                  <a:cubicBezTo>
                    <a:pt x="350" y="462"/>
                    <a:pt x="350" y="414"/>
                    <a:pt x="366" y="382"/>
                  </a:cubicBezTo>
                  <a:cubicBezTo>
                    <a:pt x="366" y="271"/>
                    <a:pt x="430" y="160"/>
                    <a:pt x="557" y="176"/>
                  </a:cubicBezTo>
                  <a:cubicBezTo>
                    <a:pt x="589" y="176"/>
                    <a:pt x="620" y="192"/>
                    <a:pt x="652" y="223"/>
                  </a:cubicBezTo>
                  <a:lnTo>
                    <a:pt x="652" y="223"/>
                  </a:lnTo>
                  <a:lnTo>
                    <a:pt x="668" y="176"/>
                  </a:lnTo>
                  <a:lnTo>
                    <a:pt x="668" y="160"/>
                  </a:lnTo>
                  <a:cubicBezTo>
                    <a:pt x="684" y="128"/>
                    <a:pt x="684" y="96"/>
                    <a:pt x="700" y="64"/>
                  </a:cubicBezTo>
                  <a:cubicBezTo>
                    <a:pt x="700" y="33"/>
                    <a:pt x="748" y="1"/>
                    <a:pt x="779" y="33"/>
                  </a:cubicBezTo>
                  <a:cubicBezTo>
                    <a:pt x="811" y="49"/>
                    <a:pt x="827" y="80"/>
                    <a:pt x="843" y="112"/>
                  </a:cubicBezTo>
                  <a:cubicBezTo>
                    <a:pt x="843" y="144"/>
                    <a:pt x="843" y="176"/>
                    <a:pt x="843" y="208"/>
                  </a:cubicBezTo>
                  <a:cubicBezTo>
                    <a:pt x="859" y="239"/>
                    <a:pt x="875" y="271"/>
                    <a:pt x="875" y="319"/>
                  </a:cubicBezTo>
                  <a:cubicBezTo>
                    <a:pt x="875" y="335"/>
                    <a:pt x="859" y="351"/>
                    <a:pt x="859" y="367"/>
                  </a:cubicBezTo>
                  <a:cubicBezTo>
                    <a:pt x="875" y="382"/>
                    <a:pt x="891" y="414"/>
                    <a:pt x="907" y="446"/>
                  </a:cubicBezTo>
                  <a:cubicBezTo>
                    <a:pt x="907" y="494"/>
                    <a:pt x="907" y="541"/>
                    <a:pt x="891" y="573"/>
                  </a:cubicBezTo>
                  <a:cubicBezTo>
                    <a:pt x="907" y="589"/>
                    <a:pt x="923" y="621"/>
                    <a:pt x="938" y="637"/>
                  </a:cubicBezTo>
                  <a:cubicBezTo>
                    <a:pt x="954" y="669"/>
                    <a:pt x="954" y="716"/>
                    <a:pt x="970" y="764"/>
                  </a:cubicBezTo>
                  <a:lnTo>
                    <a:pt x="970" y="796"/>
                  </a:lnTo>
                  <a:lnTo>
                    <a:pt x="986" y="796"/>
                  </a:lnTo>
                  <a:lnTo>
                    <a:pt x="1018" y="796"/>
                  </a:lnTo>
                  <a:cubicBezTo>
                    <a:pt x="1018" y="684"/>
                    <a:pt x="1034" y="589"/>
                    <a:pt x="1097" y="494"/>
                  </a:cubicBezTo>
                  <a:lnTo>
                    <a:pt x="1145" y="398"/>
                  </a:lnTo>
                  <a:cubicBezTo>
                    <a:pt x="1177" y="351"/>
                    <a:pt x="1209" y="319"/>
                    <a:pt x="1256" y="271"/>
                  </a:cubicBezTo>
                  <a:cubicBezTo>
                    <a:pt x="1272" y="255"/>
                    <a:pt x="1304" y="239"/>
                    <a:pt x="1336" y="223"/>
                  </a:cubicBezTo>
                  <a:lnTo>
                    <a:pt x="1400" y="192"/>
                  </a:lnTo>
                  <a:cubicBezTo>
                    <a:pt x="1415" y="176"/>
                    <a:pt x="1431" y="160"/>
                    <a:pt x="1447" y="144"/>
                  </a:cubicBezTo>
                  <a:cubicBezTo>
                    <a:pt x="1463" y="112"/>
                    <a:pt x="1479" y="96"/>
                    <a:pt x="1511" y="64"/>
                  </a:cubicBezTo>
                  <a:cubicBezTo>
                    <a:pt x="1527" y="49"/>
                    <a:pt x="1559" y="33"/>
                    <a:pt x="1590" y="17"/>
                  </a:cubicBezTo>
                  <a:cubicBezTo>
                    <a:pt x="1622" y="17"/>
                    <a:pt x="1654" y="17"/>
                    <a:pt x="1670" y="17"/>
                  </a:cubicBezTo>
                  <a:lnTo>
                    <a:pt x="1702" y="17"/>
                  </a:lnTo>
                  <a:cubicBezTo>
                    <a:pt x="1733" y="33"/>
                    <a:pt x="1749" y="49"/>
                    <a:pt x="1765" y="64"/>
                  </a:cubicBezTo>
                  <a:cubicBezTo>
                    <a:pt x="1829" y="112"/>
                    <a:pt x="1861" y="176"/>
                    <a:pt x="1877" y="239"/>
                  </a:cubicBezTo>
                  <a:cubicBezTo>
                    <a:pt x="1877" y="287"/>
                    <a:pt x="1892" y="335"/>
                    <a:pt x="1892" y="382"/>
                  </a:cubicBezTo>
                  <a:cubicBezTo>
                    <a:pt x="1892" y="446"/>
                    <a:pt x="1908" y="510"/>
                    <a:pt x="1908" y="573"/>
                  </a:cubicBezTo>
                  <a:cubicBezTo>
                    <a:pt x="1908" y="669"/>
                    <a:pt x="1892" y="748"/>
                    <a:pt x="1877" y="812"/>
                  </a:cubicBezTo>
                  <a:cubicBezTo>
                    <a:pt x="1861" y="859"/>
                    <a:pt x="1845" y="891"/>
                    <a:pt x="1829" y="939"/>
                  </a:cubicBezTo>
                  <a:lnTo>
                    <a:pt x="1861" y="955"/>
                  </a:lnTo>
                  <a:cubicBezTo>
                    <a:pt x="1940" y="939"/>
                    <a:pt x="2004" y="939"/>
                    <a:pt x="2083" y="955"/>
                  </a:cubicBezTo>
                  <a:cubicBezTo>
                    <a:pt x="2163" y="955"/>
                    <a:pt x="2226" y="1002"/>
                    <a:pt x="2258" y="1082"/>
                  </a:cubicBezTo>
                  <a:cubicBezTo>
                    <a:pt x="2290" y="1146"/>
                    <a:pt x="2306" y="1225"/>
                    <a:pt x="2290" y="1305"/>
                  </a:cubicBezTo>
                  <a:cubicBezTo>
                    <a:pt x="2290" y="1320"/>
                    <a:pt x="2274" y="1352"/>
                    <a:pt x="2258" y="1384"/>
                  </a:cubicBezTo>
                  <a:cubicBezTo>
                    <a:pt x="2258" y="1400"/>
                    <a:pt x="2242" y="1416"/>
                    <a:pt x="2226" y="1432"/>
                  </a:cubicBezTo>
                  <a:cubicBezTo>
                    <a:pt x="2194" y="1464"/>
                    <a:pt x="2163" y="1511"/>
                    <a:pt x="2115" y="1543"/>
                  </a:cubicBezTo>
                  <a:lnTo>
                    <a:pt x="2020" y="1638"/>
                  </a:lnTo>
                  <a:lnTo>
                    <a:pt x="1972" y="1670"/>
                  </a:lnTo>
                  <a:cubicBezTo>
                    <a:pt x="1956" y="1686"/>
                    <a:pt x="1940" y="1702"/>
                    <a:pt x="1908" y="1718"/>
                  </a:cubicBezTo>
                  <a:lnTo>
                    <a:pt x="1813" y="1766"/>
                  </a:lnTo>
                  <a:cubicBezTo>
                    <a:pt x="1765" y="1782"/>
                    <a:pt x="1718" y="1782"/>
                    <a:pt x="1670" y="1766"/>
                  </a:cubicBezTo>
                  <a:cubicBezTo>
                    <a:pt x="1590" y="1750"/>
                    <a:pt x="1511" y="1702"/>
                    <a:pt x="1447" y="1654"/>
                  </a:cubicBezTo>
                  <a:lnTo>
                    <a:pt x="1384" y="1623"/>
                  </a:lnTo>
                  <a:lnTo>
                    <a:pt x="1384" y="1686"/>
                  </a:lnTo>
                  <a:cubicBezTo>
                    <a:pt x="1400" y="1734"/>
                    <a:pt x="1415" y="1782"/>
                    <a:pt x="1431" y="1829"/>
                  </a:cubicBezTo>
                  <a:cubicBezTo>
                    <a:pt x="1447" y="1909"/>
                    <a:pt x="1463" y="1988"/>
                    <a:pt x="1447" y="2068"/>
                  </a:cubicBezTo>
                  <a:cubicBezTo>
                    <a:pt x="1415" y="2195"/>
                    <a:pt x="1352" y="2322"/>
                    <a:pt x="1256" y="2417"/>
                  </a:cubicBezTo>
                  <a:cubicBezTo>
                    <a:pt x="1241" y="2449"/>
                    <a:pt x="1209" y="2465"/>
                    <a:pt x="1177" y="2497"/>
                  </a:cubicBezTo>
                  <a:lnTo>
                    <a:pt x="1145" y="2529"/>
                  </a:lnTo>
                  <a:lnTo>
                    <a:pt x="1097" y="2545"/>
                  </a:lnTo>
                  <a:cubicBezTo>
                    <a:pt x="1082" y="2545"/>
                    <a:pt x="1050" y="2561"/>
                    <a:pt x="1034" y="2561"/>
                  </a:cubicBezTo>
                  <a:cubicBezTo>
                    <a:pt x="1018" y="2561"/>
                    <a:pt x="986" y="2576"/>
                    <a:pt x="970" y="2576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8057904" y="3536773"/>
              <a:ext cx="30359" cy="46513"/>
            </a:xfrm>
            <a:custGeom>
              <a:avLst/>
              <a:gdLst/>
              <a:ahLst/>
              <a:cxnLst/>
              <a:rect l="l" t="t" r="r" b="b"/>
              <a:pathLst>
                <a:path w="748" h="1146" extrusionOk="0">
                  <a:moveTo>
                    <a:pt x="509" y="1114"/>
                  </a:moveTo>
                  <a:cubicBezTo>
                    <a:pt x="461" y="1082"/>
                    <a:pt x="445" y="1034"/>
                    <a:pt x="429" y="987"/>
                  </a:cubicBezTo>
                  <a:cubicBezTo>
                    <a:pt x="413" y="939"/>
                    <a:pt x="413" y="875"/>
                    <a:pt x="429" y="812"/>
                  </a:cubicBezTo>
                  <a:lnTo>
                    <a:pt x="429" y="748"/>
                  </a:lnTo>
                  <a:cubicBezTo>
                    <a:pt x="429" y="732"/>
                    <a:pt x="413" y="716"/>
                    <a:pt x="413" y="700"/>
                  </a:cubicBezTo>
                  <a:cubicBezTo>
                    <a:pt x="382" y="669"/>
                    <a:pt x="366" y="621"/>
                    <a:pt x="366" y="589"/>
                  </a:cubicBezTo>
                  <a:cubicBezTo>
                    <a:pt x="366" y="573"/>
                    <a:pt x="350" y="541"/>
                    <a:pt x="334" y="525"/>
                  </a:cubicBezTo>
                  <a:cubicBezTo>
                    <a:pt x="334" y="510"/>
                    <a:pt x="334" y="494"/>
                    <a:pt x="318" y="478"/>
                  </a:cubicBezTo>
                  <a:lnTo>
                    <a:pt x="318" y="478"/>
                  </a:lnTo>
                  <a:cubicBezTo>
                    <a:pt x="302" y="525"/>
                    <a:pt x="286" y="573"/>
                    <a:pt x="270" y="637"/>
                  </a:cubicBezTo>
                  <a:cubicBezTo>
                    <a:pt x="254" y="700"/>
                    <a:pt x="191" y="748"/>
                    <a:pt x="111" y="732"/>
                  </a:cubicBezTo>
                  <a:cubicBezTo>
                    <a:pt x="32" y="684"/>
                    <a:pt x="0" y="589"/>
                    <a:pt x="16" y="510"/>
                  </a:cubicBezTo>
                  <a:cubicBezTo>
                    <a:pt x="32" y="446"/>
                    <a:pt x="48" y="382"/>
                    <a:pt x="64" y="319"/>
                  </a:cubicBezTo>
                  <a:cubicBezTo>
                    <a:pt x="64" y="303"/>
                    <a:pt x="64" y="271"/>
                    <a:pt x="80" y="255"/>
                  </a:cubicBezTo>
                  <a:cubicBezTo>
                    <a:pt x="96" y="208"/>
                    <a:pt x="111" y="176"/>
                    <a:pt x="127" y="160"/>
                  </a:cubicBezTo>
                  <a:lnTo>
                    <a:pt x="127" y="160"/>
                  </a:lnTo>
                  <a:cubicBezTo>
                    <a:pt x="127" y="144"/>
                    <a:pt x="127" y="144"/>
                    <a:pt x="127" y="128"/>
                  </a:cubicBezTo>
                  <a:cubicBezTo>
                    <a:pt x="127" y="112"/>
                    <a:pt x="143" y="96"/>
                    <a:pt x="143" y="96"/>
                  </a:cubicBezTo>
                  <a:lnTo>
                    <a:pt x="143" y="80"/>
                  </a:lnTo>
                  <a:cubicBezTo>
                    <a:pt x="159" y="80"/>
                    <a:pt x="159" y="64"/>
                    <a:pt x="159" y="49"/>
                  </a:cubicBezTo>
                  <a:cubicBezTo>
                    <a:pt x="175" y="49"/>
                    <a:pt x="191" y="33"/>
                    <a:pt x="207" y="33"/>
                  </a:cubicBezTo>
                  <a:cubicBezTo>
                    <a:pt x="223" y="33"/>
                    <a:pt x="239" y="33"/>
                    <a:pt x="254" y="33"/>
                  </a:cubicBezTo>
                  <a:cubicBezTo>
                    <a:pt x="270" y="17"/>
                    <a:pt x="318" y="1"/>
                    <a:pt x="350" y="1"/>
                  </a:cubicBezTo>
                  <a:cubicBezTo>
                    <a:pt x="382" y="1"/>
                    <a:pt x="413" y="1"/>
                    <a:pt x="461" y="33"/>
                  </a:cubicBezTo>
                  <a:cubicBezTo>
                    <a:pt x="493" y="49"/>
                    <a:pt x="525" y="80"/>
                    <a:pt x="557" y="112"/>
                  </a:cubicBezTo>
                  <a:cubicBezTo>
                    <a:pt x="588" y="144"/>
                    <a:pt x="620" y="192"/>
                    <a:pt x="636" y="239"/>
                  </a:cubicBezTo>
                  <a:cubicBezTo>
                    <a:pt x="652" y="287"/>
                    <a:pt x="668" y="335"/>
                    <a:pt x="684" y="382"/>
                  </a:cubicBezTo>
                  <a:cubicBezTo>
                    <a:pt x="684" y="414"/>
                    <a:pt x="684" y="446"/>
                    <a:pt x="700" y="462"/>
                  </a:cubicBezTo>
                  <a:cubicBezTo>
                    <a:pt x="700" y="494"/>
                    <a:pt x="700" y="525"/>
                    <a:pt x="700" y="557"/>
                  </a:cubicBezTo>
                  <a:cubicBezTo>
                    <a:pt x="700" y="605"/>
                    <a:pt x="684" y="653"/>
                    <a:pt x="684" y="684"/>
                  </a:cubicBezTo>
                  <a:cubicBezTo>
                    <a:pt x="684" y="700"/>
                    <a:pt x="700" y="732"/>
                    <a:pt x="700" y="748"/>
                  </a:cubicBezTo>
                  <a:cubicBezTo>
                    <a:pt x="716" y="764"/>
                    <a:pt x="731" y="796"/>
                    <a:pt x="731" y="828"/>
                  </a:cubicBezTo>
                  <a:cubicBezTo>
                    <a:pt x="747" y="875"/>
                    <a:pt x="747" y="907"/>
                    <a:pt x="731" y="955"/>
                  </a:cubicBezTo>
                  <a:cubicBezTo>
                    <a:pt x="731" y="1018"/>
                    <a:pt x="700" y="1082"/>
                    <a:pt x="636" y="1114"/>
                  </a:cubicBezTo>
                  <a:cubicBezTo>
                    <a:pt x="620" y="1130"/>
                    <a:pt x="588" y="1146"/>
                    <a:pt x="572" y="1146"/>
                  </a:cubicBezTo>
                  <a:cubicBezTo>
                    <a:pt x="541" y="1130"/>
                    <a:pt x="525" y="1130"/>
                    <a:pt x="509" y="1114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1"/>
            <p:cNvSpPr/>
            <p:nvPr/>
          </p:nvSpPr>
          <p:spPr>
            <a:xfrm>
              <a:off x="8061110" y="3561938"/>
              <a:ext cx="2638" cy="2638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1" y="33"/>
                  </a:moveTo>
                  <a:cubicBezTo>
                    <a:pt x="1" y="17"/>
                    <a:pt x="1" y="1"/>
                    <a:pt x="32" y="1"/>
                  </a:cubicBezTo>
                  <a:cubicBezTo>
                    <a:pt x="48" y="1"/>
                    <a:pt x="64" y="17"/>
                    <a:pt x="64" y="33"/>
                  </a:cubicBezTo>
                  <a:cubicBezTo>
                    <a:pt x="64" y="49"/>
                    <a:pt x="64" y="64"/>
                    <a:pt x="32" y="64"/>
                  </a:cubicBezTo>
                  <a:cubicBezTo>
                    <a:pt x="1" y="64"/>
                    <a:pt x="1" y="49"/>
                    <a:pt x="1" y="33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1"/>
            <p:cNvSpPr/>
            <p:nvPr/>
          </p:nvSpPr>
          <p:spPr>
            <a:xfrm>
              <a:off x="7781701" y="3074108"/>
              <a:ext cx="41318" cy="50369"/>
            </a:xfrm>
            <a:custGeom>
              <a:avLst/>
              <a:gdLst/>
              <a:ahLst/>
              <a:cxnLst/>
              <a:rect l="l" t="t" r="r" b="b"/>
              <a:pathLst>
                <a:path w="1018" h="1241" extrusionOk="0">
                  <a:moveTo>
                    <a:pt x="541" y="1240"/>
                  </a:moveTo>
                  <a:cubicBezTo>
                    <a:pt x="493" y="1224"/>
                    <a:pt x="445" y="1224"/>
                    <a:pt x="414" y="1208"/>
                  </a:cubicBezTo>
                  <a:cubicBezTo>
                    <a:pt x="350" y="1177"/>
                    <a:pt x="302" y="1129"/>
                    <a:pt x="255" y="1065"/>
                  </a:cubicBezTo>
                  <a:cubicBezTo>
                    <a:pt x="223" y="1034"/>
                    <a:pt x="207" y="986"/>
                    <a:pt x="191" y="938"/>
                  </a:cubicBezTo>
                  <a:cubicBezTo>
                    <a:pt x="128" y="906"/>
                    <a:pt x="96" y="859"/>
                    <a:pt x="64" y="795"/>
                  </a:cubicBezTo>
                  <a:cubicBezTo>
                    <a:pt x="16" y="716"/>
                    <a:pt x="0" y="604"/>
                    <a:pt x="32" y="509"/>
                  </a:cubicBezTo>
                  <a:cubicBezTo>
                    <a:pt x="0" y="366"/>
                    <a:pt x="48" y="239"/>
                    <a:pt x="143" y="127"/>
                  </a:cubicBezTo>
                  <a:cubicBezTo>
                    <a:pt x="191" y="80"/>
                    <a:pt x="255" y="32"/>
                    <a:pt x="334" y="16"/>
                  </a:cubicBezTo>
                  <a:cubicBezTo>
                    <a:pt x="398" y="0"/>
                    <a:pt x="477" y="0"/>
                    <a:pt x="541" y="16"/>
                  </a:cubicBezTo>
                  <a:cubicBezTo>
                    <a:pt x="604" y="32"/>
                    <a:pt x="668" y="80"/>
                    <a:pt x="732" y="127"/>
                  </a:cubicBezTo>
                  <a:cubicBezTo>
                    <a:pt x="763" y="143"/>
                    <a:pt x="795" y="175"/>
                    <a:pt x="811" y="207"/>
                  </a:cubicBezTo>
                  <a:lnTo>
                    <a:pt x="859" y="255"/>
                  </a:lnTo>
                  <a:cubicBezTo>
                    <a:pt x="891" y="302"/>
                    <a:pt x="907" y="334"/>
                    <a:pt x="922" y="366"/>
                  </a:cubicBezTo>
                  <a:cubicBezTo>
                    <a:pt x="938" y="398"/>
                    <a:pt x="954" y="429"/>
                    <a:pt x="970" y="461"/>
                  </a:cubicBezTo>
                  <a:cubicBezTo>
                    <a:pt x="986" y="509"/>
                    <a:pt x="1002" y="557"/>
                    <a:pt x="1002" y="604"/>
                  </a:cubicBezTo>
                  <a:cubicBezTo>
                    <a:pt x="1018" y="700"/>
                    <a:pt x="1002" y="795"/>
                    <a:pt x="954" y="891"/>
                  </a:cubicBezTo>
                  <a:cubicBezTo>
                    <a:pt x="954" y="922"/>
                    <a:pt x="922" y="970"/>
                    <a:pt x="907" y="1002"/>
                  </a:cubicBezTo>
                  <a:cubicBezTo>
                    <a:pt x="875" y="1050"/>
                    <a:pt x="843" y="1081"/>
                    <a:pt x="811" y="1113"/>
                  </a:cubicBezTo>
                  <a:cubicBezTo>
                    <a:pt x="779" y="1145"/>
                    <a:pt x="763" y="1161"/>
                    <a:pt x="732" y="1177"/>
                  </a:cubicBezTo>
                  <a:cubicBezTo>
                    <a:pt x="700" y="1193"/>
                    <a:pt x="652" y="1208"/>
                    <a:pt x="604" y="1224"/>
                  </a:cubicBezTo>
                  <a:lnTo>
                    <a:pt x="557" y="1224"/>
                  </a:ln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8190181" y="3008923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287" y="461"/>
                  </a:moveTo>
                  <a:cubicBezTo>
                    <a:pt x="271" y="493"/>
                    <a:pt x="223" y="493"/>
                    <a:pt x="191" y="493"/>
                  </a:cubicBezTo>
                  <a:cubicBezTo>
                    <a:pt x="128" y="493"/>
                    <a:pt x="80" y="446"/>
                    <a:pt x="48" y="382"/>
                  </a:cubicBezTo>
                  <a:cubicBezTo>
                    <a:pt x="0" y="302"/>
                    <a:pt x="0" y="207"/>
                    <a:pt x="48" y="128"/>
                  </a:cubicBezTo>
                  <a:lnTo>
                    <a:pt x="48" y="128"/>
                  </a:lnTo>
                  <a:cubicBezTo>
                    <a:pt x="64" y="80"/>
                    <a:pt x="96" y="32"/>
                    <a:pt x="144" y="16"/>
                  </a:cubicBezTo>
                  <a:cubicBezTo>
                    <a:pt x="207" y="0"/>
                    <a:pt x="255" y="16"/>
                    <a:pt x="302" y="48"/>
                  </a:cubicBezTo>
                  <a:cubicBezTo>
                    <a:pt x="318" y="64"/>
                    <a:pt x="350" y="80"/>
                    <a:pt x="366" y="112"/>
                  </a:cubicBezTo>
                  <a:cubicBezTo>
                    <a:pt x="382" y="143"/>
                    <a:pt x="382" y="159"/>
                    <a:pt x="398" y="191"/>
                  </a:cubicBezTo>
                  <a:cubicBezTo>
                    <a:pt x="414" y="207"/>
                    <a:pt x="430" y="223"/>
                    <a:pt x="461" y="255"/>
                  </a:cubicBezTo>
                  <a:cubicBezTo>
                    <a:pt x="509" y="318"/>
                    <a:pt x="509" y="398"/>
                    <a:pt x="461" y="477"/>
                  </a:cubicBezTo>
                  <a:cubicBezTo>
                    <a:pt x="461" y="493"/>
                    <a:pt x="446" y="493"/>
                    <a:pt x="430" y="509"/>
                  </a:cubicBezTo>
                  <a:lnTo>
                    <a:pt x="398" y="509"/>
                  </a:lnTo>
                  <a:cubicBezTo>
                    <a:pt x="366" y="509"/>
                    <a:pt x="318" y="493"/>
                    <a:pt x="287" y="461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1"/>
            <p:cNvSpPr/>
            <p:nvPr/>
          </p:nvSpPr>
          <p:spPr>
            <a:xfrm>
              <a:off x="8373437" y="3050201"/>
              <a:ext cx="45214" cy="57472"/>
            </a:xfrm>
            <a:custGeom>
              <a:avLst/>
              <a:gdLst/>
              <a:ahLst/>
              <a:cxnLst/>
              <a:rect l="l" t="t" r="r" b="b"/>
              <a:pathLst>
                <a:path w="1114" h="1416" extrusionOk="0">
                  <a:moveTo>
                    <a:pt x="557" y="1400"/>
                  </a:moveTo>
                  <a:cubicBezTo>
                    <a:pt x="510" y="1384"/>
                    <a:pt x="462" y="1368"/>
                    <a:pt x="414" y="1336"/>
                  </a:cubicBezTo>
                  <a:cubicBezTo>
                    <a:pt x="366" y="1305"/>
                    <a:pt x="335" y="1273"/>
                    <a:pt x="303" y="1241"/>
                  </a:cubicBezTo>
                  <a:cubicBezTo>
                    <a:pt x="287" y="1225"/>
                    <a:pt x="255" y="1193"/>
                    <a:pt x="239" y="1177"/>
                  </a:cubicBezTo>
                  <a:cubicBezTo>
                    <a:pt x="176" y="1146"/>
                    <a:pt x="144" y="1114"/>
                    <a:pt x="112" y="1066"/>
                  </a:cubicBezTo>
                  <a:cubicBezTo>
                    <a:pt x="64" y="1018"/>
                    <a:pt x="33" y="955"/>
                    <a:pt x="17" y="891"/>
                  </a:cubicBezTo>
                  <a:cubicBezTo>
                    <a:pt x="1" y="812"/>
                    <a:pt x="1" y="732"/>
                    <a:pt x="17" y="653"/>
                  </a:cubicBezTo>
                  <a:cubicBezTo>
                    <a:pt x="33" y="589"/>
                    <a:pt x="48" y="510"/>
                    <a:pt x="80" y="446"/>
                  </a:cubicBezTo>
                  <a:cubicBezTo>
                    <a:pt x="112" y="382"/>
                    <a:pt x="144" y="303"/>
                    <a:pt x="207" y="255"/>
                  </a:cubicBezTo>
                  <a:cubicBezTo>
                    <a:pt x="239" y="239"/>
                    <a:pt x="255" y="223"/>
                    <a:pt x="287" y="208"/>
                  </a:cubicBezTo>
                  <a:cubicBezTo>
                    <a:pt x="319" y="160"/>
                    <a:pt x="351" y="128"/>
                    <a:pt x="382" y="96"/>
                  </a:cubicBezTo>
                  <a:cubicBezTo>
                    <a:pt x="430" y="33"/>
                    <a:pt x="510" y="1"/>
                    <a:pt x="573" y="1"/>
                  </a:cubicBezTo>
                  <a:cubicBezTo>
                    <a:pt x="637" y="17"/>
                    <a:pt x="700" y="33"/>
                    <a:pt x="764" y="64"/>
                  </a:cubicBezTo>
                  <a:cubicBezTo>
                    <a:pt x="827" y="112"/>
                    <a:pt x="891" y="160"/>
                    <a:pt x="923" y="223"/>
                  </a:cubicBezTo>
                  <a:cubicBezTo>
                    <a:pt x="1002" y="335"/>
                    <a:pt x="1050" y="446"/>
                    <a:pt x="1066" y="573"/>
                  </a:cubicBezTo>
                  <a:cubicBezTo>
                    <a:pt x="1098" y="685"/>
                    <a:pt x="1114" y="780"/>
                    <a:pt x="1114" y="891"/>
                  </a:cubicBezTo>
                  <a:cubicBezTo>
                    <a:pt x="1098" y="971"/>
                    <a:pt x="1082" y="1050"/>
                    <a:pt x="1050" y="1114"/>
                  </a:cubicBezTo>
                  <a:cubicBezTo>
                    <a:pt x="1018" y="1193"/>
                    <a:pt x="971" y="1257"/>
                    <a:pt x="923" y="1305"/>
                  </a:cubicBezTo>
                  <a:cubicBezTo>
                    <a:pt x="859" y="1352"/>
                    <a:pt x="796" y="1384"/>
                    <a:pt x="732" y="1400"/>
                  </a:cubicBezTo>
                  <a:cubicBezTo>
                    <a:pt x="700" y="1400"/>
                    <a:pt x="668" y="1416"/>
                    <a:pt x="637" y="1416"/>
                  </a:cubicBezTo>
                  <a:cubicBezTo>
                    <a:pt x="605" y="1416"/>
                    <a:pt x="589" y="1400"/>
                    <a:pt x="557" y="1400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1"/>
            <p:cNvSpPr/>
            <p:nvPr/>
          </p:nvSpPr>
          <p:spPr>
            <a:xfrm>
              <a:off x="7365468" y="2890162"/>
              <a:ext cx="98141" cy="105243"/>
            </a:xfrm>
            <a:custGeom>
              <a:avLst/>
              <a:gdLst/>
              <a:ahLst/>
              <a:cxnLst/>
              <a:rect l="l" t="t" r="r" b="b"/>
              <a:pathLst>
                <a:path w="2418" h="2593" extrusionOk="0">
                  <a:moveTo>
                    <a:pt x="843" y="2577"/>
                  </a:moveTo>
                  <a:cubicBezTo>
                    <a:pt x="779" y="2529"/>
                    <a:pt x="748" y="2481"/>
                    <a:pt x="716" y="2418"/>
                  </a:cubicBezTo>
                  <a:cubicBezTo>
                    <a:pt x="668" y="2259"/>
                    <a:pt x="684" y="2084"/>
                    <a:pt x="764" y="1925"/>
                  </a:cubicBezTo>
                  <a:cubicBezTo>
                    <a:pt x="779" y="1893"/>
                    <a:pt x="795" y="1845"/>
                    <a:pt x="827" y="1813"/>
                  </a:cubicBezTo>
                  <a:cubicBezTo>
                    <a:pt x="843" y="1782"/>
                    <a:pt x="859" y="1750"/>
                    <a:pt x="891" y="1718"/>
                  </a:cubicBezTo>
                  <a:lnTo>
                    <a:pt x="954" y="1670"/>
                  </a:lnTo>
                  <a:lnTo>
                    <a:pt x="954" y="1670"/>
                  </a:lnTo>
                  <a:cubicBezTo>
                    <a:pt x="954" y="1639"/>
                    <a:pt x="970" y="1623"/>
                    <a:pt x="986" y="1591"/>
                  </a:cubicBezTo>
                  <a:cubicBezTo>
                    <a:pt x="970" y="1559"/>
                    <a:pt x="970" y="1527"/>
                    <a:pt x="986" y="1495"/>
                  </a:cubicBezTo>
                  <a:lnTo>
                    <a:pt x="970" y="1495"/>
                  </a:lnTo>
                  <a:lnTo>
                    <a:pt x="938" y="1495"/>
                  </a:lnTo>
                  <a:lnTo>
                    <a:pt x="827" y="1559"/>
                  </a:lnTo>
                  <a:cubicBezTo>
                    <a:pt x="795" y="1591"/>
                    <a:pt x="764" y="1623"/>
                    <a:pt x="716" y="1654"/>
                  </a:cubicBezTo>
                  <a:lnTo>
                    <a:pt x="668" y="1686"/>
                  </a:lnTo>
                  <a:cubicBezTo>
                    <a:pt x="636" y="1702"/>
                    <a:pt x="621" y="1718"/>
                    <a:pt x="589" y="1718"/>
                  </a:cubicBezTo>
                  <a:cubicBezTo>
                    <a:pt x="541" y="1734"/>
                    <a:pt x="493" y="1750"/>
                    <a:pt x="430" y="1750"/>
                  </a:cubicBezTo>
                  <a:cubicBezTo>
                    <a:pt x="382" y="1766"/>
                    <a:pt x="334" y="1750"/>
                    <a:pt x="287" y="1718"/>
                  </a:cubicBezTo>
                  <a:lnTo>
                    <a:pt x="255" y="1718"/>
                  </a:lnTo>
                  <a:cubicBezTo>
                    <a:pt x="239" y="1734"/>
                    <a:pt x="223" y="1734"/>
                    <a:pt x="207" y="1718"/>
                  </a:cubicBezTo>
                  <a:cubicBezTo>
                    <a:pt x="159" y="1718"/>
                    <a:pt x="112" y="1686"/>
                    <a:pt x="80" y="1639"/>
                  </a:cubicBezTo>
                  <a:cubicBezTo>
                    <a:pt x="0" y="1495"/>
                    <a:pt x="16" y="1321"/>
                    <a:pt x="128" y="1209"/>
                  </a:cubicBezTo>
                  <a:cubicBezTo>
                    <a:pt x="175" y="1177"/>
                    <a:pt x="223" y="1146"/>
                    <a:pt x="271" y="1130"/>
                  </a:cubicBezTo>
                  <a:cubicBezTo>
                    <a:pt x="303" y="1114"/>
                    <a:pt x="318" y="1114"/>
                    <a:pt x="350" y="1098"/>
                  </a:cubicBezTo>
                  <a:cubicBezTo>
                    <a:pt x="382" y="1098"/>
                    <a:pt x="430" y="1082"/>
                    <a:pt x="462" y="1082"/>
                  </a:cubicBezTo>
                  <a:cubicBezTo>
                    <a:pt x="493" y="1082"/>
                    <a:pt x="509" y="1082"/>
                    <a:pt x="541" y="1082"/>
                  </a:cubicBezTo>
                  <a:cubicBezTo>
                    <a:pt x="573" y="1082"/>
                    <a:pt x="605" y="1082"/>
                    <a:pt x="621" y="1098"/>
                  </a:cubicBezTo>
                  <a:lnTo>
                    <a:pt x="700" y="1114"/>
                  </a:lnTo>
                  <a:cubicBezTo>
                    <a:pt x="684" y="1082"/>
                    <a:pt x="668" y="1066"/>
                    <a:pt x="668" y="1018"/>
                  </a:cubicBezTo>
                  <a:cubicBezTo>
                    <a:pt x="652" y="987"/>
                    <a:pt x="636" y="971"/>
                    <a:pt x="621" y="955"/>
                  </a:cubicBezTo>
                  <a:cubicBezTo>
                    <a:pt x="573" y="875"/>
                    <a:pt x="541" y="780"/>
                    <a:pt x="525" y="700"/>
                  </a:cubicBezTo>
                  <a:cubicBezTo>
                    <a:pt x="525" y="637"/>
                    <a:pt x="525" y="589"/>
                    <a:pt x="525" y="526"/>
                  </a:cubicBezTo>
                  <a:cubicBezTo>
                    <a:pt x="541" y="478"/>
                    <a:pt x="557" y="430"/>
                    <a:pt x="589" y="367"/>
                  </a:cubicBezTo>
                  <a:cubicBezTo>
                    <a:pt x="589" y="351"/>
                    <a:pt x="605" y="319"/>
                    <a:pt x="621" y="287"/>
                  </a:cubicBezTo>
                  <a:cubicBezTo>
                    <a:pt x="621" y="255"/>
                    <a:pt x="636" y="208"/>
                    <a:pt x="652" y="160"/>
                  </a:cubicBezTo>
                  <a:cubicBezTo>
                    <a:pt x="668" y="128"/>
                    <a:pt x="684" y="80"/>
                    <a:pt x="732" y="49"/>
                  </a:cubicBezTo>
                  <a:cubicBezTo>
                    <a:pt x="764" y="17"/>
                    <a:pt x="795" y="1"/>
                    <a:pt x="843" y="1"/>
                  </a:cubicBezTo>
                  <a:cubicBezTo>
                    <a:pt x="891" y="1"/>
                    <a:pt x="938" y="17"/>
                    <a:pt x="970" y="49"/>
                  </a:cubicBezTo>
                  <a:cubicBezTo>
                    <a:pt x="986" y="96"/>
                    <a:pt x="1018" y="128"/>
                    <a:pt x="1050" y="176"/>
                  </a:cubicBezTo>
                  <a:cubicBezTo>
                    <a:pt x="1066" y="208"/>
                    <a:pt x="1066" y="239"/>
                    <a:pt x="1082" y="271"/>
                  </a:cubicBezTo>
                  <a:cubicBezTo>
                    <a:pt x="1097" y="319"/>
                    <a:pt x="1113" y="367"/>
                    <a:pt x="1129" y="398"/>
                  </a:cubicBezTo>
                  <a:cubicBezTo>
                    <a:pt x="1145" y="446"/>
                    <a:pt x="1161" y="510"/>
                    <a:pt x="1177" y="557"/>
                  </a:cubicBezTo>
                  <a:cubicBezTo>
                    <a:pt x="1209" y="621"/>
                    <a:pt x="1241" y="685"/>
                    <a:pt x="1272" y="748"/>
                  </a:cubicBezTo>
                  <a:cubicBezTo>
                    <a:pt x="1272" y="828"/>
                    <a:pt x="1272" y="891"/>
                    <a:pt x="1272" y="971"/>
                  </a:cubicBezTo>
                  <a:cubicBezTo>
                    <a:pt x="1320" y="955"/>
                    <a:pt x="1384" y="955"/>
                    <a:pt x="1447" y="939"/>
                  </a:cubicBezTo>
                  <a:lnTo>
                    <a:pt x="1479" y="923"/>
                  </a:lnTo>
                  <a:cubicBezTo>
                    <a:pt x="1479" y="907"/>
                    <a:pt x="1495" y="891"/>
                    <a:pt x="1495" y="875"/>
                  </a:cubicBezTo>
                  <a:cubicBezTo>
                    <a:pt x="1511" y="859"/>
                    <a:pt x="1495" y="844"/>
                    <a:pt x="1495" y="828"/>
                  </a:cubicBezTo>
                  <a:cubicBezTo>
                    <a:pt x="1495" y="764"/>
                    <a:pt x="1511" y="716"/>
                    <a:pt x="1543" y="669"/>
                  </a:cubicBezTo>
                  <a:cubicBezTo>
                    <a:pt x="1559" y="637"/>
                    <a:pt x="1574" y="605"/>
                    <a:pt x="1590" y="589"/>
                  </a:cubicBezTo>
                  <a:cubicBezTo>
                    <a:pt x="1622" y="557"/>
                    <a:pt x="1654" y="541"/>
                    <a:pt x="1686" y="526"/>
                  </a:cubicBezTo>
                  <a:cubicBezTo>
                    <a:pt x="1718" y="510"/>
                    <a:pt x="1765" y="494"/>
                    <a:pt x="1813" y="510"/>
                  </a:cubicBezTo>
                  <a:cubicBezTo>
                    <a:pt x="1829" y="494"/>
                    <a:pt x="1845" y="494"/>
                    <a:pt x="1877" y="510"/>
                  </a:cubicBezTo>
                  <a:cubicBezTo>
                    <a:pt x="1892" y="510"/>
                    <a:pt x="1908" y="526"/>
                    <a:pt x="1908" y="526"/>
                  </a:cubicBezTo>
                  <a:lnTo>
                    <a:pt x="1940" y="526"/>
                  </a:lnTo>
                  <a:lnTo>
                    <a:pt x="1972" y="526"/>
                  </a:lnTo>
                  <a:cubicBezTo>
                    <a:pt x="2004" y="526"/>
                    <a:pt x="2020" y="541"/>
                    <a:pt x="2051" y="557"/>
                  </a:cubicBezTo>
                  <a:cubicBezTo>
                    <a:pt x="2083" y="589"/>
                    <a:pt x="2099" y="605"/>
                    <a:pt x="2115" y="637"/>
                  </a:cubicBezTo>
                  <a:cubicBezTo>
                    <a:pt x="2131" y="685"/>
                    <a:pt x="2147" y="732"/>
                    <a:pt x="2131" y="780"/>
                  </a:cubicBezTo>
                  <a:cubicBezTo>
                    <a:pt x="2131" y="828"/>
                    <a:pt x="2115" y="875"/>
                    <a:pt x="2083" y="907"/>
                  </a:cubicBezTo>
                  <a:cubicBezTo>
                    <a:pt x="2067" y="923"/>
                    <a:pt x="2036" y="955"/>
                    <a:pt x="2004" y="971"/>
                  </a:cubicBezTo>
                  <a:cubicBezTo>
                    <a:pt x="1988" y="971"/>
                    <a:pt x="1956" y="987"/>
                    <a:pt x="1924" y="987"/>
                  </a:cubicBezTo>
                  <a:cubicBezTo>
                    <a:pt x="1877" y="1034"/>
                    <a:pt x="1829" y="1082"/>
                    <a:pt x="1781" y="1130"/>
                  </a:cubicBezTo>
                  <a:cubicBezTo>
                    <a:pt x="1749" y="1146"/>
                    <a:pt x="1718" y="1162"/>
                    <a:pt x="1702" y="1162"/>
                  </a:cubicBezTo>
                  <a:lnTo>
                    <a:pt x="1654" y="1177"/>
                  </a:lnTo>
                  <a:lnTo>
                    <a:pt x="1622" y="1193"/>
                  </a:lnTo>
                  <a:lnTo>
                    <a:pt x="1574" y="1209"/>
                  </a:lnTo>
                  <a:lnTo>
                    <a:pt x="1527" y="1241"/>
                  </a:lnTo>
                  <a:cubicBezTo>
                    <a:pt x="1527" y="1257"/>
                    <a:pt x="1527" y="1273"/>
                    <a:pt x="1511" y="1273"/>
                  </a:cubicBezTo>
                  <a:lnTo>
                    <a:pt x="1511" y="1273"/>
                  </a:lnTo>
                  <a:cubicBezTo>
                    <a:pt x="1543" y="1289"/>
                    <a:pt x="1559" y="1321"/>
                    <a:pt x="1590" y="1336"/>
                  </a:cubicBezTo>
                  <a:lnTo>
                    <a:pt x="1654" y="1416"/>
                  </a:lnTo>
                  <a:lnTo>
                    <a:pt x="1765" y="1511"/>
                  </a:lnTo>
                  <a:lnTo>
                    <a:pt x="1845" y="1543"/>
                  </a:lnTo>
                  <a:cubicBezTo>
                    <a:pt x="1877" y="1559"/>
                    <a:pt x="1892" y="1559"/>
                    <a:pt x="1924" y="1575"/>
                  </a:cubicBezTo>
                  <a:cubicBezTo>
                    <a:pt x="1956" y="1575"/>
                    <a:pt x="1988" y="1575"/>
                    <a:pt x="2020" y="1575"/>
                  </a:cubicBezTo>
                  <a:cubicBezTo>
                    <a:pt x="2051" y="1575"/>
                    <a:pt x="2083" y="1575"/>
                    <a:pt x="2115" y="1575"/>
                  </a:cubicBezTo>
                  <a:cubicBezTo>
                    <a:pt x="2179" y="1575"/>
                    <a:pt x="2226" y="1607"/>
                    <a:pt x="2274" y="1639"/>
                  </a:cubicBezTo>
                  <a:cubicBezTo>
                    <a:pt x="2369" y="1718"/>
                    <a:pt x="2417" y="1829"/>
                    <a:pt x="2417" y="1957"/>
                  </a:cubicBezTo>
                  <a:cubicBezTo>
                    <a:pt x="2417" y="2052"/>
                    <a:pt x="2369" y="2131"/>
                    <a:pt x="2306" y="2195"/>
                  </a:cubicBezTo>
                  <a:cubicBezTo>
                    <a:pt x="2258" y="2211"/>
                    <a:pt x="2226" y="2211"/>
                    <a:pt x="2195" y="2211"/>
                  </a:cubicBezTo>
                  <a:cubicBezTo>
                    <a:pt x="2163" y="2211"/>
                    <a:pt x="2147" y="2195"/>
                    <a:pt x="2131" y="2195"/>
                  </a:cubicBezTo>
                  <a:lnTo>
                    <a:pt x="2131" y="2195"/>
                  </a:lnTo>
                  <a:lnTo>
                    <a:pt x="2131" y="2195"/>
                  </a:lnTo>
                  <a:cubicBezTo>
                    <a:pt x="2115" y="2179"/>
                    <a:pt x="2083" y="2163"/>
                    <a:pt x="2067" y="2147"/>
                  </a:cubicBezTo>
                  <a:cubicBezTo>
                    <a:pt x="2051" y="2131"/>
                    <a:pt x="2051" y="2131"/>
                    <a:pt x="2036" y="2116"/>
                  </a:cubicBezTo>
                  <a:lnTo>
                    <a:pt x="1924" y="2084"/>
                  </a:lnTo>
                  <a:lnTo>
                    <a:pt x="1797" y="2052"/>
                  </a:lnTo>
                  <a:lnTo>
                    <a:pt x="1733" y="2020"/>
                  </a:lnTo>
                  <a:cubicBezTo>
                    <a:pt x="1702" y="2020"/>
                    <a:pt x="1670" y="2004"/>
                    <a:pt x="1654" y="1988"/>
                  </a:cubicBezTo>
                  <a:cubicBezTo>
                    <a:pt x="1606" y="1957"/>
                    <a:pt x="1543" y="1909"/>
                    <a:pt x="1495" y="1877"/>
                  </a:cubicBezTo>
                  <a:lnTo>
                    <a:pt x="1463" y="1845"/>
                  </a:lnTo>
                  <a:lnTo>
                    <a:pt x="1415" y="1845"/>
                  </a:lnTo>
                  <a:lnTo>
                    <a:pt x="1415" y="1877"/>
                  </a:lnTo>
                  <a:cubicBezTo>
                    <a:pt x="1400" y="1957"/>
                    <a:pt x="1368" y="2020"/>
                    <a:pt x="1320" y="2084"/>
                  </a:cubicBezTo>
                  <a:cubicBezTo>
                    <a:pt x="1288" y="2116"/>
                    <a:pt x="1272" y="2163"/>
                    <a:pt x="1241" y="2195"/>
                  </a:cubicBezTo>
                  <a:cubicBezTo>
                    <a:pt x="1225" y="2227"/>
                    <a:pt x="1209" y="2274"/>
                    <a:pt x="1193" y="2306"/>
                  </a:cubicBezTo>
                  <a:cubicBezTo>
                    <a:pt x="1177" y="2354"/>
                    <a:pt x="1161" y="2402"/>
                    <a:pt x="1129" y="2449"/>
                  </a:cubicBezTo>
                  <a:cubicBezTo>
                    <a:pt x="1113" y="2513"/>
                    <a:pt x="1066" y="2545"/>
                    <a:pt x="1002" y="2577"/>
                  </a:cubicBezTo>
                  <a:cubicBezTo>
                    <a:pt x="986" y="2577"/>
                    <a:pt x="954" y="2592"/>
                    <a:pt x="938" y="2592"/>
                  </a:cubicBezTo>
                  <a:cubicBezTo>
                    <a:pt x="907" y="2592"/>
                    <a:pt x="875" y="2577"/>
                    <a:pt x="843" y="2577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1"/>
            <p:cNvSpPr/>
            <p:nvPr/>
          </p:nvSpPr>
          <p:spPr>
            <a:xfrm>
              <a:off x="7578435" y="3487093"/>
              <a:ext cx="26463" cy="27153"/>
            </a:xfrm>
            <a:custGeom>
              <a:avLst/>
              <a:gdLst/>
              <a:ahLst/>
              <a:cxnLst/>
              <a:rect l="l" t="t" r="r" b="b"/>
              <a:pathLst>
                <a:path w="652" h="669" extrusionOk="0">
                  <a:moveTo>
                    <a:pt x="413" y="668"/>
                  </a:moveTo>
                  <a:cubicBezTo>
                    <a:pt x="334" y="668"/>
                    <a:pt x="255" y="637"/>
                    <a:pt x="175" y="605"/>
                  </a:cubicBezTo>
                  <a:cubicBezTo>
                    <a:pt x="127" y="573"/>
                    <a:pt x="80" y="525"/>
                    <a:pt x="48" y="462"/>
                  </a:cubicBezTo>
                  <a:cubicBezTo>
                    <a:pt x="16" y="382"/>
                    <a:pt x="0" y="287"/>
                    <a:pt x="32" y="207"/>
                  </a:cubicBezTo>
                  <a:cubicBezTo>
                    <a:pt x="48" y="144"/>
                    <a:pt x="80" y="96"/>
                    <a:pt x="127" y="48"/>
                  </a:cubicBezTo>
                  <a:cubicBezTo>
                    <a:pt x="143" y="32"/>
                    <a:pt x="159" y="16"/>
                    <a:pt x="175" y="16"/>
                  </a:cubicBezTo>
                  <a:cubicBezTo>
                    <a:pt x="207" y="1"/>
                    <a:pt x="223" y="1"/>
                    <a:pt x="239" y="1"/>
                  </a:cubicBezTo>
                  <a:cubicBezTo>
                    <a:pt x="270" y="1"/>
                    <a:pt x="286" y="1"/>
                    <a:pt x="302" y="1"/>
                  </a:cubicBezTo>
                  <a:cubicBezTo>
                    <a:pt x="334" y="1"/>
                    <a:pt x="366" y="16"/>
                    <a:pt x="382" y="32"/>
                  </a:cubicBezTo>
                  <a:cubicBezTo>
                    <a:pt x="398" y="48"/>
                    <a:pt x="413" y="64"/>
                    <a:pt x="429" y="80"/>
                  </a:cubicBezTo>
                  <a:lnTo>
                    <a:pt x="445" y="80"/>
                  </a:lnTo>
                  <a:lnTo>
                    <a:pt x="445" y="80"/>
                  </a:lnTo>
                  <a:lnTo>
                    <a:pt x="477" y="96"/>
                  </a:lnTo>
                  <a:cubicBezTo>
                    <a:pt x="541" y="112"/>
                    <a:pt x="588" y="160"/>
                    <a:pt x="604" y="207"/>
                  </a:cubicBezTo>
                  <a:cubicBezTo>
                    <a:pt x="636" y="271"/>
                    <a:pt x="652" y="334"/>
                    <a:pt x="636" y="414"/>
                  </a:cubicBezTo>
                  <a:cubicBezTo>
                    <a:pt x="636" y="478"/>
                    <a:pt x="604" y="541"/>
                    <a:pt x="572" y="589"/>
                  </a:cubicBezTo>
                  <a:cubicBezTo>
                    <a:pt x="525" y="621"/>
                    <a:pt x="477" y="652"/>
                    <a:pt x="429" y="652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1"/>
            <p:cNvSpPr/>
            <p:nvPr/>
          </p:nvSpPr>
          <p:spPr>
            <a:xfrm>
              <a:off x="8168872" y="3176066"/>
              <a:ext cx="80729" cy="95543"/>
            </a:xfrm>
            <a:custGeom>
              <a:avLst/>
              <a:gdLst/>
              <a:ahLst/>
              <a:cxnLst/>
              <a:rect l="l" t="t" r="r" b="b"/>
              <a:pathLst>
                <a:path w="1989" h="2354" extrusionOk="0">
                  <a:moveTo>
                    <a:pt x="1289" y="1813"/>
                  </a:moveTo>
                  <a:lnTo>
                    <a:pt x="1352" y="1797"/>
                  </a:lnTo>
                  <a:cubicBezTo>
                    <a:pt x="1400" y="1781"/>
                    <a:pt x="1448" y="1765"/>
                    <a:pt x="1495" y="1765"/>
                  </a:cubicBezTo>
                  <a:lnTo>
                    <a:pt x="1543" y="1733"/>
                  </a:lnTo>
                  <a:lnTo>
                    <a:pt x="1543" y="1733"/>
                  </a:lnTo>
                  <a:lnTo>
                    <a:pt x="1527" y="1733"/>
                  </a:lnTo>
                  <a:lnTo>
                    <a:pt x="1448" y="1717"/>
                  </a:lnTo>
                  <a:lnTo>
                    <a:pt x="1352" y="1733"/>
                  </a:lnTo>
                  <a:close/>
                  <a:moveTo>
                    <a:pt x="319" y="2258"/>
                  </a:moveTo>
                  <a:cubicBezTo>
                    <a:pt x="239" y="2115"/>
                    <a:pt x="176" y="1956"/>
                    <a:pt x="128" y="1781"/>
                  </a:cubicBezTo>
                  <a:cubicBezTo>
                    <a:pt x="96" y="1701"/>
                    <a:pt x="96" y="1622"/>
                    <a:pt x="128" y="1542"/>
                  </a:cubicBezTo>
                  <a:lnTo>
                    <a:pt x="128" y="1495"/>
                  </a:lnTo>
                  <a:cubicBezTo>
                    <a:pt x="112" y="1447"/>
                    <a:pt x="96" y="1399"/>
                    <a:pt x="80" y="1336"/>
                  </a:cubicBezTo>
                  <a:cubicBezTo>
                    <a:pt x="64" y="1272"/>
                    <a:pt x="48" y="1240"/>
                    <a:pt x="33" y="1193"/>
                  </a:cubicBezTo>
                  <a:cubicBezTo>
                    <a:pt x="17" y="1161"/>
                    <a:pt x="17" y="1129"/>
                    <a:pt x="1" y="1097"/>
                  </a:cubicBezTo>
                  <a:cubicBezTo>
                    <a:pt x="1" y="1050"/>
                    <a:pt x="1" y="1002"/>
                    <a:pt x="1" y="954"/>
                  </a:cubicBezTo>
                  <a:cubicBezTo>
                    <a:pt x="1" y="891"/>
                    <a:pt x="17" y="827"/>
                    <a:pt x="33" y="763"/>
                  </a:cubicBezTo>
                  <a:cubicBezTo>
                    <a:pt x="48" y="716"/>
                    <a:pt x="64" y="668"/>
                    <a:pt x="96" y="620"/>
                  </a:cubicBezTo>
                  <a:cubicBezTo>
                    <a:pt x="96" y="588"/>
                    <a:pt x="96" y="557"/>
                    <a:pt x="96" y="525"/>
                  </a:cubicBezTo>
                  <a:lnTo>
                    <a:pt x="96" y="509"/>
                  </a:lnTo>
                  <a:cubicBezTo>
                    <a:pt x="96" y="477"/>
                    <a:pt x="96" y="461"/>
                    <a:pt x="96" y="430"/>
                  </a:cubicBezTo>
                  <a:cubicBezTo>
                    <a:pt x="96" y="334"/>
                    <a:pt x="144" y="223"/>
                    <a:pt x="207" y="143"/>
                  </a:cubicBezTo>
                  <a:cubicBezTo>
                    <a:pt x="287" y="48"/>
                    <a:pt x="414" y="0"/>
                    <a:pt x="541" y="48"/>
                  </a:cubicBezTo>
                  <a:cubicBezTo>
                    <a:pt x="573" y="64"/>
                    <a:pt x="605" y="80"/>
                    <a:pt x="637" y="96"/>
                  </a:cubicBezTo>
                  <a:lnTo>
                    <a:pt x="684" y="127"/>
                  </a:lnTo>
                  <a:cubicBezTo>
                    <a:pt x="716" y="159"/>
                    <a:pt x="748" y="191"/>
                    <a:pt x="764" y="223"/>
                  </a:cubicBezTo>
                  <a:cubicBezTo>
                    <a:pt x="796" y="271"/>
                    <a:pt x="812" y="302"/>
                    <a:pt x="827" y="350"/>
                  </a:cubicBezTo>
                  <a:cubicBezTo>
                    <a:pt x="843" y="382"/>
                    <a:pt x="859" y="430"/>
                    <a:pt x="859" y="461"/>
                  </a:cubicBezTo>
                  <a:cubicBezTo>
                    <a:pt x="859" y="477"/>
                    <a:pt x="859" y="493"/>
                    <a:pt x="859" y="509"/>
                  </a:cubicBezTo>
                  <a:cubicBezTo>
                    <a:pt x="875" y="541"/>
                    <a:pt x="875" y="557"/>
                    <a:pt x="891" y="588"/>
                  </a:cubicBezTo>
                  <a:lnTo>
                    <a:pt x="891" y="652"/>
                  </a:lnTo>
                  <a:lnTo>
                    <a:pt x="891" y="684"/>
                  </a:lnTo>
                  <a:lnTo>
                    <a:pt x="923" y="732"/>
                  </a:lnTo>
                  <a:cubicBezTo>
                    <a:pt x="923" y="747"/>
                    <a:pt x="939" y="763"/>
                    <a:pt x="939" y="779"/>
                  </a:cubicBezTo>
                  <a:cubicBezTo>
                    <a:pt x="971" y="827"/>
                    <a:pt x="986" y="875"/>
                    <a:pt x="1002" y="906"/>
                  </a:cubicBezTo>
                  <a:cubicBezTo>
                    <a:pt x="1018" y="970"/>
                    <a:pt x="1034" y="1034"/>
                    <a:pt x="1034" y="1097"/>
                  </a:cubicBezTo>
                  <a:cubicBezTo>
                    <a:pt x="1050" y="1129"/>
                    <a:pt x="1050" y="1161"/>
                    <a:pt x="1034" y="1193"/>
                  </a:cubicBezTo>
                  <a:cubicBezTo>
                    <a:pt x="1034" y="1240"/>
                    <a:pt x="1034" y="1272"/>
                    <a:pt x="1018" y="1320"/>
                  </a:cubicBezTo>
                  <a:lnTo>
                    <a:pt x="986" y="1447"/>
                  </a:lnTo>
                  <a:cubicBezTo>
                    <a:pt x="986" y="1463"/>
                    <a:pt x="971" y="1511"/>
                    <a:pt x="971" y="1542"/>
                  </a:cubicBezTo>
                  <a:cubicBezTo>
                    <a:pt x="971" y="1574"/>
                    <a:pt x="971" y="1590"/>
                    <a:pt x="971" y="1606"/>
                  </a:cubicBezTo>
                  <a:lnTo>
                    <a:pt x="1034" y="1606"/>
                  </a:lnTo>
                  <a:lnTo>
                    <a:pt x="1098" y="1606"/>
                  </a:lnTo>
                  <a:lnTo>
                    <a:pt x="1098" y="1606"/>
                  </a:lnTo>
                  <a:cubicBezTo>
                    <a:pt x="1114" y="1574"/>
                    <a:pt x="1145" y="1558"/>
                    <a:pt x="1161" y="1527"/>
                  </a:cubicBezTo>
                  <a:cubicBezTo>
                    <a:pt x="1177" y="1511"/>
                    <a:pt x="1193" y="1511"/>
                    <a:pt x="1209" y="1495"/>
                  </a:cubicBezTo>
                  <a:cubicBezTo>
                    <a:pt x="1241" y="1495"/>
                    <a:pt x="1273" y="1479"/>
                    <a:pt x="1289" y="1479"/>
                  </a:cubicBezTo>
                  <a:lnTo>
                    <a:pt x="1336" y="1447"/>
                  </a:lnTo>
                  <a:lnTo>
                    <a:pt x="1400" y="1368"/>
                  </a:lnTo>
                  <a:lnTo>
                    <a:pt x="1400" y="1352"/>
                  </a:lnTo>
                  <a:cubicBezTo>
                    <a:pt x="1416" y="1336"/>
                    <a:pt x="1432" y="1320"/>
                    <a:pt x="1448" y="1304"/>
                  </a:cubicBezTo>
                  <a:cubicBezTo>
                    <a:pt x="1495" y="1224"/>
                    <a:pt x="1575" y="1177"/>
                    <a:pt x="1654" y="1177"/>
                  </a:cubicBezTo>
                  <a:cubicBezTo>
                    <a:pt x="1686" y="1177"/>
                    <a:pt x="1734" y="1177"/>
                    <a:pt x="1766" y="1209"/>
                  </a:cubicBezTo>
                  <a:lnTo>
                    <a:pt x="1829" y="1240"/>
                  </a:lnTo>
                  <a:lnTo>
                    <a:pt x="1861" y="1240"/>
                  </a:lnTo>
                  <a:cubicBezTo>
                    <a:pt x="1909" y="1256"/>
                    <a:pt x="1940" y="1288"/>
                    <a:pt x="1956" y="1336"/>
                  </a:cubicBezTo>
                  <a:cubicBezTo>
                    <a:pt x="1972" y="1368"/>
                    <a:pt x="1988" y="1415"/>
                    <a:pt x="1988" y="1463"/>
                  </a:cubicBezTo>
                  <a:cubicBezTo>
                    <a:pt x="1988" y="1511"/>
                    <a:pt x="1988" y="1542"/>
                    <a:pt x="1972" y="1590"/>
                  </a:cubicBezTo>
                  <a:lnTo>
                    <a:pt x="1972" y="1590"/>
                  </a:lnTo>
                  <a:cubicBezTo>
                    <a:pt x="1972" y="1606"/>
                    <a:pt x="1972" y="1622"/>
                    <a:pt x="1972" y="1638"/>
                  </a:cubicBezTo>
                  <a:cubicBezTo>
                    <a:pt x="1972" y="1670"/>
                    <a:pt x="1972" y="1686"/>
                    <a:pt x="1972" y="1717"/>
                  </a:cubicBezTo>
                  <a:cubicBezTo>
                    <a:pt x="1972" y="1765"/>
                    <a:pt x="1956" y="1813"/>
                    <a:pt x="1940" y="1876"/>
                  </a:cubicBezTo>
                  <a:cubicBezTo>
                    <a:pt x="1925" y="1892"/>
                    <a:pt x="1925" y="1924"/>
                    <a:pt x="1909" y="1940"/>
                  </a:cubicBezTo>
                  <a:lnTo>
                    <a:pt x="1893" y="1972"/>
                  </a:lnTo>
                  <a:lnTo>
                    <a:pt x="1861" y="2004"/>
                  </a:lnTo>
                  <a:cubicBezTo>
                    <a:pt x="1845" y="2035"/>
                    <a:pt x="1813" y="2051"/>
                    <a:pt x="1797" y="2067"/>
                  </a:cubicBezTo>
                  <a:cubicBezTo>
                    <a:pt x="1766" y="2099"/>
                    <a:pt x="1734" y="2115"/>
                    <a:pt x="1702" y="2147"/>
                  </a:cubicBezTo>
                  <a:lnTo>
                    <a:pt x="1622" y="2210"/>
                  </a:lnTo>
                  <a:lnTo>
                    <a:pt x="1543" y="2258"/>
                  </a:lnTo>
                  <a:cubicBezTo>
                    <a:pt x="1527" y="2274"/>
                    <a:pt x="1495" y="2290"/>
                    <a:pt x="1463" y="2306"/>
                  </a:cubicBezTo>
                  <a:cubicBezTo>
                    <a:pt x="1416" y="2321"/>
                    <a:pt x="1368" y="2337"/>
                    <a:pt x="1320" y="2353"/>
                  </a:cubicBezTo>
                  <a:cubicBezTo>
                    <a:pt x="1273" y="2353"/>
                    <a:pt x="1209" y="2337"/>
                    <a:pt x="1161" y="2321"/>
                  </a:cubicBezTo>
                  <a:lnTo>
                    <a:pt x="1098" y="2321"/>
                  </a:lnTo>
                  <a:cubicBezTo>
                    <a:pt x="1066" y="2321"/>
                    <a:pt x="1050" y="2306"/>
                    <a:pt x="1018" y="2290"/>
                  </a:cubicBezTo>
                  <a:cubicBezTo>
                    <a:pt x="971" y="2274"/>
                    <a:pt x="939" y="2226"/>
                    <a:pt x="923" y="2178"/>
                  </a:cubicBezTo>
                  <a:cubicBezTo>
                    <a:pt x="923" y="2178"/>
                    <a:pt x="923" y="2163"/>
                    <a:pt x="923" y="2163"/>
                  </a:cubicBezTo>
                  <a:lnTo>
                    <a:pt x="875" y="2178"/>
                  </a:lnTo>
                  <a:cubicBezTo>
                    <a:pt x="859" y="2178"/>
                    <a:pt x="827" y="2178"/>
                    <a:pt x="796" y="2178"/>
                  </a:cubicBezTo>
                  <a:cubicBezTo>
                    <a:pt x="764" y="2178"/>
                    <a:pt x="748" y="2163"/>
                    <a:pt x="732" y="2163"/>
                  </a:cubicBezTo>
                  <a:cubicBezTo>
                    <a:pt x="700" y="2194"/>
                    <a:pt x="669" y="2210"/>
                    <a:pt x="621" y="2226"/>
                  </a:cubicBezTo>
                  <a:cubicBezTo>
                    <a:pt x="621" y="2258"/>
                    <a:pt x="605" y="2274"/>
                    <a:pt x="589" y="2290"/>
                  </a:cubicBezTo>
                  <a:cubicBezTo>
                    <a:pt x="557" y="2337"/>
                    <a:pt x="510" y="2353"/>
                    <a:pt x="462" y="2353"/>
                  </a:cubicBezTo>
                  <a:cubicBezTo>
                    <a:pt x="398" y="2353"/>
                    <a:pt x="351" y="2306"/>
                    <a:pt x="319" y="2258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1"/>
            <p:cNvSpPr/>
            <p:nvPr/>
          </p:nvSpPr>
          <p:spPr>
            <a:xfrm>
              <a:off x="8394746" y="3258013"/>
              <a:ext cx="21349" cy="31009"/>
            </a:xfrm>
            <a:custGeom>
              <a:avLst/>
              <a:gdLst/>
              <a:ahLst/>
              <a:cxnLst/>
              <a:rect l="l" t="t" r="r" b="b"/>
              <a:pathLst>
                <a:path w="526" h="764" extrusionOk="0">
                  <a:moveTo>
                    <a:pt x="48" y="636"/>
                  </a:moveTo>
                  <a:cubicBezTo>
                    <a:pt x="0" y="541"/>
                    <a:pt x="32" y="430"/>
                    <a:pt x="96" y="366"/>
                  </a:cubicBezTo>
                  <a:lnTo>
                    <a:pt x="128" y="350"/>
                  </a:lnTo>
                  <a:cubicBezTo>
                    <a:pt x="96" y="255"/>
                    <a:pt x="112" y="144"/>
                    <a:pt x="175" y="64"/>
                  </a:cubicBezTo>
                  <a:cubicBezTo>
                    <a:pt x="207" y="32"/>
                    <a:pt x="239" y="16"/>
                    <a:pt x="271" y="0"/>
                  </a:cubicBezTo>
                  <a:cubicBezTo>
                    <a:pt x="318" y="0"/>
                    <a:pt x="366" y="16"/>
                    <a:pt x="414" y="48"/>
                  </a:cubicBezTo>
                  <a:cubicBezTo>
                    <a:pt x="493" y="112"/>
                    <a:pt x="525" y="223"/>
                    <a:pt x="493" y="334"/>
                  </a:cubicBezTo>
                  <a:lnTo>
                    <a:pt x="493" y="350"/>
                  </a:lnTo>
                  <a:cubicBezTo>
                    <a:pt x="493" y="382"/>
                    <a:pt x="477" y="414"/>
                    <a:pt x="461" y="446"/>
                  </a:cubicBezTo>
                  <a:cubicBezTo>
                    <a:pt x="461" y="477"/>
                    <a:pt x="446" y="509"/>
                    <a:pt x="430" y="541"/>
                  </a:cubicBezTo>
                  <a:cubicBezTo>
                    <a:pt x="414" y="589"/>
                    <a:pt x="398" y="636"/>
                    <a:pt x="366" y="684"/>
                  </a:cubicBezTo>
                  <a:cubicBezTo>
                    <a:pt x="334" y="716"/>
                    <a:pt x="271" y="748"/>
                    <a:pt x="223" y="764"/>
                  </a:cubicBezTo>
                  <a:lnTo>
                    <a:pt x="207" y="764"/>
                  </a:lnTo>
                  <a:cubicBezTo>
                    <a:pt x="128" y="748"/>
                    <a:pt x="64" y="700"/>
                    <a:pt x="48" y="636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8384436" y="3259961"/>
              <a:ext cx="35514" cy="37462"/>
            </a:xfrm>
            <a:custGeom>
              <a:avLst/>
              <a:gdLst/>
              <a:ahLst/>
              <a:cxnLst/>
              <a:rect l="l" t="t" r="r" b="b"/>
              <a:pathLst>
                <a:path w="875" h="923" extrusionOk="0">
                  <a:moveTo>
                    <a:pt x="207" y="906"/>
                  </a:moveTo>
                  <a:cubicBezTo>
                    <a:pt x="127" y="859"/>
                    <a:pt x="80" y="795"/>
                    <a:pt x="48" y="716"/>
                  </a:cubicBezTo>
                  <a:cubicBezTo>
                    <a:pt x="16" y="620"/>
                    <a:pt x="0" y="541"/>
                    <a:pt x="16" y="445"/>
                  </a:cubicBezTo>
                  <a:cubicBezTo>
                    <a:pt x="16" y="382"/>
                    <a:pt x="32" y="302"/>
                    <a:pt x="64" y="239"/>
                  </a:cubicBezTo>
                  <a:cubicBezTo>
                    <a:pt x="127" y="111"/>
                    <a:pt x="270" y="48"/>
                    <a:pt x="413" y="80"/>
                  </a:cubicBezTo>
                  <a:lnTo>
                    <a:pt x="413" y="80"/>
                  </a:lnTo>
                  <a:cubicBezTo>
                    <a:pt x="445" y="16"/>
                    <a:pt x="525" y="0"/>
                    <a:pt x="588" y="0"/>
                  </a:cubicBezTo>
                  <a:cubicBezTo>
                    <a:pt x="652" y="16"/>
                    <a:pt x="700" y="64"/>
                    <a:pt x="731" y="111"/>
                  </a:cubicBezTo>
                  <a:lnTo>
                    <a:pt x="731" y="111"/>
                  </a:lnTo>
                  <a:cubicBezTo>
                    <a:pt x="795" y="175"/>
                    <a:pt x="843" y="254"/>
                    <a:pt x="859" y="334"/>
                  </a:cubicBezTo>
                  <a:cubicBezTo>
                    <a:pt x="874" y="398"/>
                    <a:pt x="874" y="445"/>
                    <a:pt x="859" y="509"/>
                  </a:cubicBezTo>
                  <a:cubicBezTo>
                    <a:pt x="859" y="557"/>
                    <a:pt x="827" y="620"/>
                    <a:pt x="811" y="684"/>
                  </a:cubicBezTo>
                  <a:cubicBezTo>
                    <a:pt x="779" y="731"/>
                    <a:pt x="731" y="779"/>
                    <a:pt x="684" y="827"/>
                  </a:cubicBezTo>
                  <a:cubicBezTo>
                    <a:pt x="636" y="843"/>
                    <a:pt x="604" y="859"/>
                    <a:pt x="556" y="875"/>
                  </a:cubicBezTo>
                  <a:lnTo>
                    <a:pt x="541" y="875"/>
                  </a:lnTo>
                  <a:lnTo>
                    <a:pt x="493" y="906"/>
                  </a:lnTo>
                  <a:cubicBezTo>
                    <a:pt x="461" y="906"/>
                    <a:pt x="429" y="922"/>
                    <a:pt x="397" y="922"/>
                  </a:cubicBezTo>
                  <a:cubicBezTo>
                    <a:pt x="382" y="922"/>
                    <a:pt x="350" y="922"/>
                    <a:pt x="334" y="922"/>
                  </a:cubicBezTo>
                  <a:cubicBezTo>
                    <a:pt x="286" y="922"/>
                    <a:pt x="239" y="922"/>
                    <a:pt x="207" y="906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1"/>
            <p:cNvSpPr/>
            <p:nvPr/>
          </p:nvSpPr>
          <p:spPr>
            <a:xfrm>
              <a:off x="8341819" y="3399342"/>
              <a:ext cx="18102" cy="23906"/>
            </a:xfrm>
            <a:custGeom>
              <a:avLst/>
              <a:gdLst/>
              <a:ahLst/>
              <a:cxnLst/>
              <a:rect l="l" t="t" r="r" b="b"/>
              <a:pathLst>
                <a:path w="446" h="589" extrusionOk="0">
                  <a:moveTo>
                    <a:pt x="1" y="302"/>
                  </a:moveTo>
                  <a:cubicBezTo>
                    <a:pt x="1" y="175"/>
                    <a:pt x="80" y="0"/>
                    <a:pt x="223" y="0"/>
                  </a:cubicBezTo>
                  <a:cubicBezTo>
                    <a:pt x="366" y="0"/>
                    <a:pt x="446" y="175"/>
                    <a:pt x="446" y="302"/>
                  </a:cubicBezTo>
                  <a:cubicBezTo>
                    <a:pt x="446" y="414"/>
                    <a:pt x="366" y="589"/>
                    <a:pt x="223" y="589"/>
                  </a:cubicBezTo>
                  <a:cubicBezTo>
                    <a:pt x="80" y="589"/>
                    <a:pt x="1" y="430"/>
                    <a:pt x="1" y="302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7400942" y="3278023"/>
              <a:ext cx="32308" cy="37462"/>
            </a:xfrm>
            <a:custGeom>
              <a:avLst/>
              <a:gdLst/>
              <a:ahLst/>
              <a:cxnLst/>
              <a:rect l="l" t="t" r="r" b="b"/>
              <a:pathLst>
                <a:path w="796" h="923" extrusionOk="0">
                  <a:moveTo>
                    <a:pt x="287" y="891"/>
                  </a:moveTo>
                  <a:cubicBezTo>
                    <a:pt x="271" y="875"/>
                    <a:pt x="255" y="875"/>
                    <a:pt x="239" y="859"/>
                  </a:cubicBezTo>
                  <a:lnTo>
                    <a:pt x="208" y="859"/>
                  </a:lnTo>
                  <a:cubicBezTo>
                    <a:pt x="144" y="843"/>
                    <a:pt x="80" y="779"/>
                    <a:pt x="80" y="700"/>
                  </a:cubicBezTo>
                  <a:cubicBezTo>
                    <a:pt x="64" y="668"/>
                    <a:pt x="64" y="636"/>
                    <a:pt x="64" y="620"/>
                  </a:cubicBezTo>
                  <a:cubicBezTo>
                    <a:pt x="64" y="604"/>
                    <a:pt x="64" y="589"/>
                    <a:pt x="64" y="573"/>
                  </a:cubicBezTo>
                  <a:cubicBezTo>
                    <a:pt x="49" y="557"/>
                    <a:pt x="49" y="541"/>
                    <a:pt x="49" y="525"/>
                  </a:cubicBezTo>
                  <a:cubicBezTo>
                    <a:pt x="1" y="398"/>
                    <a:pt x="17" y="255"/>
                    <a:pt x="112" y="159"/>
                  </a:cubicBezTo>
                  <a:lnTo>
                    <a:pt x="144" y="143"/>
                  </a:lnTo>
                  <a:cubicBezTo>
                    <a:pt x="160" y="112"/>
                    <a:pt x="176" y="96"/>
                    <a:pt x="208" y="64"/>
                  </a:cubicBezTo>
                  <a:cubicBezTo>
                    <a:pt x="271" y="16"/>
                    <a:pt x="367" y="0"/>
                    <a:pt x="446" y="32"/>
                  </a:cubicBezTo>
                  <a:lnTo>
                    <a:pt x="494" y="48"/>
                  </a:lnTo>
                  <a:lnTo>
                    <a:pt x="494" y="48"/>
                  </a:lnTo>
                  <a:cubicBezTo>
                    <a:pt x="541" y="64"/>
                    <a:pt x="573" y="80"/>
                    <a:pt x="605" y="96"/>
                  </a:cubicBezTo>
                  <a:cubicBezTo>
                    <a:pt x="653" y="127"/>
                    <a:pt x="685" y="159"/>
                    <a:pt x="716" y="207"/>
                  </a:cubicBezTo>
                  <a:cubicBezTo>
                    <a:pt x="764" y="286"/>
                    <a:pt x="796" y="382"/>
                    <a:pt x="796" y="477"/>
                  </a:cubicBezTo>
                  <a:cubicBezTo>
                    <a:pt x="796" y="604"/>
                    <a:pt x="764" y="716"/>
                    <a:pt x="685" y="795"/>
                  </a:cubicBezTo>
                  <a:cubicBezTo>
                    <a:pt x="637" y="859"/>
                    <a:pt x="557" y="891"/>
                    <a:pt x="494" y="907"/>
                  </a:cubicBezTo>
                  <a:cubicBezTo>
                    <a:pt x="462" y="907"/>
                    <a:pt x="430" y="922"/>
                    <a:pt x="398" y="922"/>
                  </a:cubicBezTo>
                  <a:lnTo>
                    <a:pt x="398" y="922"/>
                  </a:lnTo>
                  <a:cubicBezTo>
                    <a:pt x="367" y="907"/>
                    <a:pt x="335" y="907"/>
                    <a:pt x="287" y="891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7260913" y="3050201"/>
              <a:ext cx="18102" cy="23947"/>
            </a:xfrm>
            <a:custGeom>
              <a:avLst/>
              <a:gdLst/>
              <a:ahLst/>
              <a:cxnLst/>
              <a:rect l="l" t="t" r="r" b="b"/>
              <a:pathLst>
                <a:path w="446" h="590" extrusionOk="0">
                  <a:moveTo>
                    <a:pt x="1" y="287"/>
                  </a:moveTo>
                  <a:cubicBezTo>
                    <a:pt x="1" y="176"/>
                    <a:pt x="80" y="1"/>
                    <a:pt x="223" y="1"/>
                  </a:cubicBezTo>
                  <a:cubicBezTo>
                    <a:pt x="382" y="1"/>
                    <a:pt x="446" y="176"/>
                    <a:pt x="446" y="287"/>
                  </a:cubicBezTo>
                  <a:cubicBezTo>
                    <a:pt x="446" y="414"/>
                    <a:pt x="382" y="589"/>
                    <a:pt x="223" y="589"/>
                  </a:cubicBezTo>
                  <a:cubicBezTo>
                    <a:pt x="80" y="589"/>
                    <a:pt x="1" y="414"/>
                    <a:pt x="1" y="287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7883658" y="3239302"/>
              <a:ext cx="109099" cy="111007"/>
            </a:xfrm>
            <a:custGeom>
              <a:avLst/>
              <a:gdLst/>
              <a:ahLst/>
              <a:cxnLst/>
              <a:rect l="l" t="t" r="r" b="b"/>
              <a:pathLst>
                <a:path w="2688" h="2735" extrusionOk="0">
                  <a:moveTo>
                    <a:pt x="875" y="2735"/>
                  </a:moveTo>
                  <a:lnTo>
                    <a:pt x="811" y="2735"/>
                  </a:lnTo>
                  <a:cubicBezTo>
                    <a:pt x="795" y="2735"/>
                    <a:pt x="764" y="2719"/>
                    <a:pt x="748" y="2719"/>
                  </a:cubicBezTo>
                  <a:cubicBezTo>
                    <a:pt x="732" y="2719"/>
                    <a:pt x="716" y="2703"/>
                    <a:pt x="700" y="2687"/>
                  </a:cubicBezTo>
                  <a:cubicBezTo>
                    <a:pt x="684" y="2671"/>
                    <a:pt x="652" y="2655"/>
                    <a:pt x="636" y="2640"/>
                  </a:cubicBezTo>
                  <a:lnTo>
                    <a:pt x="605" y="2592"/>
                  </a:lnTo>
                  <a:cubicBezTo>
                    <a:pt x="589" y="2560"/>
                    <a:pt x="573" y="2528"/>
                    <a:pt x="557" y="2496"/>
                  </a:cubicBezTo>
                  <a:cubicBezTo>
                    <a:pt x="525" y="2385"/>
                    <a:pt x="525" y="2258"/>
                    <a:pt x="589" y="2147"/>
                  </a:cubicBezTo>
                  <a:cubicBezTo>
                    <a:pt x="605" y="2099"/>
                    <a:pt x="620" y="2067"/>
                    <a:pt x="652" y="2051"/>
                  </a:cubicBezTo>
                  <a:cubicBezTo>
                    <a:pt x="668" y="2020"/>
                    <a:pt x="684" y="2004"/>
                    <a:pt x="716" y="1988"/>
                  </a:cubicBezTo>
                  <a:lnTo>
                    <a:pt x="748" y="1972"/>
                  </a:lnTo>
                  <a:lnTo>
                    <a:pt x="764" y="1924"/>
                  </a:lnTo>
                  <a:lnTo>
                    <a:pt x="764" y="1892"/>
                  </a:lnTo>
                  <a:cubicBezTo>
                    <a:pt x="764" y="1892"/>
                    <a:pt x="764" y="1876"/>
                    <a:pt x="764" y="1861"/>
                  </a:cubicBezTo>
                  <a:cubicBezTo>
                    <a:pt x="764" y="1829"/>
                    <a:pt x="764" y="1813"/>
                    <a:pt x="779" y="1781"/>
                  </a:cubicBezTo>
                  <a:cubicBezTo>
                    <a:pt x="795" y="1749"/>
                    <a:pt x="779" y="1733"/>
                    <a:pt x="779" y="1702"/>
                  </a:cubicBezTo>
                  <a:lnTo>
                    <a:pt x="764" y="1702"/>
                  </a:lnTo>
                  <a:cubicBezTo>
                    <a:pt x="748" y="1702"/>
                    <a:pt x="716" y="1686"/>
                    <a:pt x="684" y="1670"/>
                  </a:cubicBezTo>
                  <a:cubicBezTo>
                    <a:pt x="652" y="1654"/>
                    <a:pt x="636" y="1638"/>
                    <a:pt x="605" y="1606"/>
                  </a:cubicBezTo>
                  <a:lnTo>
                    <a:pt x="541" y="1511"/>
                  </a:lnTo>
                  <a:lnTo>
                    <a:pt x="461" y="1447"/>
                  </a:lnTo>
                  <a:cubicBezTo>
                    <a:pt x="382" y="1431"/>
                    <a:pt x="318" y="1415"/>
                    <a:pt x="239" y="1399"/>
                  </a:cubicBezTo>
                  <a:cubicBezTo>
                    <a:pt x="191" y="1368"/>
                    <a:pt x="128" y="1320"/>
                    <a:pt x="96" y="1272"/>
                  </a:cubicBezTo>
                  <a:cubicBezTo>
                    <a:pt x="32" y="1193"/>
                    <a:pt x="0" y="1097"/>
                    <a:pt x="16" y="986"/>
                  </a:cubicBezTo>
                  <a:cubicBezTo>
                    <a:pt x="16" y="922"/>
                    <a:pt x="48" y="859"/>
                    <a:pt x="96" y="811"/>
                  </a:cubicBezTo>
                  <a:cubicBezTo>
                    <a:pt x="112" y="779"/>
                    <a:pt x="128" y="763"/>
                    <a:pt x="159" y="748"/>
                  </a:cubicBezTo>
                  <a:cubicBezTo>
                    <a:pt x="175" y="732"/>
                    <a:pt x="207" y="716"/>
                    <a:pt x="239" y="716"/>
                  </a:cubicBezTo>
                  <a:cubicBezTo>
                    <a:pt x="287" y="700"/>
                    <a:pt x="350" y="700"/>
                    <a:pt x="414" y="716"/>
                  </a:cubicBezTo>
                  <a:cubicBezTo>
                    <a:pt x="430" y="716"/>
                    <a:pt x="461" y="716"/>
                    <a:pt x="493" y="732"/>
                  </a:cubicBezTo>
                  <a:lnTo>
                    <a:pt x="557" y="763"/>
                  </a:lnTo>
                  <a:cubicBezTo>
                    <a:pt x="589" y="779"/>
                    <a:pt x="620" y="779"/>
                    <a:pt x="636" y="811"/>
                  </a:cubicBezTo>
                  <a:lnTo>
                    <a:pt x="716" y="859"/>
                  </a:lnTo>
                  <a:lnTo>
                    <a:pt x="843" y="954"/>
                  </a:lnTo>
                  <a:lnTo>
                    <a:pt x="954" y="986"/>
                  </a:lnTo>
                  <a:lnTo>
                    <a:pt x="1018" y="970"/>
                  </a:lnTo>
                  <a:lnTo>
                    <a:pt x="1113" y="938"/>
                  </a:lnTo>
                  <a:lnTo>
                    <a:pt x="1177" y="938"/>
                  </a:lnTo>
                  <a:lnTo>
                    <a:pt x="1177" y="938"/>
                  </a:lnTo>
                  <a:cubicBezTo>
                    <a:pt x="1161" y="922"/>
                    <a:pt x="1145" y="922"/>
                    <a:pt x="1145" y="922"/>
                  </a:cubicBezTo>
                  <a:cubicBezTo>
                    <a:pt x="1113" y="891"/>
                    <a:pt x="1082" y="859"/>
                    <a:pt x="1066" y="827"/>
                  </a:cubicBezTo>
                  <a:cubicBezTo>
                    <a:pt x="1050" y="811"/>
                    <a:pt x="1034" y="795"/>
                    <a:pt x="1034" y="763"/>
                  </a:cubicBezTo>
                  <a:cubicBezTo>
                    <a:pt x="1018" y="716"/>
                    <a:pt x="1018" y="668"/>
                    <a:pt x="1018" y="636"/>
                  </a:cubicBezTo>
                  <a:cubicBezTo>
                    <a:pt x="1018" y="605"/>
                    <a:pt x="1002" y="573"/>
                    <a:pt x="1002" y="557"/>
                  </a:cubicBezTo>
                  <a:cubicBezTo>
                    <a:pt x="986" y="525"/>
                    <a:pt x="970" y="493"/>
                    <a:pt x="970" y="446"/>
                  </a:cubicBezTo>
                  <a:cubicBezTo>
                    <a:pt x="938" y="382"/>
                    <a:pt x="923" y="318"/>
                    <a:pt x="938" y="255"/>
                  </a:cubicBezTo>
                  <a:cubicBezTo>
                    <a:pt x="938" y="223"/>
                    <a:pt x="938" y="191"/>
                    <a:pt x="954" y="159"/>
                  </a:cubicBezTo>
                  <a:cubicBezTo>
                    <a:pt x="970" y="128"/>
                    <a:pt x="986" y="96"/>
                    <a:pt x="1002" y="64"/>
                  </a:cubicBezTo>
                  <a:cubicBezTo>
                    <a:pt x="1050" y="16"/>
                    <a:pt x="1129" y="0"/>
                    <a:pt x="1193" y="32"/>
                  </a:cubicBezTo>
                  <a:cubicBezTo>
                    <a:pt x="1240" y="64"/>
                    <a:pt x="1272" y="112"/>
                    <a:pt x="1288" y="159"/>
                  </a:cubicBezTo>
                  <a:lnTo>
                    <a:pt x="1288" y="159"/>
                  </a:lnTo>
                  <a:cubicBezTo>
                    <a:pt x="1288" y="175"/>
                    <a:pt x="1304" y="191"/>
                    <a:pt x="1304" y="207"/>
                  </a:cubicBezTo>
                  <a:lnTo>
                    <a:pt x="1320" y="239"/>
                  </a:lnTo>
                  <a:lnTo>
                    <a:pt x="1352" y="271"/>
                  </a:lnTo>
                  <a:cubicBezTo>
                    <a:pt x="1384" y="287"/>
                    <a:pt x="1415" y="302"/>
                    <a:pt x="1447" y="334"/>
                  </a:cubicBezTo>
                  <a:cubicBezTo>
                    <a:pt x="1447" y="366"/>
                    <a:pt x="1463" y="382"/>
                    <a:pt x="1479" y="414"/>
                  </a:cubicBezTo>
                  <a:cubicBezTo>
                    <a:pt x="1495" y="446"/>
                    <a:pt x="1511" y="477"/>
                    <a:pt x="1527" y="509"/>
                  </a:cubicBezTo>
                  <a:cubicBezTo>
                    <a:pt x="1543" y="573"/>
                    <a:pt x="1543" y="636"/>
                    <a:pt x="1543" y="700"/>
                  </a:cubicBezTo>
                  <a:lnTo>
                    <a:pt x="1543" y="891"/>
                  </a:lnTo>
                  <a:lnTo>
                    <a:pt x="1543" y="922"/>
                  </a:lnTo>
                  <a:lnTo>
                    <a:pt x="1543" y="970"/>
                  </a:lnTo>
                  <a:cubicBezTo>
                    <a:pt x="1543" y="1002"/>
                    <a:pt x="1558" y="1050"/>
                    <a:pt x="1574" y="1081"/>
                  </a:cubicBezTo>
                  <a:lnTo>
                    <a:pt x="1574" y="1081"/>
                  </a:lnTo>
                  <a:lnTo>
                    <a:pt x="1574" y="1081"/>
                  </a:lnTo>
                  <a:lnTo>
                    <a:pt x="1590" y="1066"/>
                  </a:lnTo>
                  <a:cubicBezTo>
                    <a:pt x="1606" y="1018"/>
                    <a:pt x="1638" y="986"/>
                    <a:pt x="1670" y="970"/>
                  </a:cubicBezTo>
                  <a:cubicBezTo>
                    <a:pt x="1686" y="954"/>
                    <a:pt x="1702" y="938"/>
                    <a:pt x="1717" y="922"/>
                  </a:cubicBezTo>
                  <a:lnTo>
                    <a:pt x="1749" y="875"/>
                  </a:lnTo>
                  <a:cubicBezTo>
                    <a:pt x="1765" y="843"/>
                    <a:pt x="1781" y="795"/>
                    <a:pt x="1797" y="748"/>
                  </a:cubicBezTo>
                  <a:cubicBezTo>
                    <a:pt x="1813" y="700"/>
                    <a:pt x="1813" y="700"/>
                    <a:pt x="1813" y="684"/>
                  </a:cubicBezTo>
                  <a:cubicBezTo>
                    <a:pt x="1829" y="652"/>
                    <a:pt x="1845" y="636"/>
                    <a:pt x="1845" y="605"/>
                  </a:cubicBezTo>
                  <a:cubicBezTo>
                    <a:pt x="1861" y="589"/>
                    <a:pt x="1876" y="573"/>
                    <a:pt x="1892" y="541"/>
                  </a:cubicBezTo>
                  <a:cubicBezTo>
                    <a:pt x="1908" y="525"/>
                    <a:pt x="1940" y="509"/>
                    <a:pt x="1956" y="493"/>
                  </a:cubicBezTo>
                  <a:cubicBezTo>
                    <a:pt x="1988" y="477"/>
                    <a:pt x="2020" y="461"/>
                    <a:pt x="2067" y="446"/>
                  </a:cubicBezTo>
                  <a:lnTo>
                    <a:pt x="2131" y="430"/>
                  </a:lnTo>
                  <a:lnTo>
                    <a:pt x="2179" y="414"/>
                  </a:lnTo>
                  <a:cubicBezTo>
                    <a:pt x="2194" y="414"/>
                    <a:pt x="2210" y="414"/>
                    <a:pt x="2226" y="414"/>
                  </a:cubicBezTo>
                  <a:cubicBezTo>
                    <a:pt x="2258" y="414"/>
                    <a:pt x="2290" y="430"/>
                    <a:pt x="2306" y="430"/>
                  </a:cubicBezTo>
                  <a:cubicBezTo>
                    <a:pt x="2338" y="461"/>
                    <a:pt x="2353" y="477"/>
                    <a:pt x="2369" y="509"/>
                  </a:cubicBezTo>
                  <a:cubicBezTo>
                    <a:pt x="2401" y="573"/>
                    <a:pt x="2401" y="652"/>
                    <a:pt x="2369" y="716"/>
                  </a:cubicBezTo>
                  <a:cubicBezTo>
                    <a:pt x="2369" y="748"/>
                    <a:pt x="2353" y="779"/>
                    <a:pt x="2322" y="795"/>
                  </a:cubicBezTo>
                  <a:cubicBezTo>
                    <a:pt x="2306" y="811"/>
                    <a:pt x="2290" y="827"/>
                    <a:pt x="2274" y="827"/>
                  </a:cubicBezTo>
                  <a:lnTo>
                    <a:pt x="2274" y="843"/>
                  </a:lnTo>
                  <a:lnTo>
                    <a:pt x="2274" y="875"/>
                  </a:lnTo>
                  <a:cubicBezTo>
                    <a:pt x="2274" y="907"/>
                    <a:pt x="2274" y="938"/>
                    <a:pt x="2274" y="986"/>
                  </a:cubicBezTo>
                  <a:cubicBezTo>
                    <a:pt x="2274" y="1018"/>
                    <a:pt x="2258" y="1066"/>
                    <a:pt x="2258" y="1097"/>
                  </a:cubicBezTo>
                  <a:cubicBezTo>
                    <a:pt x="2242" y="1145"/>
                    <a:pt x="2226" y="1193"/>
                    <a:pt x="2210" y="1240"/>
                  </a:cubicBezTo>
                  <a:cubicBezTo>
                    <a:pt x="2163" y="1288"/>
                    <a:pt x="2099" y="1336"/>
                    <a:pt x="2035" y="1368"/>
                  </a:cubicBezTo>
                  <a:lnTo>
                    <a:pt x="1972" y="1399"/>
                  </a:lnTo>
                  <a:cubicBezTo>
                    <a:pt x="2020" y="1415"/>
                    <a:pt x="2067" y="1431"/>
                    <a:pt x="2115" y="1463"/>
                  </a:cubicBezTo>
                  <a:lnTo>
                    <a:pt x="2179" y="1511"/>
                  </a:lnTo>
                  <a:cubicBezTo>
                    <a:pt x="2210" y="1511"/>
                    <a:pt x="2226" y="1527"/>
                    <a:pt x="2242" y="1558"/>
                  </a:cubicBezTo>
                  <a:lnTo>
                    <a:pt x="2353" y="1686"/>
                  </a:lnTo>
                  <a:cubicBezTo>
                    <a:pt x="2369" y="1717"/>
                    <a:pt x="2401" y="1733"/>
                    <a:pt x="2417" y="1765"/>
                  </a:cubicBezTo>
                  <a:cubicBezTo>
                    <a:pt x="2433" y="1797"/>
                    <a:pt x="2449" y="1829"/>
                    <a:pt x="2465" y="1861"/>
                  </a:cubicBezTo>
                  <a:cubicBezTo>
                    <a:pt x="2512" y="1908"/>
                    <a:pt x="2544" y="1940"/>
                    <a:pt x="2576" y="1988"/>
                  </a:cubicBezTo>
                  <a:cubicBezTo>
                    <a:pt x="2608" y="2035"/>
                    <a:pt x="2640" y="2099"/>
                    <a:pt x="2656" y="2147"/>
                  </a:cubicBezTo>
                  <a:cubicBezTo>
                    <a:pt x="2687" y="2210"/>
                    <a:pt x="2687" y="2258"/>
                    <a:pt x="2671" y="2306"/>
                  </a:cubicBezTo>
                  <a:cubicBezTo>
                    <a:pt x="2671" y="2353"/>
                    <a:pt x="2656" y="2385"/>
                    <a:pt x="2640" y="2417"/>
                  </a:cubicBezTo>
                  <a:cubicBezTo>
                    <a:pt x="2624" y="2433"/>
                    <a:pt x="2624" y="2449"/>
                    <a:pt x="2608" y="2465"/>
                  </a:cubicBezTo>
                  <a:lnTo>
                    <a:pt x="2592" y="2512"/>
                  </a:lnTo>
                  <a:cubicBezTo>
                    <a:pt x="2560" y="2608"/>
                    <a:pt x="2497" y="2671"/>
                    <a:pt x="2401" y="2703"/>
                  </a:cubicBezTo>
                  <a:lnTo>
                    <a:pt x="2353" y="2719"/>
                  </a:lnTo>
                  <a:cubicBezTo>
                    <a:pt x="2322" y="2719"/>
                    <a:pt x="2290" y="2719"/>
                    <a:pt x="2274" y="2719"/>
                  </a:cubicBezTo>
                  <a:cubicBezTo>
                    <a:pt x="2226" y="2719"/>
                    <a:pt x="2194" y="2703"/>
                    <a:pt x="2163" y="2687"/>
                  </a:cubicBezTo>
                  <a:cubicBezTo>
                    <a:pt x="2131" y="2671"/>
                    <a:pt x="2083" y="2640"/>
                    <a:pt x="2051" y="2608"/>
                  </a:cubicBezTo>
                  <a:cubicBezTo>
                    <a:pt x="2020" y="2576"/>
                    <a:pt x="2004" y="2544"/>
                    <a:pt x="1972" y="2512"/>
                  </a:cubicBezTo>
                  <a:cubicBezTo>
                    <a:pt x="1956" y="2481"/>
                    <a:pt x="1940" y="2449"/>
                    <a:pt x="1908" y="2401"/>
                  </a:cubicBezTo>
                  <a:cubicBezTo>
                    <a:pt x="1892" y="2369"/>
                    <a:pt x="1876" y="2353"/>
                    <a:pt x="1861" y="2322"/>
                  </a:cubicBezTo>
                  <a:lnTo>
                    <a:pt x="1686" y="2163"/>
                  </a:lnTo>
                  <a:lnTo>
                    <a:pt x="1638" y="2115"/>
                  </a:lnTo>
                  <a:lnTo>
                    <a:pt x="1606" y="2067"/>
                  </a:lnTo>
                  <a:lnTo>
                    <a:pt x="1543" y="1988"/>
                  </a:lnTo>
                  <a:lnTo>
                    <a:pt x="1543" y="1988"/>
                  </a:lnTo>
                  <a:cubicBezTo>
                    <a:pt x="1543" y="2020"/>
                    <a:pt x="1543" y="2051"/>
                    <a:pt x="1543" y="2083"/>
                  </a:cubicBezTo>
                  <a:cubicBezTo>
                    <a:pt x="1543" y="2179"/>
                    <a:pt x="1527" y="2274"/>
                    <a:pt x="1495" y="2353"/>
                  </a:cubicBezTo>
                  <a:cubicBezTo>
                    <a:pt x="1463" y="2449"/>
                    <a:pt x="1415" y="2528"/>
                    <a:pt x="1352" y="2608"/>
                  </a:cubicBezTo>
                  <a:cubicBezTo>
                    <a:pt x="1320" y="2640"/>
                    <a:pt x="1304" y="2655"/>
                    <a:pt x="1272" y="2687"/>
                  </a:cubicBezTo>
                  <a:cubicBezTo>
                    <a:pt x="1256" y="2703"/>
                    <a:pt x="1225" y="2703"/>
                    <a:pt x="1209" y="2719"/>
                  </a:cubicBezTo>
                  <a:cubicBezTo>
                    <a:pt x="1177" y="2735"/>
                    <a:pt x="1161" y="2735"/>
                    <a:pt x="1129" y="2735"/>
                  </a:cubicBezTo>
                  <a:cubicBezTo>
                    <a:pt x="1097" y="2735"/>
                    <a:pt x="1066" y="2735"/>
                    <a:pt x="1034" y="2735"/>
                  </a:cubicBezTo>
                  <a:cubicBezTo>
                    <a:pt x="1002" y="2735"/>
                    <a:pt x="970" y="2735"/>
                    <a:pt x="938" y="2735"/>
                  </a:cubicBezTo>
                  <a:cubicBezTo>
                    <a:pt x="907" y="2735"/>
                    <a:pt x="891" y="2735"/>
                    <a:pt x="859" y="2735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7916576" y="3237354"/>
              <a:ext cx="41318" cy="67822"/>
            </a:xfrm>
            <a:custGeom>
              <a:avLst/>
              <a:gdLst/>
              <a:ahLst/>
              <a:cxnLst/>
              <a:rect l="l" t="t" r="r" b="b"/>
              <a:pathLst>
                <a:path w="1018" h="1671" extrusionOk="0">
                  <a:moveTo>
                    <a:pt x="429" y="859"/>
                  </a:moveTo>
                  <a:cubicBezTo>
                    <a:pt x="429" y="811"/>
                    <a:pt x="445" y="780"/>
                    <a:pt x="477" y="748"/>
                  </a:cubicBezTo>
                  <a:lnTo>
                    <a:pt x="477" y="716"/>
                  </a:lnTo>
                  <a:cubicBezTo>
                    <a:pt x="461" y="700"/>
                    <a:pt x="461" y="684"/>
                    <a:pt x="445" y="668"/>
                  </a:cubicBezTo>
                  <a:cubicBezTo>
                    <a:pt x="445" y="621"/>
                    <a:pt x="429" y="589"/>
                    <a:pt x="429" y="557"/>
                  </a:cubicBezTo>
                  <a:cubicBezTo>
                    <a:pt x="429" y="525"/>
                    <a:pt x="429" y="478"/>
                    <a:pt x="429" y="446"/>
                  </a:cubicBezTo>
                  <a:lnTo>
                    <a:pt x="429" y="350"/>
                  </a:lnTo>
                  <a:lnTo>
                    <a:pt x="429" y="366"/>
                  </a:lnTo>
                  <a:lnTo>
                    <a:pt x="429" y="366"/>
                  </a:lnTo>
                  <a:cubicBezTo>
                    <a:pt x="414" y="398"/>
                    <a:pt x="414" y="414"/>
                    <a:pt x="398" y="430"/>
                  </a:cubicBezTo>
                  <a:cubicBezTo>
                    <a:pt x="382" y="446"/>
                    <a:pt x="366" y="462"/>
                    <a:pt x="350" y="478"/>
                  </a:cubicBezTo>
                  <a:lnTo>
                    <a:pt x="350" y="494"/>
                  </a:lnTo>
                  <a:cubicBezTo>
                    <a:pt x="350" y="509"/>
                    <a:pt x="366" y="525"/>
                    <a:pt x="366" y="541"/>
                  </a:cubicBezTo>
                  <a:cubicBezTo>
                    <a:pt x="382" y="573"/>
                    <a:pt x="382" y="605"/>
                    <a:pt x="382" y="621"/>
                  </a:cubicBezTo>
                  <a:cubicBezTo>
                    <a:pt x="382" y="637"/>
                    <a:pt x="398" y="653"/>
                    <a:pt x="398" y="668"/>
                  </a:cubicBezTo>
                  <a:cubicBezTo>
                    <a:pt x="398" y="700"/>
                    <a:pt x="414" y="732"/>
                    <a:pt x="414" y="764"/>
                  </a:cubicBezTo>
                  <a:cubicBezTo>
                    <a:pt x="429" y="796"/>
                    <a:pt x="429" y="811"/>
                    <a:pt x="429" y="843"/>
                  </a:cubicBezTo>
                  <a:close/>
                  <a:moveTo>
                    <a:pt x="620" y="1606"/>
                  </a:moveTo>
                  <a:cubicBezTo>
                    <a:pt x="573" y="1543"/>
                    <a:pt x="541" y="1463"/>
                    <a:pt x="493" y="1400"/>
                  </a:cubicBezTo>
                  <a:cubicBezTo>
                    <a:pt x="461" y="1336"/>
                    <a:pt x="429" y="1273"/>
                    <a:pt x="398" y="1209"/>
                  </a:cubicBezTo>
                  <a:cubicBezTo>
                    <a:pt x="382" y="1177"/>
                    <a:pt x="366" y="1145"/>
                    <a:pt x="350" y="1114"/>
                  </a:cubicBezTo>
                  <a:lnTo>
                    <a:pt x="286" y="1034"/>
                  </a:lnTo>
                  <a:cubicBezTo>
                    <a:pt x="255" y="1018"/>
                    <a:pt x="223" y="1002"/>
                    <a:pt x="191" y="986"/>
                  </a:cubicBezTo>
                  <a:cubicBezTo>
                    <a:pt x="143" y="955"/>
                    <a:pt x="112" y="907"/>
                    <a:pt x="80" y="859"/>
                  </a:cubicBezTo>
                  <a:cubicBezTo>
                    <a:pt x="32" y="796"/>
                    <a:pt x="0" y="732"/>
                    <a:pt x="0" y="653"/>
                  </a:cubicBezTo>
                  <a:cubicBezTo>
                    <a:pt x="0" y="589"/>
                    <a:pt x="16" y="541"/>
                    <a:pt x="32" y="478"/>
                  </a:cubicBezTo>
                  <a:cubicBezTo>
                    <a:pt x="32" y="462"/>
                    <a:pt x="48" y="430"/>
                    <a:pt x="64" y="398"/>
                  </a:cubicBezTo>
                  <a:cubicBezTo>
                    <a:pt x="64" y="382"/>
                    <a:pt x="80" y="350"/>
                    <a:pt x="80" y="319"/>
                  </a:cubicBezTo>
                  <a:cubicBezTo>
                    <a:pt x="96" y="271"/>
                    <a:pt x="112" y="207"/>
                    <a:pt x="127" y="160"/>
                  </a:cubicBezTo>
                  <a:cubicBezTo>
                    <a:pt x="159" y="112"/>
                    <a:pt x="207" y="64"/>
                    <a:pt x="271" y="32"/>
                  </a:cubicBezTo>
                  <a:cubicBezTo>
                    <a:pt x="318" y="1"/>
                    <a:pt x="366" y="17"/>
                    <a:pt x="414" y="48"/>
                  </a:cubicBezTo>
                  <a:cubicBezTo>
                    <a:pt x="445" y="64"/>
                    <a:pt x="461" y="96"/>
                    <a:pt x="477" y="128"/>
                  </a:cubicBezTo>
                  <a:lnTo>
                    <a:pt x="477" y="128"/>
                  </a:lnTo>
                  <a:lnTo>
                    <a:pt x="493" y="144"/>
                  </a:lnTo>
                  <a:cubicBezTo>
                    <a:pt x="541" y="144"/>
                    <a:pt x="557" y="160"/>
                    <a:pt x="573" y="191"/>
                  </a:cubicBezTo>
                  <a:lnTo>
                    <a:pt x="573" y="207"/>
                  </a:lnTo>
                  <a:cubicBezTo>
                    <a:pt x="588" y="239"/>
                    <a:pt x="588" y="255"/>
                    <a:pt x="604" y="287"/>
                  </a:cubicBezTo>
                  <a:cubicBezTo>
                    <a:pt x="604" y="335"/>
                    <a:pt x="604" y="398"/>
                    <a:pt x="604" y="446"/>
                  </a:cubicBezTo>
                  <a:cubicBezTo>
                    <a:pt x="604" y="478"/>
                    <a:pt x="604" y="494"/>
                    <a:pt x="604" y="525"/>
                  </a:cubicBezTo>
                  <a:cubicBezTo>
                    <a:pt x="604" y="557"/>
                    <a:pt x="588" y="589"/>
                    <a:pt x="588" y="621"/>
                  </a:cubicBezTo>
                  <a:lnTo>
                    <a:pt x="557" y="684"/>
                  </a:lnTo>
                  <a:cubicBezTo>
                    <a:pt x="557" y="700"/>
                    <a:pt x="541" y="716"/>
                    <a:pt x="541" y="732"/>
                  </a:cubicBezTo>
                  <a:lnTo>
                    <a:pt x="541" y="764"/>
                  </a:lnTo>
                  <a:lnTo>
                    <a:pt x="557" y="811"/>
                  </a:lnTo>
                  <a:cubicBezTo>
                    <a:pt x="573" y="827"/>
                    <a:pt x="573" y="859"/>
                    <a:pt x="573" y="875"/>
                  </a:cubicBezTo>
                  <a:cubicBezTo>
                    <a:pt x="573" y="891"/>
                    <a:pt x="573" y="923"/>
                    <a:pt x="573" y="939"/>
                  </a:cubicBezTo>
                  <a:cubicBezTo>
                    <a:pt x="573" y="955"/>
                    <a:pt x="573" y="955"/>
                    <a:pt x="557" y="970"/>
                  </a:cubicBezTo>
                  <a:lnTo>
                    <a:pt x="604" y="970"/>
                  </a:lnTo>
                  <a:cubicBezTo>
                    <a:pt x="620" y="986"/>
                    <a:pt x="652" y="986"/>
                    <a:pt x="684" y="1002"/>
                  </a:cubicBezTo>
                  <a:cubicBezTo>
                    <a:pt x="716" y="1018"/>
                    <a:pt x="747" y="1034"/>
                    <a:pt x="779" y="1034"/>
                  </a:cubicBezTo>
                  <a:cubicBezTo>
                    <a:pt x="795" y="1050"/>
                    <a:pt x="811" y="1050"/>
                    <a:pt x="843" y="1066"/>
                  </a:cubicBezTo>
                  <a:cubicBezTo>
                    <a:pt x="875" y="1082"/>
                    <a:pt x="906" y="1098"/>
                    <a:pt x="922" y="1129"/>
                  </a:cubicBezTo>
                  <a:cubicBezTo>
                    <a:pt x="954" y="1161"/>
                    <a:pt x="970" y="1193"/>
                    <a:pt x="986" y="1225"/>
                  </a:cubicBezTo>
                  <a:cubicBezTo>
                    <a:pt x="1018" y="1320"/>
                    <a:pt x="1018" y="1416"/>
                    <a:pt x="986" y="1495"/>
                  </a:cubicBezTo>
                  <a:cubicBezTo>
                    <a:pt x="970" y="1575"/>
                    <a:pt x="906" y="1622"/>
                    <a:pt x="843" y="1670"/>
                  </a:cubicBezTo>
                  <a:cubicBezTo>
                    <a:pt x="811" y="1670"/>
                    <a:pt x="795" y="1670"/>
                    <a:pt x="779" y="1670"/>
                  </a:cubicBezTo>
                  <a:cubicBezTo>
                    <a:pt x="716" y="1670"/>
                    <a:pt x="652" y="1638"/>
                    <a:pt x="620" y="1606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1"/>
            <p:cNvSpPr/>
            <p:nvPr/>
          </p:nvSpPr>
          <p:spPr>
            <a:xfrm>
              <a:off x="7994018" y="3031490"/>
              <a:ext cx="19401" cy="23947"/>
            </a:xfrm>
            <a:custGeom>
              <a:avLst/>
              <a:gdLst/>
              <a:ahLst/>
              <a:cxnLst/>
              <a:rect l="l" t="t" r="r" b="b"/>
              <a:pathLst>
                <a:path w="478" h="590" extrusionOk="0">
                  <a:moveTo>
                    <a:pt x="64" y="462"/>
                  </a:moveTo>
                  <a:cubicBezTo>
                    <a:pt x="48" y="446"/>
                    <a:pt x="48" y="430"/>
                    <a:pt x="32" y="414"/>
                  </a:cubicBezTo>
                  <a:cubicBezTo>
                    <a:pt x="16" y="367"/>
                    <a:pt x="0" y="319"/>
                    <a:pt x="16" y="255"/>
                  </a:cubicBezTo>
                  <a:cubicBezTo>
                    <a:pt x="32" y="223"/>
                    <a:pt x="48" y="176"/>
                    <a:pt x="80" y="144"/>
                  </a:cubicBezTo>
                  <a:cubicBezTo>
                    <a:pt x="80" y="128"/>
                    <a:pt x="95" y="112"/>
                    <a:pt x="111" y="112"/>
                  </a:cubicBezTo>
                  <a:cubicBezTo>
                    <a:pt x="127" y="96"/>
                    <a:pt x="159" y="80"/>
                    <a:pt x="191" y="80"/>
                  </a:cubicBezTo>
                  <a:lnTo>
                    <a:pt x="191" y="80"/>
                  </a:lnTo>
                  <a:cubicBezTo>
                    <a:pt x="191" y="33"/>
                    <a:pt x="223" y="1"/>
                    <a:pt x="270" y="1"/>
                  </a:cubicBezTo>
                  <a:cubicBezTo>
                    <a:pt x="302" y="1"/>
                    <a:pt x="334" y="1"/>
                    <a:pt x="350" y="17"/>
                  </a:cubicBezTo>
                  <a:cubicBezTo>
                    <a:pt x="366" y="17"/>
                    <a:pt x="382" y="33"/>
                    <a:pt x="398" y="33"/>
                  </a:cubicBezTo>
                  <a:cubicBezTo>
                    <a:pt x="429" y="64"/>
                    <a:pt x="445" y="96"/>
                    <a:pt x="461" y="128"/>
                  </a:cubicBezTo>
                  <a:cubicBezTo>
                    <a:pt x="477" y="176"/>
                    <a:pt x="477" y="239"/>
                    <a:pt x="461" y="287"/>
                  </a:cubicBezTo>
                  <a:cubicBezTo>
                    <a:pt x="461" y="351"/>
                    <a:pt x="445" y="398"/>
                    <a:pt x="413" y="446"/>
                  </a:cubicBezTo>
                  <a:cubicBezTo>
                    <a:pt x="398" y="494"/>
                    <a:pt x="366" y="525"/>
                    <a:pt x="318" y="557"/>
                  </a:cubicBezTo>
                  <a:cubicBezTo>
                    <a:pt x="286" y="573"/>
                    <a:pt x="239" y="589"/>
                    <a:pt x="207" y="589"/>
                  </a:cubicBezTo>
                  <a:lnTo>
                    <a:pt x="207" y="589"/>
                  </a:lnTo>
                  <a:cubicBezTo>
                    <a:pt x="127" y="573"/>
                    <a:pt x="80" y="525"/>
                    <a:pt x="64" y="462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1"/>
            <p:cNvSpPr/>
            <p:nvPr/>
          </p:nvSpPr>
          <p:spPr>
            <a:xfrm>
              <a:off x="7808814" y="3349012"/>
              <a:ext cx="32308" cy="41967"/>
            </a:xfrm>
            <a:custGeom>
              <a:avLst/>
              <a:gdLst/>
              <a:ahLst/>
              <a:cxnLst/>
              <a:rect l="l" t="t" r="r" b="b"/>
              <a:pathLst>
                <a:path w="796" h="1034" extrusionOk="0">
                  <a:moveTo>
                    <a:pt x="445" y="859"/>
                  </a:moveTo>
                  <a:lnTo>
                    <a:pt x="620" y="811"/>
                  </a:lnTo>
                  <a:lnTo>
                    <a:pt x="668" y="716"/>
                  </a:lnTo>
                  <a:lnTo>
                    <a:pt x="668" y="716"/>
                  </a:lnTo>
                  <a:lnTo>
                    <a:pt x="350" y="763"/>
                  </a:lnTo>
                  <a:lnTo>
                    <a:pt x="350" y="795"/>
                  </a:lnTo>
                  <a:lnTo>
                    <a:pt x="366" y="811"/>
                  </a:lnTo>
                  <a:lnTo>
                    <a:pt x="382" y="843"/>
                  </a:lnTo>
                  <a:lnTo>
                    <a:pt x="382" y="843"/>
                  </a:lnTo>
                  <a:lnTo>
                    <a:pt x="413" y="859"/>
                  </a:lnTo>
                  <a:close/>
                  <a:moveTo>
                    <a:pt x="64" y="811"/>
                  </a:moveTo>
                  <a:cubicBezTo>
                    <a:pt x="32" y="747"/>
                    <a:pt x="16" y="652"/>
                    <a:pt x="16" y="573"/>
                  </a:cubicBezTo>
                  <a:cubicBezTo>
                    <a:pt x="0" y="461"/>
                    <a:pt x="48" y="350"/>
                    <a:pt x="127" y="270"/>
                  </a:cubicBezTo>
                  <a:cubicBezTo>
                    <a:pt x="143" y="270"/>
                    <a:pt x="159" y="255"/>
                    <a:pt x="175" y="255"/>
                  </a:cubicBezTo>
                  <a:lnTo>
                    <a:pt x="191" y="239"/>
                  </a:lnTo>
                  <a:cubicBezTo>
                    <a:pt x="318" y="0"/>
                    <a:pt x="684" y="48"/>
                    <a:pt x="747" y="318"/>
                  </a:cubicBezTo>
                  <a:cubicBezTo>
                    <a:pt x="747" y="318"/>
                    <a:pt x="747" y="334"/>
                    <a:pt x="763" y="350"/>
                  </a:cubicBezTo>
                  <a:cubicBezTo>
                    <a:pt x="763" y="382"/>
                    <a:pt x="779" y="414"/>
                    <a:pt x="795" y="445"/>
                  </a:cubicBezTo>
                  <a:cubicBezTo>
                    <a:pt x="795" y="493"/>
                    <a:pt x="795" y="557"/>
                    <a:pt x="795" y="620"/>
                  </a:cubicBezTo>
                  <a:cubicBezTo>
                    <a:pt x="779" y="700"/>
                    <a:pt x="747" y="779"/>
                    <a:pt x="700" y="843"/>
                  </a:cubicBezTo>
                  <a:cubicBezTo>
                    <a:pt x="684" y="843"/>
                    <a:pt x="684" y="859"/>
                    <a:pt x="668" y="875"/>
                  </a:cubicBezTo>
                  <a:cubicBezTo>
                    <a:pt x="636" y="922"/>
                    <a:pt x="604" y="954"/>
                    <a:pt x="557" y="986"/>
                  </a:cubicBezTo>
                  <a:cubicBezTo>
                    <a:pt x="509" y="1018"/>
                    <a:pt x="445" y="1034"/>
                    <a:pt x="398" y="1034"/>
                  </a:cubicBezTo>
                  <a:lnTo>
                    <a:pt x="398" y="1034"/>
                  </a:lnTo>
                  <a:cubicBezTo>
                    <a:pt x="254" y="1034"/>
                    <a:pt x="127" y="938"/>
                    <a:pt x="64" y="8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1"/>
            <p:cNvSpPr/>
            <p:nvPr/>
          </p:nvSpPr>
          <p:spPr>
            <a:xfrm>
              <a:off x="8075966" y="3352219"/>
              <a:ext cx="7793" cy="9741"/>
            </a:xfrm>
            <a:custGeom>
              <a:avLst/>
              <a:gdLst/>
              <a:ahLst/>
              <a:cxnLst/>
              <a:rect l="l" t="t" r="r" b="b"/>
              <a:pathLst>
                <a:path w="192" h="240" extrusionOk="0">
                  <a:moveTo>
                    <a:pt x="0" y="128"/>
                  </a:moveTo>
                  <a:cubicBezTo>
                    <a:pt x="0" y="64"/>
                    <a:pt x="32" y="1"/>
                    <a:pt x="96" y="1"/>
                  </a:cubicBezTo>
                  <a:cubicBezTo>
                    <a:pt x="159" y="1"/>
                    <a:pt x="191" y="64"/>
                    <a:pt x="191" y="128"/>
                  </a:cubicBezTo>
                  <a:cubicBezTo>
                    <a:pt x="191" y="176"/>
                    <a:pt x="159" y="239"/>
                    <a:pt x="96" y="239"/>
                  </a:cubicBezTo>
                  <a:cubicBezTo>
                    <a:pt x="32" y="239"/>
                    <a:pt x="0" y="176"/>
                    <a:pt x="0" y="128"/>
                  </a:cubicBezTo>
                  <a:close/>
                </a:path>
              </a:pathLst>
            </a:custGeom>
            <a:solidFill>
              <a:srgbClr val="C8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8271479" y="3035387"/>
              <a:ext cx="29751" cy="29061"/>
            </a:xfrm>
            <a:custGeom>
              <a:avLst/>
              <a:gdLst/>
              <a:ahLst/>
              <a:cxnLst/>
              <a:rect l="l" t="t" r="r" b="b"/>
              <a:pathLst>
                <a:path w="733" h="716" extrusionOk="0">
                  <a:moveTo>
                    <a:pt x="207" y="700"/>
                  </a:moveTo>
                  <a:cubicBezTo>
                    <a:pt x="144" y="684"/>
                    <a:pt x="80" y="652"/>
                    <a:pt x="48" y="588"/>
                  </a:cubicBezTo>
                  <a:cubicBezTo>
                    <a:pt x="32" y="557"/>
                    <a:pt x="17" y="525"/>
                    <a:pt x="17" y="493"/>
                  </a:cubicBezTo>
                  <a:cubicBezTo>
                    <a:pt x="1" y="461"/>
                    <a:pt x="1" y="429"/>
                    <a:pt x="17" y="398"/>
                  </a:cubicBezTo>
                  <a:cubicBezTo>
                    <a:pt x="17" y="334"/>
                    <a:pt x="17" y="286"/>
                    <a:pt x="32" y="239"/>
                  </a:cubicBezTo>
                  <a:cubicBezTo>
                    <a:pt x="48" y="127"/>
                    <a:pt x="128" y="48"/>
                    <a:pt x="223" y="16"/>
                  </a:cubicBezTo>
                  <a:cubicBezTo>
                    <a:pt x="319" y="0"/>
                    <a:pt x="398" y="16"/>
                    <a:pt x="462" y="80"/>
                  </a:cubicBezTo>
                  <a:cubicBezTo>
                    <a:pt x="494" y="80"/>
                    <a:pt x="541" y="96"/>
                    <a:pt x="557" y="112"/>
                  </a:cubicBezTo>
                  <a:cubicBezTo>
                    <a:pt x="700" y="223"/>
                    <a:pt x="732" y="398"/>
                    <a:pt x="637" y="541"/>
                  </a:cubicBezTo>
                  <a:cubicBezTo>
                    <a:pt x="621" y="573"/>
                    <a:pt x="589" y="588"/>
                    <a:pt x="573" y="620"/>
                  </a:cubicBezTo>
                  <a:cubicBezTo>
                    <a:pt x="541" y="636"/>
                    <a:pt x="509" y="652"/>
                    <a:pt x="478" y="668"/>
                  </a:cubicBezTo>
                  <a:cubicBezTo>
                    <a:pt x="462" y="668"/>
                    <a:pt x="430" y="684"/>
                    <a:pt x="414" y="684"/>
                  </a:cubicBezTo>
                  <a:cubicBezTo>
                    <a:pt x="398" y="684"/>
                    <a:pt x="398" y="700"/>
                    <a:pt x="382" y="700"/>
                  </a:cubicBezTo>
                  <a:lnTo>
                    <a:pt x="382" y="700"/>
                  </a:lnTo>
                  <a:cubicBezTo>
                    <a:pt x="350" y="700"/>
                    <a:pt x="335" y="700"/>
                    <a:pt x="319" y="700"/>
                  </a:cubicBezTo>
                  <a:cubicBezTo>
                    <a:pt x="287" y="700"/>
                    <a:pt x="271" y="716"/>
                    <a:pt x="239" y="7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8133398" y="3458073"/>
              <a:ext cx="19401" cy="25854"/>
            </a:xfrm>
            <a:custGeom>
              <a:avLst/>
              <a:gdLst/>
              <a:ahLst/>
              <a:cxnLst/>
              <a:rect l="l" t="t" r="r" b="b"/>
              <a:pathLst>
                <a:path w="478" h="637" extrusionOk="0">
                  <a:moveTo>
                    <a:pt x="16" y="429"/>
                  </a:moveTo>
                  <a:cubicBezTo>
                    <a:pt x="0" y="350"/>
                    <a:pt x="16" y="270"/>
                    <a:pt x="48" y="191"/>
                  </a:cubicBezTo>
                  <a:cubicBezTo>
                    <a:pt x="64" y="175"/>
                    <a:pt x="64" y="159"/>
                    <a:pt x="80" y="127"/>
                  </a:cubicBezTo>
                  <a:cubicBezTo>
                    <a:pt x="96" y="111"/>
                    <a:pt x="127" y="96"/>
                    <a:pt x="143" y="96"/>
                  </a:cubicBezTo>
                  <a:lnTo>
                    <a:pt x="143" y="96"/>
                  </a:lnTo>
                  <a:cubicBezTo>
                    <a:pt x="159" y="32"/>
                    <a:pt x="239" y="0"/>
                    <a:pt x="286" y="48"/>
                  </a:cubicBezTo>
                  <a:cubicBezTo>
                    <a:pt x="302" y="64"/>
                    <a:pt x="318" y="80"/>
                    <a:pt x="318" y="96"/>
                  </a:cubicBezTo>
                  <a:cubicBezTo>
                    <a:pt x="366" y="127"/>
                    <a:pt x="398" y="175"/>
                    <a:pt x="414" y="223"/>
                  </a:cubicBezTo>
                  <a:cubicBezTo>
                    <a:pt x="477" y="366"/>
                    <a:pt x="414" y="541"/>
                    <a:pt x="286" y="620"/>
                  </a:cubicBezTo>
                  <a:cubicBezTo>
                    <a:pt x="271" y="620"/>
                    <a:pt x="239" y="620"/>
                    <a:pt x="223" y="636"/>
                  </a:cubicBezTo>
                  <a:cubicBezTo>
                    <a:pt x="112" y="620"/>
                    <a:pt x="32" y="525"/>
                    <a:pt x="16" y="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8259222" y="3509701"/>
              <a:ext cx="19401" cy="20659"/>
            </a:xfrm>
            <a:custGeom>
              <a:avLst/>
              <a:gdLst/>
              <a:ahLst/>
              <a:cxnLst/>
              <a:rect l="l" t="t" r="r" b="b"/>
              <a:pathLst>
                <a:path w="478" h="509" extrusionOk="0">
                  <a:moveTo>
                    <a:pt x="96" y="366"/>
                  </a:moveTo>
                  <a:lnTo>
                    <a:pt x="96" y="350"/>
                  </a:lnTo>
                  <a:cubicBezTo>
                    <a:pt x="80" y="334"/>
                    <a:pt x="64" y="318"/>
                    <a:pt x="64" y="318"/>
                  </a:cubicBezTo>
                  <a:cubicBezTo>
                    <a:pt x="32" y="286"/>
                    <a:pt x="32" y="254"/>
                    <a:pt x="32" y="223"/>
                  </a:cubicBezTo>
                  <a:cubicBezTo>
                    <a:pt x="1" y="143"/>
                    <a:pt x="48" y="48"/>
                    <a:pt x="112" y="16"/>
                  </a:cubicBezTo>
                  <a:cubicBezTo>
                    <a:pt x="144" y="16"/>
                    <a:pt x="175" y="16"/>
                    <a:pt x="191" y="16"/>
                  </a:cubicBezTo>
                  <a:cubicBezTo>
                    <a:pt x="223" y="0"/>
                    <a:pt x="271" y="0"/>
                    <a:pt x="303" y="0"/>
                  </a:cubicBezTo>
                  <a:cubicBezTo>
                    <a:pt x="319" y="0"/>
                    <a:pt x="334" y="16"/>
                    <a:pt x="350" y="16"/>
                  </a:cubicBezTo>
                  <a:cubicBezTo>
                    <a:pt x="430" y="80"/>
                    <a:pt x="478" y="175"/>
                    <a:pt x="462" y="286"/>
                  </a:cubicBezTo>
                  <a:cubicBezTo>
                    <a:pt x="462" y="366"/>
                    <a:pt x="414" y="445"/>
                    <a:pt x="334" y="493"/>
                  </a:cubicBezTo>
                  <a:cubicBezTo>
                    <a:pt x="303" y="493"/>
                    <a:pt x="287" y="509"/>
                    <a:pt x="271" y="509"/>
                  </a:cubicBezTo>
                  <a:cubicBezTo>
                    <a:pt x="191" y="493"/>
                    <a:pt x="128" y="445"/>
                    <a:pt x="96" y="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8014637" y="3723926"/>
              <a:ext cx="26504" cy="32957"/>
            </a:xfrm>
            <a:custGeom>
              <a:avLst/>
              <a:gdLst/>
              <a:ahLst/>
              <a:cxnLst/>
              <a:rect l="l" t="t" r="r" b="b"/>
              <a:pathLst>
                <a:path w="653" h="812" extrusionOk="0">
                  <a:moveTo>
                    <a:pt x="303" y="796"/>
                  </a:moveTo>
                  <a:cubicBezTo>
                    <a:pt x="271" y="796"/>
                    <a:pt x="239" y="796"/>
                    <a:pt x="208" y="780"/>
                  </a:cubicBezTo>
                  <a:cubicBezTo>
                    <a:pt x="144" y="748"/>
                    <a:pt x="96" y="700"/>
                    <a:pt x="64" y="637"/>
                  </a:cubicBezTo>
                  <a:cubicBezTo>
                    <a:pt x="1" y="525"/>
                    <a:pt x="1" y="414"/>
                    <a:pt x="17" y="287"/>
                  </a:cubicBezTo>
                  <a:cubicBezTo>
                    <a:pt x="49" y="175"/>
                    <a:pt x="112" y="80"/>
                    <a:pt x="223" y="32"/>
                  </a:cubicBezTo>
                  <a:cubicBezTo>
                    <a:pt x="271" y="1"/>
                    <a:pt x="335" y="1"/>
                    <a:pt x="398" y="1"/>
                  </a:cubicBezTo>
                  <a:cubicBezTo>
                    <a:pt x="478" y="16"/>
                    <a:pt x="557" y="80"/>
                    <a:pt x="589" y="160"/>
                  </a:cubicBezTo>
                  <a:cubicBezTo>
                    <a:pt x="621" y="207"/>
                    <a:pt x="637" y="271"/>
                    <a:pt x="637" y="334"/>
                  </a:cubicBezTo>
                  <a:cubicBezTo>
                    <a:pt x="637" y="350"/>
                    <a:pt x="637" y="366"/>
                    <a:pt x="637" y="366"/>
                  </a:cubicBezTo>
                  <a:cubicBezTo>
                    <a:pt x="637" y="398"/>
                    <a:pt x="637" y="430"/>
                    <a:pt x="653" y="478"/>
                  </a:cubicBezTo>
                  <a:cubicBezTo>
                    <a:pt x="653" y="605"/>
                    <a:pt x="573" y="748"/>
                    <a:pt x="430" y="796"/>
                  </a:cubicBezTo>
                  <a:lnTo>
                    <a:pt x="398" y="796"/>
                  </a:lnTo>
                  <a:cubicBezTo>
                    <a:pt x="382" y="796"/>
                    <a:pt x="351" y="796"/>
                    <a:pt x="319" y="8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7519704" y="3565835"/>
              <a:ext cx="34865" cy="29061"/>
            </a:xfrm>
            <a:custGeom>
              <a:avLst/>
              <a:gdLst/>
              <a:ahLst/>
              <a:cxnLst/>
              <a:rect l="l" t="t" r="r" b="b"/>
              <a:pathLst>
                <a:path w="859" h="716" extrusionOk="0">
                  <a:moveTo>
                    <a:pt x="445" y="716"/>
                  </a:moveTo>
                  <a:cubicBezTo>
                    <a:pt x="398" y="716"/>
                    <a:pt x="334" y="716"/>
                    <a:pt x="286" y="700"/>
                  </a:cubicBezTo>
                  <a:cubicBezTo>
                    <a:pt x="239" y="684"/>
                    <a:pt x="207" y="668"/>
                    <a:pt x="159" y="652"/>
                  </a:cubicBezTo>
                  <a:cubicBezTo>
                    <a:pt x="64" y="573"/>
                    <a:pt x="0" y="445"/>
                    <a:pt x="0" y="318"/>
                  </a:cubicBezTo>
                  <a:cubicBezTo>
                    <a:pt x="0" y="271"/>
                    <a:pt x="16" y="223"/>
                    <a:pt x="32" y="191"/>
                  </a:cubicBezTo>
                  <a:cubicBezTo>
                    <a:pt x="64" y="143"/>
                    <a:pt x="96" y="112"/>
                    <a:pt x="143" y="96"/>
                  </a:cubicBezTo>
                  <a:lnTo>
                    <a:pt x="143" y="96"/>
                  </a:lnTo>
                  <a:cubicBezTo>
                    <a:pt x="159" y="64"/>
                    <a:pt x="175" y="64"/>
                    <a:pt x="207" y="48"/>
                  </a:cubicBezTo>
                  <a:cubicBezTo>
                    <a:pt x="239" y="48"/>
                    <a:pt x="286" y="48"/>
                    <a:pt x="318" y="80"/>
                  </a:cubicBezTo>
                  <a:cubicBezTo>
                    <a:pt x="350" y="64"/>
                    <a:pt x="382" y="48"/>
                    <a:pt x="430" y="64"/>
                  </a:cubicBezTo>
                  <a:lnTo>
                    <a:pt x="509" y="32"/>
                  </a:lnTo>
                  <a:cubicBezTo>
                    <a:pt x="557" y="0"/>
                    <a:pt x="620" y="16"/>
                    <a:pt x="668" y="48"/>
                  </a:cubicBezTo>
                  <a:cubicBezTo>
                    <a:pt x="732" y="80"/>
                    <a:pt x="763" y="143"/>
                    <a:pt x="795" y="207"/>
                  </a:cubicBezTo>
                  <a:cubicBezTo>
                    <a:pt x="859" y="350"/>
                    <a:pt x="811" y="525"/>
                    <a:pt x="668" y="620"/>
                  </a:cubicBezTo>
                  <a:lnTo>
                    <a:pt x="604" y="668"/>
                  </a:lnTo>
                  <a:lnTo>
                    <a:pt x="541" y="700"/>
                  </a:lnTo>
                  <a:cubicBezTo>
                    <a:pt x="509" y="716"/>
                    <a:pt x="477" y="716"/>
                    <a:pt x="445" y="7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7566786" y="3031490"/>
              <a:ext cx="46513" cy="54915"/>
            </a:xfrm>
            <a:custGeom>
              <a:avLst/>
              <a:gdLst/>
              <a:ahLst/>
              <a:cxnLst/>
              <a:rect l="l" t="t" r="r" b="b"/>
              <a:pathLst>
                <a:path w="1146" h="1353" extrusionOk="0">
                  <a:moveTo>
                    <a:pt x="398" y="1336"/>
                  </a:moveTo>
                  <a:cubicBezTo>
                    <a:pt x="351" y="1305"/>
                    <a:pt x="287" y="1273"/>
                    <a:pt x="239" y="1241"/>
                  </a:cubicBezTo>
                  <a:cubicBezTo>
                    <a:pt x="176" y="1193"/>
                    <a:pt x="128" y="1130"/>
                    <a:pt x="96" y="1066"/>
                  </a:cubicBezTo>
                  <a:cubicBezTo>
                    <a:pt x="33" y="955"/>
                    <a:pt x="1" y="828"/>
                    <a:pt x="17" y="700"/>
                  </a:cubicBezTo>
                  <a:cubicBezTo>
                    <a:pt x="1" y="653"/>
                    <a:pt x="1" y="621"/>
                    <a:pt x="17" y="573"/>
                  </a:cubicBezTo>
                  <a:cubicBezTo>
                    <a:pt x="17" y="494"/>
                    <a:pt x="33" y="414"/>
                    <a:pt x="49" y="335"/>
                  </a:cubicBezTo>
                  <a:cubicBezTo>
                    <a:pt x="65" y="303"/>
                    <a:pt x="80" y="271"/>
                    <a:pt x="96" y="239"/>
                  </a:cubicBezTo>
                  <a:cubicBezTo>
                    <a:pt x="112" y="208"/>
                    <a:pt x="128" y="160"/>
                    <a:pt x="176" y="128"/>
                  </a:cubicBezTo>
                  <a:cubicBezTo>
                    <a:pt x="224" y="64"/>
                    <a:pt x="303" y="17"/>
                    <a:pt x="383" y="17"/>
                  </a:cubicBezTo>
                  <a:cubicBezTo>
                    <a:pt x="446" y="1"/>
                    <a:pt x="510" y="1"/>
                    <a:pt x="573" y="33"/>
                  </a:cubicBezTo>
                  <a:cubicBezTo>
                    <a:pt x="605" y="49"/>
                    <a:pt x="637" y="64"/>
                    <a:pt x="669" y="96"/>
                  </a:cubicBezTo>
                  <a:lnTo>
                    <a:pt x="700" y="96"/>
                  </a:lnTo>
                  <a:cubicBezTo>
                    <a:pt x="732" y="96"/>
                    <a:pt x="764" y="96"/>
                    <a:pt x="796" y="112"/>
                  </a:cubicBezTo>
                  <a:cubicBezTo>
                    <a:pt x="828" y="128"/>
                    <a:pt x="875" y="144"/>
                    <a:pt x="907" y="160"/>
                  </a:cubicBezTo>
                  <a:cubicBezTo>
                    <a:pt x="971" y="208"/>
                    <a:pt x="1034" y="255"/>
                    <a:pt x="1066" y="319"/>
                  </a:cubicBezTo>
                  <a:cubicBezTo>
                    <a:pt x="1098" y="398"/>
                    <a:pt x="1130" y="462"/>
                    <a:pt x="1130" y="541"/>
                  </a:cubicBezTo>
                  <a:cubicBezTo>
                    <a:pt x="1146" y="605"/>
                    <a:pt x="1130" y="669"/>
                    <a:pt x="1114" y="732"/>
                  </a:cubicBezTo>
                  <a:cubicBezTo>
                    <a:pt x="1098" y="780"/>
                    <a:pt x="1082" y="812"/>
                    <a:pt x="1050" y="843"/>
                  </a:cubicBezTo>
                  <a:lnTo>
                    <a:pt x="1018" y="891"/>
                  </a:lnTo>
                  <a:cubicBezTo>
                    <a:pt x="1003" y="907"/>
                    <a:pt x="987" y="923"/>
                    <a:pt x="987" y="955"/>
                  </a:cubicBezTo>
                  <a:cubicBezTo>
                    <a:pt x="939" y="1066"/>
                    <a:pt x="891" y="1161"/>
                    <a:pt x="812" y="1241"/>
                  </a:cubicBezTo>
                  <a:cubicBezTo>
                    <a:pt x="780" y="1257"/>
                    <a:pt x="764" y="1273"/>
                    <a:pt x="732" y="1289"/>
                  </a:cubicBezTo>
                  <a:cubicBezTo>
                    <a:pt x="716" y="1305"/>
                    <a:pt x="700" y="1320"/>
                    <a:pt x="685" y="1320"/>
                  </a:cubicBezTo>
                  <a:lnTo>
                    <a:pt x="621" y="1336"/>
                  </a:lnTo>
                  <a:cubicBezTo>
                    <a:pt x="589" y="1352"/>
                    <a:pt x="557" y="1352"/>
                    <a:pt x="542" y="1336"/>
                  </a:cubicBezTo>
                  <a:lnTo>
                    <a:pt x="510" y="1336"/>
                  </a:lnTo>
                  <a:cubicBezTo>
                    <a:pt x="478" y="1352"/>
                    <a:pt x="430" y="1336"/>
                    <a:pt x="398" y="13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7431952" y="3465176"/>
              <a:ext cx="19360" cy="23906"/>
            </a:xfrm>
            <a:custGeom>
              <a:avLst/>
              <a:gdLst/>
              <a:ahLst/>
              <a:cxnLst/>
              <a:rect l="l" t="t" r="r" b="b"/>
              <a:pathLst>
                <a:path w="477" h="589" extrusionOk="0">
                  <a:moveTo>
                    <a:pt x="127" y="572"/>
                  </a:moveTo>
                  <a:lnTo>
                    <a:pt x="127" y="572"/>
                  </a:lnTo>
                  <a:cubicBezTo>
                    <a:pt x="80" y="541"/>
                    <a:pt x="32" y="477"/>
                    <a:pt x="16" y="413"/>
                  </a:cubicBezTo>
                  <a:cubicBezTo>
                    <a:pt x="0" y="350"/>
                    <a:pt x="0" y="270"/>
                    <a:pt x="32" y="207"/>
                  </a:cubicBezTo>
                  <a:cubicBezTo>
                    <a:pt x="48" y="191"/>
                    <a:pt x="64" y="159"/>
                    <a:pt x="95" y="143"/>
                  </a:cubicBezTo>
                  <a:lnTo>
                    <a:pt x="95" y="143"/>
                  </a:lnTo>
                  <a:cubicBezTo>
                    <a:pt x="95" y="127"/>
                    <a:pt x="111" y="95"/>
                    <a:pt x="127" y="80"/>
                  </a:cubicBezTo>
                  <a:cubicBezTo>
                    <a:pt x="175" y="16"/>
                    <a:pt x="254" y="0"/>
                    <a:pt x="334" y="32"/>
                  </a:cubicBezTo>
                  <a:cubicBezTo>
                    <a:pt x="398" y="64"/>
                    <a:pt x="445" y="127"/>
                    <a:pt x="461" y="207"/>
                  </a:cubicBezTo>
                  <a:cubicBezTo>
                    <a:pt x="477" y="286"/>
                    <a:pt x="461" y="382"/>
                    <a:pt x="429" y="461"/>
                  </a:cubicBezTo>
                  <a:cubicBezTo>
                    <a:pt x="398" y="493"/>
                    <a:pt x="366" y="525"/>
                    <a:pt x="318" y="556"/>
                  </a:cubicBezTo>
                  <a:cubicBezTo>
                    <a:pt x="286" y="572"/>
                    <a:pt x="270" y="572"/>
                    <a:pt x="239" y="588"/>
                  </a:cubicBezTo>
                  <a:lnTo>
                    <a:pt x="207" y="588"/>
                  </a:lnTo>
                  <a:cubicBezTo>
                    <a:pt x="191" y="588"/>
                    <a:pt x="159" y="572"/>
                    <a:pt x="127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7580992" y="2068047"/>
              <a:ext cx="655691" cy="655650"/>
            </a:xfrm>
            <a:custGeom>
              <a:avLst/>
              <a:gdLst/>
              <a:ahLst/>
              <a:cxnLst/>
              <a:rect l="l" t="t" r="r" b="b"/>
              <a:pathLst>
                <a:path w="16155" h="16154" extrusionOk="0">
                  <a:moveTo>
                    <a:pt x="9731" y="923"/>
                  </a:moveTo>
                  <a:cubicBezTo>
                    <a:pt x="13690" y="1829"/>
                    <a:pt x="16154" y="5788"/>
                    <a:pt x="15232" y="9731"/>
                  </a:cubicBezTo>
                  <a:cubicBezTo>
                    <a:pt x="14310" y="13690"/>
                    <a:pt x="10367" y="16154"/>
                    <a:pt x="6408" y="15232"/>
                  </a:cubicBezTo>
                  <a:cubicBezTo>
                    <a:pt x="2465" y="14310"/>
                    <a:pt x="1" y="10367"/>
                    <a:pt x="923" y="6408"/>
                  </a:cubicBezTo>
                  <a:cubicBezTo>
                    <a:pt x="1829" y="2465"/>
                    <a:pt x="5788" y="0"/>
                    <a:pt x="9731" y="9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7879762" y="2046089"/>
              <a:ext cx="41359" cy="79430"/>
            </a:xfrm>
            <a:custGeom>
              <a:avLst/>
              <a:gdLst/>
              <a:ahLst/>
              <a:cxnLst/>
              <a:rect l="l" t="t" r="r" b="b"/>
              <a:pathLst>
                <a:path w="1019" h="1957" extrusionOk="0">
                  <a:moveTo>
                    <a:pt x="510" y="1368"/>
                  </a:moveTo>
                  <a:cubicBezTo>
                    <a:pt x="526" y="1305"/>
                    <a:pt x="542" y="1257"/>
                    <a:pt x="557" y="1193"/>
                  </a:cubicBezTo>
                  <a:cubicBezTo>
                    <a:pt x="573" y="1130"/>
                    <a:pt x="589" y="1066"/>
                    <a:pt x="605" y="1003"/>
                  </a:cubicBezTo>
                  <a:cubicBezTo>
                    <a:pt x="605" y="939"/>
                    <a:pt x="621" y="875"/>
                    <a:pt x="621" y="812"/>
                  </a:cubicBezTo>
                  <a:cubicBezTo>
                    <a:pt x="621" y="764"/>
                    <a:pt x="621" y="732"/>
                    <a:pt x="621" y="700"/>
                  </a:cubicBezTo>
                  <a:cubicBezTo>
                    <a:pt x="621" y="669"/>
                    <a:pt x="621" y="653"/>
                    <a:pt x="621" y="637"/>
                  </a:cubicBezTo>
                  <a:cubicBezTo>
                    <a:pt x="621" y="621"/>
                    <a:pt x="621" y="605"/>
                    <a:pt x="605" y="589"/>
                  </a:cubicBezTo>
                  <a:lnTo>
                    <a:pt x="589" y="541"/>
                  </a:lnTo>
                  <a:cubicBezTo>
                    <a:pt x="573" y="526"/>
                    <a:pt x="573" y="494"/>
                    <a:pt x="557" y="478"/>
                  </a:cubicBezTo>
                  <a:cubicBezTo>
                    <a:pt x="542" y="462"/>
                    <a:pt x="542" y="446"/>
                    <a:pt x="526" y="430"/>
                  </a:cubicBezTo>
                  <a:lnTo>
                    <a:pt x="478" y="382"/>
                  </a:lnTo>
                  <a:lnTo>
                    <a:pt x="478" y="382"/>
                  </a:lnTo>
                  <a:lnTo>
                    <a:pt x="478" y="382"/>
                  </a:lnTo>
                  <a:lnTo>
                    <a:pt x="478" y="382"/>
                  </a:lnTo>
                  <a:lnTo>
                    <a:pt x="478" y="382"/>
                  </a:lnTo>
                  <a:lnTo>
                    <a:pt x="462" y="382"/>
                  </a:lnTo>
                  <a:cubicBezTo>
                    <a:pt x="446" y="398"/>
                    <a:pt x="446" y="398"/>
                    <a:pt x="446" y="414"/>
                  </a:cubicBezTo>
                  <a:lnTo>
                    <a:pt x="414" y="446"/>
                  </a:lnTo>
                  <a:cubicBezTo>
                    <a:pt x="398" y="462"/>
                    <a:pt x="383" y="494"/>
                    <a:pt x="367" y="510"/>
                  </a:cubicBezTo>
                  <a:cubicBezTo>
                    <a:pt x="367" y="526"/>
                    <a:pt x="367" y="526"/>
                    <a:pt x="367" y="541"/>
                  </a:cubicBezTo>
                  <a:cubicBezTo>
                    <a:pt x="367" y="541"/>
                    <a:pt x="367" y="557"/>
                    <a:pt x="367" y="573"/>
                  </a:cubicBezTo>
                  <a:lnTo>
                    <a:pt x="367" y="621"/>
                  </a:lnTo>
                  <a:cubicBezTo>
                    <a:pt x="367" y="653"/>
                    <a:pt x="367" y="700"/>
                    <a:pt x="367" y="732"/>
                  </a:cubicBezTo>
                  <a:cubicBezTo>
                    <a:pt x="367" y="780"/>
                    <a:pt x="367" y="812"/>
                    <a:pt x="367" y="859"/>
                  </a:cubicBezTo>
                  <a:cubicBezTo>
                    <a:pt x="383" y="907"/>
                    <a:pt x="398" y="955"/>
                    <a:pt x="414" y="1003"/>
                  </a:cubicBezTo>
                  <a:cubicBezTo>
                    <a:pt x="414" y="1050"/>
                    <a:pt x="430" y="1082"/>
                    <a:pt x="446" y="1114"/>
                  </a:cubicBezTo>
                  <a:cubicBezTo>
                    <a:pt x="462" y="1146"/>
                    <a:pt x="478" y="1193"/>
                    <a:pt x="494" y="1241"/>
                  </a:cubicBezTo>
                  <a:cubicBezTo>
                    <a:pt x="510" y="1273"/>
                    <a:pt x="494" y="1321"/>
                    <a:pt x="510" y="1368"/>
                  </a:cubicBezTo>
                  <a:close/>
                  <a:moveTo>
                    <a:pt x="462" y="1941"/>
                  </a:moveTo>
                  <a:cubicBezTo>
                    <a:pt x="383" y="1909"/>
                    <a:pt x="351" y="1813"/>
                    <a:pt x="383" y="1734"/>
                  </a:cubicBezTo>
                  <a:cubicBezTo>
                    <a:pt x="414" y="1686"/>
                    <a:pt x="430" y="1623"/>
                    <a:pt x="462" y="1575"/>
                  </a:cubicBezTo>
                  <a:lnTo>
                    <a:pt x="462" y="1559"/>
                  </a:lnTo>
                  <a:lnTo>
                    <a:pt x="462" y="1559"/>
                  </a:lnTo>
                  <a:cubicBezTo>
                    <a:pt x="414" y="1527"/>
                    <a:pt x="398" y="1495"/>
                    <a:pt x="367" y="1464"/>
                  </a:cubicBezTo>
                  <a:lnTo>
                    <a:pt x="287" y="1384"/>
                  </a:lnTo>
                  <a:lnTo>
                    <a:pt x="224" y="1289"/>
                  </a:lnTo>
                  <a:cubicBezTo>
                    <a:pt x="208" y="1257"/>
                    <a:pt x="192" y="1225"/>
                    <a:pt x="176" y="1193"/>
                  </a:cubicBezTo>
                  <a:cubicBezTo>
                    <a:pt x="160" y="1162"/>
                    <a:pt x="144" y="1130"/>
                    <a:pt x="128" y="1114"/>
                  </a:cubicBezTo>
                  <a:cubicBezTo>
                    <a:pt x="112" y="1082"/>
                    <a:pt x="96" y="1034"/>
                    <a:pt x="80" y="987"/>
                  </a:cubicBezTo>
                  <a:cubicBezTo>
                    <a:pt x="33" y="907"/>
                    <a:pt x="17" y="812"/>
                    <a:pt x="1" y="716"/>
                  </a:cubicBezTo>
                  <a:cubicBezTo>
                    <a:pt x="1" y="637"/>
                    <a:pt x="1" y="557"/>
                    <a:pt x="1" y="478"/>
                  </a:cubicBezTo>
                  <a:cubicBezTo>
                    <a:pt x="33" y="398"/>
                    <a:pt x="65" y="303"/>
                    <a:pt x="112" y="239"/>
                  </a:cubicBezTo>
                  <a:cubicBezTo>
                    <a:pt x="160" y="160"/>
                    <a:pt x="224" y="112"/>
                    <a:pt x="287" y="65"/>
                  </a:cubicBezTo>
                  <a:cubicBezTo>
                    <a:pt x="383" y="17"/>
                    <a:pt x="494" y="1"/>
                    <a:pt x="605" y="33"/>
                  </a:cubicBezTo>
                  <a:cubicBezTo>
                    <a:pt x="669" y="65"/>
                    <a:pt x="748" y="112"/>
                    <a:pt x="796" y="176"/>
                  </a:cubicBezTo>
                  <a:cubicBezTo>
                    <a:pt x="844" y="224"/>
                    <a:pt x="891" y="287"/>
                    <a:pt x="923" y="351"/>
                  </a:cubicBezTo>
                  <a:cubicBezTo>
                    <a:pt x="955" y="414"/>
                    <a:pt x="987" y="478"/>
                    <a:pt x="1003" y="541"/>
                  </a:cubicBezTo>
                  <a:cubicBezTo>
                    <a:pt x="1019" y="637"/>
                    <a:pt x="1019" y="732"/>
                    <a:pt x="1003" y="844"/>
                  </a:cubicBezTo>
                  <a:cubicBezTo>
                    <a:pt x="987" y="939"/>
                    <a:pt x="971" y="1034"/>
                    <a:pt x="939" y="1130"/>
                  </a:cubicBezTo>
                  <a:cubicBezTo>
                    <a:pt x="923" y="1209"/>
                    <a:pt x="891" y="1289"/>
                    <a:pt x="875" y="1384"/>
                  </a:cubicBezTo>
                  <a:cubicBezTo>
                    <a:pt x="812" y="1543"/>
                    <a:pt x="748" y="1702"/>
                    <a:pt x="669" y="1861"/>
                  </a:cubicBezTo>
                  <a:cubicBezTo>
                    <a:pt x="653" y="1893"/>
                    <a:pt x="621" y="1925"/>
                    <a:pt x="589" y="1941"/>
                  </a:cubicBezTo>
                  <a:cubicBezTo>
                    <a:pt x="542" y="1957"/>
                    <a:pt x="494" y="1957"/>
                    <a:pt x="462" y="1941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8015936" y="2156448"/>
              <a:ext cx="151675" cy="215560"/>
            </a:xfrm>
            <a:custGeom>
              <a:avLst/>
              <a:gdLst/>
              <a:ahLst/>
              <a:cxnLst/>
              <a:rect l="l" t="t" r="r" b="b"/>
              <a:pathLst>
                <a:path w="3737" h="5311" extrusionOk="0">
                  <a:moveTo>
                    <a:pt x="3228" y="5088"/>
                  </a:moveTo>
                  <a:cubicBezTo>
                    <a:pt x="3228" y="5041"/>
                    <a:pt x="3228" y="4993"/>
                    <a:pt x="3212" y="4945"/>
                  </a:cubicBezTo>
                  <a:cubicBezTo>
                    <a:pt x="3180" y="4770"/>
                    <a:pt x="3149" y="4596"/>
                    <a:pt x="3085" y="4437"/>
                  </a:cubicBezTo>
                  <a:cubicBezTo>
                    <a:pt x="3021" y="4230"/>
                    <a:pt x="2974" y="4039"/>
                    <a:pt x="2910" y="3832"/>
                  </a:cubicBezTo>
                  <a:cubicBezTo>
                    <a:pt x="2862" y="3705"/>
                    <a:pt x="2831" y="3562"/>
                    <a:pt x="2783" y="3435"/>
                  </a:cubicBezTo>
                  <a:cubicBezTo>
                    <a:pt x="2735" y="3308"/>
                    <a:pt x="2672" y="3180"/>
                    <a:pt x="2624" y="3037"/>
                  </a:cubicBezTo>
                  <a:cubicBezTo>
                    <a:pt x="2560" y="2910"/>
                    <a:pt x="2481" y="2735"/>
                    <a:pt x="2401" y="2592"/>
                  </a:cubicBezTo>
                  <a:cubicBezTo>
                    <a:pt x="2322" y="2449"/>
                    <a:pt x="2242" y="2306"/>
                    <a:pt x="2147" y="2163"/>
                  </a:cubicBezTo>
                  <a:cubicBezTo>
                    <a:pt x="2099" y="2083"/>
                    <a:pt x="2036" y="1988"/>
                    <a:pt x="1972" y="1909"/>
                  </a:cubicBezTo>
                  <a:cubicBezTo>
                    <a:pt x="1909" y="1829"/>
                    <a:pt x="1845" y="1750"/>
                    <a:pt x="1781" y="1670"/>
                  </a:cubicBezTo>
                  <a:cubicBezTo>
                    <a:pt x="1718" y="1591"/>
                    <a:pt x="1670" y="1527"/>
                    <a:pt x="1606" y="1463"/>
                  </a:cubicBezTo>
                  <a:cubicBezTo>
                    <a:pt x="1543" y="1400"/>
                    <a:pt x="1463" y="1320"/>
                    <a:pt x="1400" y="1257"/>
                  </a:cubicBezTo>
                  <a:cubicBezTo>
                    <a:pt x="1320" y="1177"/>
                    <a:pt x="1273" y="1145"/>
                    <a:pt x="1225" y="1114"/>
                  </a:cubicBezTo>
                  <a:cubicBezTo>
                    <a:pt x="1161" y="1066"/>
                    <a:pt x="1098" y="1018"/>
                    <a:pt x="1018" y="971"/>
                  </a:cubicBezTo>
                  <a:cubicBezTo>
                    <a:pt x="955" y="923"/>
                    <a:pt x="907" y="891"/>
                    <a:pt x="843" y="843"/>
                  </a:cubicBezTo>
                  <a:lnTo>
                    <a:pt x="637" y="732"/>
                  </a:lnTo>
                  <a:cubicBezTo>
                    <a:pt x="557" y="700"/>
                    <a:pt x="494" y="668"/>
                    <a:pt x="414" y="637"/>
                  </a:cubicBezTo>
                  <a:lnTo>
                    <a:pt x="366" y="621"/>
                  </a:lnTo>
                  <a:cubicBezTo>
                    <a:pt x="1" y="557"/>
                    <a:pt x="96" y="1"/>
                    <a:pt x="462" y="64"/>
                  </a:cubicBezTo>
                  <a:cubicBezTo>
                    <a:pt x="557" y="80"/>
                    <a:pt x="637" y="96"/>
                    <a:pt x="716" y="144"/>
                  </a:cubicBezTo>
                  <a:lnTo>
                    <a:pt x="843" y="207"/>
                  </a:lnTo>
                  <a:cubicBezTo>
                    <a:pt x="923" y="239"/>
                    <a:pt x="1002" y="287"/>
                    <a:pt x="1082" y="335"/>
                  </a:cubicBezTo>
                  <a:cubicBezTo>
                    <a:pt x="1241" y="414"/>
                    <a:pt x="1384" y="525"/>
                    <a:pt x="1543" y="637"/>
                  </a:cubicBezTo>
                  <a:cubicBezTo>
                    <a:pt x="1686" y="748"/>
                    <a:pt x="1813" y="875"/>
                    <a:pt x="1940" y="1002"/>
                  </a:cubicBezTo>
                  <a:cubicBezTo>
                    <a:pt x="2004" y="1066"/>
                    <a:pt x="2068" y="1129"/>
                    <a:pt x="2115" y="1193"/>
                  </a:cubicBezTo>
                  <a:cubicBezTo>
                    <a:pt x="2179" y="1273"/>
                    <a:pt x="2258" y="1368"/>
                    <a:pt x="2322" y="1447"/>
                  </a:cubicBezTo>
                  <a:cubicBezTo>
                    <a:pt x="2529" y="1718"/>
                    <a:pt x="2735" y="2020"/>
                    <a:pt x="2894" y="2338"/>
                  </a:cubicBezTo>
                  <a:cubicBezTo>
                    <a:pt x="3069" y="2656"/>
                    <a:pt x="3212" y="2990"/>
                    <a:pt x="3339" y="3339"/>
                  </a:cubicBezTo>
                  <a:cubicBezTo>
                    <a:pt x="3387" y="3467"/>
                    <a:pt x="3419" y="3610"/>
                    <a:pt x="3467" y="3753"/>
                  </a:cubicBezTo>
                  <a:cubicBezTo>
                    <a:pt x="3514" y="3880"/>
                    <a:pt x="3546" y="4039"/>
                    <a:pt x="3578" y="4182"/>
                  </a:cubicBezTo>
                  <a:cubicBezTo>
                    <a:pt x="3610" y="4325"/>
                    <a:pt x="3626" y="4452"/>
                    <a:pt x="3657" y="4596"/>
                  </a:cubicBezTo>
                  <a:cubicBezTo>
                    <a:pt x="3673" y="4723"/>
                    <a:pt x="3705" y="4898"/>
                    <a:pt x="3721" y="5041"/>
                  </a:cubicBezTo>
                  <a:cubicBezTo>
                    <a:pt x="3737" y="5184"/>
                    <a:pt x="3626" y="5295"/>
                    <a:pt x="3498" y="5311"/>
                  </a:cubicBezTo>
                  <a:lnTo>
                    <a:pt x="3467" y="5311"/>
                  </a:lnTo>
                  <a:cubicBezTo>
                    <a:pt x="3355" y="5311"/>
                    <a:pt x="3244" y="5216"/>
                    <a:pt x="3228" y="5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8145006" y="2407487"/>
              <a:ext cx="27153" cy="27802"/>
            </a:xfrm>
            <a:custGeom>
              <a:avLst/>
              <a:gdLst/>
              <a:ahLst/>
              <a:cxnLst/>
              <a:rect l="l" t="t" r="r" b="b"/>
              <a:pathLst>
                <a:path w="669" h="685" extrusionOk="0">
                  <a:moveTo>
                    <a:pt x="0" y="382"/>
                  </a:moveTo>
                  <a:cubicBezTo>
                    <a:pt x="16" y="128"/>
                    <a:pt x="318" y="0"/>
                    <a:pt x="493" y="191"/>
                  </a:cubicBezTo>
                  <a:cubicBezTo>
                    <a:pt x="668" y="382"/>
                    <a:pt x="541" y="684"/>
                    <a:pt x="287" y="684"/>
                  </a:cubicBezTo>
                  <a:cubicBezTo>
                    <a:pt x="128" y="668"/>
                    <a:pt x="0" y="541"/>
                    <a:pt x="0" y="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7655228" y="2233891"/>
              <a:ext cx="44565" cy="121357"/>
            </a:xfrm>
            <a:custGeom>
              <a:avLst/>
              <a:gdLst/>
              <a:ahLst/>
              <a:cxnLst/>
              <a:rect l="l" t="t" r="r" b="b"/>
              <a:pathLst>
                <a:path w="1098" h="2990" extrusionOk="0">
                  <a:moveTo>
                    <a:pt x="239" y="2990"/>
                  </a:moveTo>
                  <a:cubicBezTo>
                    <a:pt x="111" y="2990"/>
                    <a:pt x="0" y="2878"/>
                    <a:pt x="16" y="2751"/>
                  </a:cubicBezTo>
                  <a:cubicBezTo>
                    <a:pt x="16" y="2576"/>
                    <a:pt x="48" y="2401"/>
                    <a:pt x="64" y="2211"/>
                  </a:cubicBezTo>
                  <a:cubicBezTo>
                    <a:pt x="96" y="2036"/>
                    <a:pt x="127" y="1861"/>
                    <a:pt x="175" y="1702"/>
                  </a:cubicBezTo>
                  <a:cubicBezTo>
                    <a:pt x="254" y="1352"/>
                    <a:pt x="366" y="1018"/>
                    <a:pt x="509" y="684"/>
                  </a:cubicBezTo>
                  <a:cubicBezTo>
                    <a:pt x="525" y="621"/>
                    <a:pt x="557" y="557"/>
                    <a:pt x="588" y="493"/>
                  </a:cubicBezTo>
                  <a:cubicBezTo>
                    <a:pt x="636" y="382"/>
                    <a:pt x="716" y="271"/>
                    <a:pt x="795" y="160"/>
                  </a:cubicBezTo>
                  <a:cubicBezTo>
                    <a:pt x="827" y="96"/>
                    <a:pt x="890" y="48"/>
                    <a:pt x="954" y="16"/>
                  </a:cubicBezTo>
                  <a:cubicBezTo>
                    <a:pt x="1018" y="1"/>
                    <a:pt x="1081" y="48"/>
                    <a:pt x="1097" y="112"/>
                  </a:cubicBezTo>
                  <a:cubicBezTo>
                    <a:pt x="1097" y="128"/>
                    <a:pt x="1097" y="144"/>
                    <a:pt x="1097" y="160"/>
                  </a:cubicBezTo>
                  <a:cubicBezTo>
                    <a:pt x="1097" y="175"/>
                    <a:pt x="1097" y="191"/>
                    <a:pt x="1097" y="191"/>
                  </a:cubicBezTo>
                  <a:cubicBezTo>
                    <a:pt x="1018" y="398"/>
                    <a:pt x="954" y="573"/>
                    <a:pt x="890" y="780"/>
                  </a:cubicBezTo>
                  <a:cubicBezTo>
                    <a:pt x="827" y="970"/>
                    <a:pt x="779" y="1193"/>
                    <a:pt x="731" y="1400"/>
                  </a:cubicBezTo>
                  <a:lnTo>
                    <a:pt x="652" y="1845"/>
                  </a:lnTo>
                  <a:cubicBezTo>
                    <a:pt x="620" y="1988"/>
                    <a:pt x="572" y="2131"/>
                    <a:pt x="541" y="2290"/>
                  </a:cubicBezTo>
                  <a:cubicBezTo>
                    <a:pt x="509" y="2417"/>
                    <a:pt x="493" y="2560"/>
                    <a:pt x="477" y="2703"/>
                  </a:cubicBezTo>
                  <a:cubicBezTo>
                    <a:pt x="477" y="2735"/>
                    <a:pt x="477" y="2751"/>
                    <a:pt x="477" y="2767"/>
                  </a:cubicBezTo>
                  <a:cubicBezTo>
                    <a:pt x="477" y="2831"/>
                    <a:pt x="445" y="2878"/>
                    <a:pt x="413" y="2926"/>
                  </a:cubicBezTo>
                  <a:cubicBezTo>
                    <a:pt x="366" y="2974"/>
                    <a:pt x="302" y="2990"/>
                    <a:pt x="254" y="29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7668135" y="2400384"/>
              <a:ext cx="18751" cy="18751"/>
            </a:xfrm>
            <a:custGeom>
              <a:avLst/>
              <a:gdLst/>
              <a:ahLst/>
              <a:cxnLst/>
              <a:rect l="l" t="t" r="r" b="b"/>
              <a:pathLst>
                <a:path w="462" h="462" extrusionOk="0">
                  <a:moveTo>
                    <a:pt x="0" y="255"/>
                  </a:moveTo>
                  <a:cubicBezTo>
                    <a:pt x="16" y="80"/>
                    <a:pt x="223" y="1"/>
                    <a:pt x="350" y="128"/>
                  </a:cubicBezTo>
                  <a:cubicBezTo>
                    <a:pt x="461" y="255"/>
                    <a:pt x="366" y="462"/>
                    <a:pt x="191" y="462"/>
                  </a:cubicBezTo>
                  <a:cubicBezTo>
                    <a:pt x="80" y="462"/>
                    <a:pt x="0" y="366"/>
                    <a:pt x="0" y="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7652630" y="2477826"/>
              <a:ext cx="351082" cy="176840"/>
            </a:xfrm>
            <a:custGeom>
              <a:avLst/>
              <a:gdLst/>
              <a:ahLst/>
              <a:cxnLst/>
              <a:rect l="l" t="t" r="r" b="b"/>
              <a:pathLst>
                <a:path w="8650" h="4357" extrusionOk="0">
                  <a:moveTo>
                    <a:pt x="5502" y="4341"/>
                  </a:moveTo>
                  <a:cubicBezTo>
                    <a:pt x="5327" y="4341"/>
                    <a:pt x="5152" y="4309"/>
                    <a:pt x="4977" y="4293"/>
                  </a:cubicBezTo>
                  <a:cubicBezTo>
                    <a:pt x="4882" y="4261"/>
                    <a:pt x="4802" y="4245"/>
                    <a:pt x="4707" y="4230"/>
                  </a:cubicBezTo>
                  <a:lnTo>
                    <a:pt x="4436" y="4150"/>
                  </a:lnTo>
                  <a:cubicBezTo>
                    <a:pt x="4261" y="4102"/>
                    <a:pt x="4087" y="4039"/>
                    <a:pt x="3912" y="3975"/>
                  </a:cubicBezTo>
                  <a:cubicBezTo>
                    <a:pt x="3753" y="3912"/>
                    <a:pt x="3610" y="3832"/>
                    <a:pt x="3451" y="3768"/>
                  </a:cubicBezTo>
                  <a:cubicBezTo>
                    <a:pt x="3133" y="3625"/>
                    <a:pt x="2815" y="3451"/>
                    <a:pt x="2513" y="3260"/>
                  </a:cubicBezTo>
                  <a:cubicBezTo>
                    <a:pt x="2369" y="3164"/>
                    <a:pt x="2226" y="3053"/>
                    <a:pt x="2099" y="2942"/>
                  </a:cubicBezTo>
                  <a:cubicBezTo>
                    <a:pt x="1956" y="2846"/>
                    <a:pt x="1829" y="2719"/>
                    <a:pt x="1702" y="2592"/>
                  </a:cubicBezTo>
                  <a:cubicBezTo>
                    <a:pt x="1575" y="2465"/>
                    <a:pt x="1447" y="2353"/>
                    <a:pt x="1320" y="2226"/>
                  </a:cubicBezTo>
                  <a:cubicBezTo>
                    <a:pt x="1209" y="2099"/>
                    <a:pt x="1082" y="1972"/>
                    <a:pt x="970" y="1829"/>
                  </a:cubicBezTo>
                  <a:cubicBezTo>
                    <a:pt x="843" y="1686"/>
                    <a:pt x="764" y="1574"/>
                    <a:pt x="668" y="1447"/>
                  </a:cubicBezTo>
                  <a:cubicBezTo>
                    <a:pt x="557" y="1320"/>
                    <a:pt x="462" y="1177"/>
                    <a:pt x="382" y="1034"/>
                  </a:cubicBezTo>
                  <a:lnTo>
                    <a:pt x="303" y="923"/>
                  </a:lnTo>
                  <a:cubicBezTo>
                    <a:pt x="287" y="891"/>
                    <a:pt x="271" y="843"/>
                    <a:pt x="239" y="811"/>
                  </a:cubicBezTo>
                  <a:cubicBezTo>
                    <a:pt x="207" y="748"/>
                    <a:pt x="175" y="668"/>
                    <a:pt x="144" y="589"/>
                  </a:cubicBezTo>
                  <a:cubicBezTo>
                    <a:pt x="112" y="525"/>
                    <a:pt x="64" y="430"/>
                    <a:pt x="32" y="350"/>
                  </a:cubicBezTo>
                  <a:cubicBezTo>
                    <a:pt x="32" y="302"/>
                    <a:pt x="16" y="255"/>
                    <a:pt x="1" y="223"/>
                  </a:cubicBezTo>
                  <a:cubicBezTo>
                    <a:pt x="1" y="191"/>
                    <a:pt x="1" y="159"/>
                    <a:pt x="1" y="144"/>
                  </a:cubicBezTo>
                  <a:cubicBezTo>
                    <a:pt x="1" y="112"/>
                    <a:pt x="1" y="96"/>
                    <a:pt x="1" y="80"/>
                  </a:cubicBezTo>
                  <a:cubicBezTo>
                    <a:pt x="1" y="80"/>
                    <a:pt x="1" y="64"/>
                    <a:pt x="16" y="48"/>
                  </a:cubicBezTo>
                  <a:cubicBezTo>
                    <a:pt x="32" y="32"/>
                    <a:pt x="64" y="0"/>
                    <a:pt x="96" y="16"/>
                  </a:cubicBezTo>
                  <a:cubicBezTo>
                    <a:pt x="128" y="16"/>
                    <a:pt x="144" y="48"/>
                    <a:pt x="160" y="80"/>
                  </a:cubicBezTo>
                  <a:lnTo>
                    <a:pt x="160" y="80"/>
                  </a:lnTo>
                  <a:cubicBezTo>
                    <a:pt x="175" y="112"/>
                    <a:pt x="191" y="144"/>
                    <a:pt x="207" y="191"/>
                  </a:cubicBezTo>
                  <a:cubicBezTo>
                    <a:pt x="287" y="350"/>
                    <a:pt x="398" y="509"/>
                    <a:pt x="493" y="652"/>
                  </a:cubicBezTo>
                  <a:cubicBezTo>
                    <a:pt x="589" y="811"/>
                    <a:pt x="668" y="907"/>
                    <a:pt x="764" y="1018"/>
                  </a:cubicBezTo>
                  <a:cubicBezTo>
                    <a:pt x="843" y="1129"/>
                    <a:pt x="954" y="1256"/>
                    <a:pt x="1050" y="1368"/>
                  </a:cubicBezTo>
                  <a:cubicBezTo>
                    <a:pt x="1113" y="1431"/>
                    <a:pt x="1161" y="1495"/>
                    <a:pt x="1225" y="1543"/>
                  </a:cubicBezTo>
                  <a:cubicBezTo>
                    <a:pt x="1272" y="1590"/>
                    <a:pt x="1368" y="1686"/>
                    <a:pt x="1431" y="1749"/>
                  </a:cubicBezTo>
                  <a:cubicBezTo>
                    <a:pt x="1559" y="1845"/>
                    <a:pt x="1670" y="1956"/>
                    <a:pt x="1797" y="2067"/>
                  </a:cubicBezTo>
                  <a:cubicBezTo>
                    <a:pt x="2051" y="2290"/>
                    <a:pt x="2306" y="2481"/>
                    <a:pt x="2576" y="2671"/>
                  </a:cubicBezTo>
                  <a:cubicBezTo>
                    <a:pt x="2703" y="2751"/>
                    <a:pt x="2831" y="2830"/>
                    <a:pt x="2958" y="2910"/>
                  </a:cubicBezTo>
                  <a:cubicBezTo>
                    <a:pt x="3085" y="2974"/>
                    <a:pt x="3212" y="3037"/>
                    <a:pt x="3355" y="3101"/>
                  </a:cubicBezTo>
                  <a:cubicBezTo>
                    <a:pt x="3705" y="3276"/>
                    <a:pt x="4055" y="3419"/>
                    <a:pt x="4420" y="3546"/>
                  </a:cubicBezTo>
                  <a:cubicBezTo>
                    <a:pt x="4611" y="3610"/>
                    <a:pt x="4786" y="3657"/>
                    <a:pt x="4977" y="3705"/>
                  </a:cubicBezTo>
                  <a:cubicBezTo>
                    <a:pt x="5072" y="3721"/>
                    <a:pt x="5168" y="3737"/>
                    <a:pt x="5263" y="3737"/>
                  </a:cubicBezTo>
                  <a:cubicBezTo>
                    <a:pt x="5358" y="3753"/>
                    <a:pt x="5454" y="3768"/>
                    <a:pt x="5565" y="3768"/>
                  </a:cubicBezTo>
                  <a:lnTo>
                    <a:pt x="5883" y="3768"/>
                  </a:lnTo>
                  <a:cubicBezTo>
                    <a:pt x="5994" y="3768"/>
                    <a:pt x="6090" y="3768"/>
                    <a:pt x="6201" y="3753"/>
                  </a:cubicBezTo>
                  <a:cubicBezTo>
                    <a:pt x="6376" y="3737"/>
                    <a:pt x="6551" y="3721"/>
                    <a:pt x="6726" y="3705"/>
                  </a:cubicBezTo>
                  <a:cubicBezTo>
                    <a:pt x="6901" y="3673"/>
                    <a:pt x="7076" y="3657"/>
                    <a:pt x="7235" y="3610"/>
                  </a:cubicBezTo>
                  <a:cubicBezTo>
                    <a:pt x="7330" y="3594"/>
                    <a:pt x="7409" y="3578"/>
                    <a:pt x="7489" y="3562"/>
                  </a:cubicBezTo>
                  <a:cubicBezTo>
                    <a:pt x="7568" y="3546"/>
                    <a:pt x="7664" y="3514"/>
                    <a:pt x="7743" y="3482"/>
                  </a:cubicBezTo>
                  <a:cubicBezTo>
                    <a:pt x="7823" y="3466"/>
                    <a:pt x="7902" y="3435"/>
                    <a:pt x="7966" y="3403"/>
                  </a:cubicBezTo>
                  <a:cubicBezTo>
                    <a:pt x="8077" y="3339"/>
                    <a:pt x="8189" y="3276"/>
                    <a:pt x="8300" y="3196"/>
                  </a:cubicBezTo>
                  <a:lnTo>
                    <a:pt x="8316" y="3196"/>
                  </a:lnTo>
                  <a:cubicBezTo>
                    <a:pt x="8395" y="3117"/>
                    <a:pt x="8522" y="3133"/>
                    <a:pt x="8586" y="3228"/>
                  </a:cubicBezTo>
                  <a:cubicBezTo>
                    <a:pt x="8650" y="3307"/>
                    <a:pt x="8634" y="3435"/>
                    <a:pt x="8554" y="3498"/>
                  </a:cubicBezTo>
                  <a:cubicBezTo>
                    <a:pt x="8411" y="3610"/>
                    <a:pt x="8252" y="3705"/>
                    <a:pt x="8109" y="3800"/>
                  </a:cubicBezTo>
                  <a:cubicBezTo>
                    <a:pt x="8045" y="3848"/>
                    <a:pt x="7966" y="3896"/>
                    <a:pt x="7902" y="3943"/>
                  </a:cubicBezTo>
                  <a:cubicBezTo>
                    <a:pt x="7823" y="3991"/>
                    <a:pt x="7743" y="4039"/>
                    <a:pt x="7648" y="4071"/>
                  </a:cubicBezTo>
                  <a:cubicBezTo>
                    <a:pt x="7616" y="4086"/>
                    <a:pt x="7568" y="4086"/>
                    <a:pt x="7537" y="4102"/>
                  </a:cubicBezTo>
                  <a:cubicBezTo>
                    <a:pt x="7505" y="4118"/>
                    <a:pt x="7441" y="4134"/>
                    <a:pt x="7394" y="4150"/>
                  </a:cubicBezTo>
                  <a:cubicBezTo>
                    <a:pt x="7298" y="4182"/>
                    <a:pt x="7187" y="4198"/>
                    <a:pt x="7107" y="4214"/>
                  </a:cubicBezTo>
                  <a:cubicBezTo>
                    <a:pt x="6932" y="4245"/>
                    <a:pt x="6774" y="4261"/>
                    <a:pt x="6615" y="4277"/>
                  </a:cubicBezTo>
                  <a:cubicBezTo>
                    <a:pt x="6360" y="4309"/>
                    <a:pt x="6106" y="4325"/>
                    <a:pt x="5851" y="4325"/>
                  </a:cubicBezTo>
                  <a:cubicBezTo>
                    <a:pt x="5724" y="4357"/>
                    <a:pt x="5613" y="4357"/>
                    <a:pt x="5502" y="4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8024987" y="2588835"/>
              <a:ext cx="10999" cy="10999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0" y="175"/>
                  </a:moveTo>
                  <a:cubicBezTo>
                    <a:pt x="0" y="0"/>
                    <a:pt x="271" y="270"/>
                    <a:pt x="96" y="270"/>
                  </a:cubicBezTo>
                  <a:cubicBezTo>
                    <a:pt x="48" y="270"/>
                    <a:pt x="0" y="223"/>
                    <a:pt x="0" y="175"/>
                  </a:cubicBezTo>
                  <a:close/>
                </a:path>
              </a:pathLst>
            </a:custGeom>
            <a:solidFill>
              <a:srgbClr val="463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7753938" y="2131933"/>
              <a:ext cx="154922" cy="56822"/>
            </a:xfrm>
            <a:custGeom>
              <a:avLst/>
              <a:gdLst/>
              <a:ahLst/>
              <a:cxnLst/>
              <a:rect l="l" t="t" r="r" b="b"/>
              <a:pathLst>
                <a:path w="3817" h="1400" extrusionOk="0">
                  <a:moveTo>
                    <a:pt x="128" y="1400"/>
                  </a:moveTo>
                  <a:cubicBezTo>
                    <a:pt x="48" y="1400"/>
                    <a:pt x="1" y="1336"/>
                    <a:pt x="17" y="1257"/>
                  </a:cubicBezTo>
                  <a:cubicBezTo>
                    <a:pt x="64" y="1113"/>
                    <a:pt x="160" y="986"/>
                    <a:pt x="271" y="891"/>
                  </a:cubicBezTo>
                  <a:cubicBezTo>
                    <a:pt x="350" y="827"/>
                    <a:pt x="414" y="780"/>
                    <a:pt x="494" y="716"/>
                  </a:cubicBezTo>
                  <a:cubicBezTo>
                    <a:pt x="637" y="621"/>
                    <a:pt x="780" y="541"/>
                    <a:pt x="939" y="462"/>
                  </a:cubicBezTo>
                  <a:cubicBezTo>
                    <a:pt x="1098" y="382"/>
                    <a:pt x="1257" y="303"/>
                    <a:pt x="1432" y="239"/>
                  </a:cubicBezTo>
                  <a:cubicBezTo>
                    <a:pt x="1606" y="175"/>
                    <a:pt x="1797" y="128"/>
                    <a:pt x="1972" y="96"/>
                  </a:cubicBezTo>
                  <a:cubicBezTo>
                    <a:pt x="2083" y="80"/>
                    <a:pt x="2195" y="48"/>
                    <a:pt x="2306" y="32"/>
                  </a:cubicBezTo>
                  <a:cubicBezTo>
                    <a:pt x="2417" y="16"/>
                    <a:pt x="2545" y="16"/>
                    <a:pt x="2656" y="16"/>
                  </a:cubicBezTo>
                  <a:cubicBezTo>
                    <a:pt x="2767" y="0"/>
                    <a:pt x="2878" y="0"/>
                    <a:pt x="2990" y="16"/>
                  </a:cubicBezTo>
                  <a:cubicBezTo>
                    <a:pt x="3053" y="16"/>
                    <a:pt x="3101" y="16"/>
                    <a:pt x="3165" y="32"/>
                  </a:cubicBezTo>
                  <a:lnTo>
                    <a:pt x="3324" y="64"/>
                  </a:lnTo>
                  <a:cubicBezTo>
                    <a:pt x="3419" y="80"/>
                    <a:pt x="3514" y="96"/>
                    <a:pt x="3610" y="112"/>
                  </a:cubicBezTo>
                  <a:cubicBezTo>
                    <a:pt x="3721" y="128"/>
                    <a:pt x="3816" y="239"/>
                    <a:pt x="3801" y="366"/>
                  </a:cubicBezTo>
                  <a:cubicBezTo>
                    <a:pt x="3785" y="493"/>
                    <a:pt x="3673" y="589"/>
                    <a:pt x="3546" y="573"/>
                  </a:cubicBezTo>
                  <a:lnTo>
                    <a:pt x="3467" y="573"/>
                  </a:lnTo>
                  <a:cubicBezTo>
                    <a:pt x="3387" y="557"/>
                    <a:pt x="3292" y="557"/>
                    <a:pt x="3212" y="573"/>
                  </a:cubicBezTo>
                  <a:lnTo>
                    <a:pt x="3212" y="573"/>
                  </a:lnTo>
                  <a:lnTo>
                    <a:pt x="3037" y="573"/>
                  </a:lnTo>
                  <a:lnTo>
                    <a:pt x="2862" y="573"/>
                  </a:lnTo>
                  <a:lnTo>
                    <a:pt x="2481" y="573"/>
                  </a:lnTo>
                  <a:cubicBezTo>
                    <a:pt x="2386" y="573"/>
                    <a:pt x="2290" y="589"/>
                    <a:pt x="2211" y="589"/>
                  </a:cubicBezTo>
                  <a:cubicBezTo>
                    <a:pt x="2115" y="605"/>
                    <a:pt x="2020" y="621"/>
                    <a:pt x="1924" y="636"/>
                  </a:cubicBezTo>
                  <a:cubicBezTo>
                    <a:pt x="1829" y="652"/>
                    <a:pt x="1734" y="684"/>
                    <a:pt x="1638" y="700"/>
                  </a:cubicBezTo>
                  <a:cubicBezTo>
                    <a:pt x="1543" y="732"/>
                    <a:pt x="1432" y="764"/>
                    <a:pt x="1336" y="795"/>
                  </a:cubicBezTo>
                  <a:cubicBezTo>
                    <a:pt x="1050" y="891"/>
                    <a:pt x="780" y="1002"/>
                    <a:pt x="509" y="1129"/>
                  </a:cubicBezTo>
                  <a:cubicBezTo>
                    <a:pt x="446" y="1161"/>
                    <a:pt x="382" y="1193"/>
                    <a:pt x="319" y="1241"/>
                  </a:cubicBezTo>
                  <a:lnTo>
                    <a:pt x="239" y="1288"/>
                  </a:lnTo>
                  <a:lnTo>
                    <a:pt x="223" y="1320"/>
                  </a:lnTo>
                  <a:lnTo>
                    <a:pt x="223" y="1320"/>
                  </a:lnTo>
                  <a:cubicBezTo>
                    <a:pt x="207" y="1368"/>
                    <a:pt x="176" y="1400"/>
                    <a:pt x="128" y="1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1"/>
            <p:cNvSpPr/>
            <p:nvPr/>
          </p:nvSpPr>
          <p:spPr>
            <a:xfrm>
              <a:off x="8020441" y="2581082"/>
              <a:ext cx="24596" cy="23257"/>
            </a:xfrm>
            <a:custGeom>
              <a:avLst/>
              <a:gdLst/>
              <a:ahLst/>
              <a:cxnLst/>
              <a:rect l="l" t="t" r="r" b="b"/>
              <a:pathLst>
                <a:path w="606" h="573" extrusionOk="0">
                  <a:moveTo>
                    <a:pt x="192" y="573"/>
                  </a:moveTo>
                  <a:cubicBezTo>
                    <a:pt x="112" y="557"/>
                    <a:pt x="65" y="509"/>
                    <a:pt x="33" y="445"/>
                  </a:cubicBezTo>
                  <a:cubicBezTo>
                    <a:pt x="1" y="350"/>
                    <a:pt x="33" y="255"/>
                    <a:pt x="96" y="191"/>
                  </a:cubicBezTo>
                  <a:cubicBezTo>
                    <a:pt x="271" y="0"/>
                    <a:pt x="605" y="430"/>
                    <a:pt x="367" y="541"/>
                  </a:cubicBezTo>
                  <a:cubicBezTo>
                    <a:pt x="319" y="557"/>
                    <a:pt x="287" y="573"/>
                    <a:pt x="239" y="5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1"/>
            <p:cNvSpPr/>
            <p:nvPr/>
          </p:nvSpPr>
          <p:spPr>
            <a:xfrm>
              <a:off x="7809423" y="675464"/>
              <a:ext cx="2087618" cy="2518008"/>
            </a:xfrm>
            <a:custGeom>
              <a:avLst/>
              <a:gdLst/>
              <a:ahLst/>
              <a:cxnLst/>
              <a:rect l="l" t="t" r="r" b="b"/>
              <a:pathLst>
                <a:path w="51435" h="62039" extrusionOk="0">
                  <a:moveTo>
                    <a:pt x="2036" y="33659"/>
                  </a:moveTo>
                  <a:lnTo>
                    <a:pt x="2036" y="33325"/>
                  </a:lnTo>
                  <a:cubicBezTo>
                    <a:pt x="2052" y="33039"/>
                    <a:pt x="2084" y="32752"/>
                    <a:pt x="2116" y="32482"/>
                  </a:cubicBezTo>
                  <a:cubicBezTo>
                    <a:pt x="2195" y="31910"/>
                    <a:pt x="2259" y="31337"/>
                    <a:pt x="2370" y="30765"/>
                  </a:cubicBezTo>
                  <a:cubicBezTo>
                    <a:pt x="2434" y="30463"/>
                    <a:pt x="2497" y="30177"/>
                    <a:pt x="2577" y="29891"/>
                  </a:cubicBezTo>
                  <a:cubicBezTo>
                    <a:pt x="2640" y="29604"/>
                    <a:pt x="2752" y="29255"/>
                    <a:pt x="2847" y="28937"/>
                  </a:cubicBezTo>
                  <a:cubicBezTo>
                    <a:pt x="3022" y="28332"/>
                    <a:pt x="3228" y="27744"/>
                    <a:pt x="3435" y="27140"/>
                  </a:cubicBezTo>
                  <a:cubicBezTo>
                    <a:pt x="3531" y="26902"/>
                    <a:pt x="3610" y="26663"/>
                    <a:pt x="3705" y="26425"/>
                  </a:cubicBezTo>
                  <a:cubicBezTo>
                    <a:pt x="3801" y="26186"/>
                    <a:pt x="3896" y="25916"/>
                    <a:pt x="3992" y="25677"/>
                  </a:cubicBezTo>
                  <a:cubicBezTo>
                    <a:pt x="4182" y="25232"/>
                    <a:pt x="4373" y="24787"/>
                    <a:pt x="4564" y="24342"/>
                  </a:cubicBezTo>
                  <a:cubicBezTo>
                    <a:pt x="4659" y="24119"/>
                    <a:pt x="4771" y="23912"/>
                    <a:pt x="4850" y="23690"/>
                  </a:cubicBezTo>
                  <a:cubicBezTo>
                    <a:pt x="4946" y="23483"/>
                    <a:pt x="5073" y="23261"/>
                    <a:pt x="5168" y="23038"/>
                  </a:cubicBezTo>
                  <a:cubicBezTo>
                    <a:pt x="5279" y="22831"/>
                    <a:pt x="5391" y="22593"/>
                    <a:pt x="5502" y="22386"/>
                  </a:cubicBezTo>
                  <a:cubicBezTo>
                    <a:pt x="5613" y="22164"/>
                    <a:pt x="5741" y="21909"/>
                    <a:pt x="5852" y="21687"/>
                  </a:cubicBezTo>
                  <a:lnTo>
                    <a:pt x="5852" y="21687"/>
                  </a:lnTo>
                  <a:cubicBezTo>
                    <a:pt x="5915" y="21559"/>
                    <a:pt x="5979" y="21432"/>
                    <a:pt x="6059" y="21321"/>
                  </a:cubicBezTo>
                  <a:cubicBezTo>
                    <a:pt x="6122" y="21194"/>
                    <a:pt x="6186" y="21051"/>
                    <a:pt x="6265" y="20923"/>
                  </a:cubicBezTo>
                  <a:lnTo>
                    <a:pt x="6583" y="20367"/>
                  </a:lnTo>
                  <a:cubicBezTo>
                    <a:pt x="6647" y="20256"/>
                    <a:pt x="6710" y="20144"/>
                    <a:pt x="6774" y="20017"/>
                  </a:cubicBezTo>
                  <a:lnTo>
                    <a:pt x="7060" y="19540"/>
                  </a:lnTo>
                  <a:cubicBezTo>
                    <a:pt x="7156" y="19397"/>
                    <a:pt x="7251" y="19270"/>
                    <a:pt x="7330" y="19127"/>
                  </a:cubicBezTo>
                  <a:cubicBezTo>
                    <a:pt x="7426" y="18984"/>
                    <a:pt x="7474" y="18904"/>
                    <a:pt x="7537" y="18793"/>
                  </a:cubicBezTo>
                  <a:lnTo>
                    <a:pt x="7903" y="18268"/>
                  </a:lnTo>
                  <a:cubicBezTo>
                    <a:pt x="7966" y="18173"/>
                    <a:pt x="8014" y="18093"/>
                    <a:pt x="8078" y="17998"/>
                  </a:cubicBezTo>
                  <a:lnTo>
                    <a:pt x="8475" y="17442"/>
                  </a:lnTo>
                  <a:cubicBezTo>
                    <a:pt x="8539" y="17362"/>
                    <a:pt x="8602" y="17267"/>
                    <a:pt x="8682" y="17187"/>
                  </a:cubicBezTo>
                  <a:lnTo>
                    <a:pt x="9127" y="16631"/>
                  </a:lnTo>
                  <a:cubicBezTo>
                    <a:pt x="9175" y="16551"/>
                    <a:pt x="9238" y="16472"/>
                    <a:pt x="9302" y="16392"/>
                  </a:cubicBezTo>
                  <a:lnTo>
                    <a:pt x="9779" y="15852"/>
                  </a:lnTo>
                  <a:cubicBezTo>
                    <a:pt x="9827" y="15788"/>
                    <a:pt x="9890" y="15724"/>
                    <a:pt x="9954" y="15661"/>
                  </a:cubicBezTo>
                  <a:lnTo>
                    <a:pt x="10431" y="15136"/>
                  </a:lnTo>
                  <a:cubicBezTo>
                    <a:pt x="10494" y="15073"/>
                    <a:pt x="10574" y="14993"/>
                    <a:pt x="10637" y="14929"/>
                  </a:cubicBezTo>
                  <a:lnTo>
                    <a:pt x="11114" y="14453"/>
                  </a:lnTo>
                  <a:cubicBezTo>
                    <a:pt x="11194" y="14373"/>
                    <a:pt x="11273" y="14278"/>
                    <a:pt x="11353" y="14198"/>
                  </a:cubicBezTo>
                  <a:lnTo>
                    <a:pt x="11798" y="13801"/>
                  </a:lnTo>
                  <a:lnTo>
                    <a:pt x="12164" y="13467"/>
                  </a:lnTo>
                  <a:lnTo>
                    <a:pt x="12243" y="13403"/>
                  </a:lnTo>
                  <a:lnTo>
                    <a:pt x="12498" y="13181"/>
                  </a:lnTo>
                  <a:cubicBezTo>
                    <a:pt x="12736" y="12990"/>
                    <a:pt x="12959" y="12783"/>
                    <a:pt x="13213" y="12592"/>
                  </a:cubicBezTo>
                  <a:lnTo>
                    <a:pt x="13722" y="12163"/>
                  </a:lnTo>
                  <a:cubicBezTo>
                    <a:pt x="13833" y="12084"/>
                    <a:pt x="13929" y="12004"/>
                    <a:pt x="14024" y="11925"/>
                  </a:cubicBezTo>
                  <a:lnTo>
                    <a:pt x="14962" y="11225"/>
                  </a:lnTo>
                  <a:cubicBezTo>
                    <a:pt x="15026" y="11161"/>
                    <a:pt x="15105" y="11114"/>
                    <a:pt x="15169" y="11066"/>
                  </a:cubicBezTo>
                  <a:cubicBezTo>
                    <a:pt x="15375" y="10923"/>
                    <a:pt x="15566" y="10780"/>
                    <a:pt x="15773" y="10637"/>
                  </a:cubicBezTo>
                  <a:cubicBezTo>
                    <a:pt x="15852" y="10573"/>
                    <a:pt x="15948" y="10510"/>
                    <a:pt x="16043" y="10446"/>
                  </a:cubicBezTo>
                  <a:lnTo>
                    <a:pt x="16520" y="10128"/>
                  </a:lnTo>
                  <a:cubicBezTo>
                    <a:pt x="16759" y="9969"/>
                    <a:pt x="16997" y="9810"/>
                    <a:pt x="17251" y="9651"/>
                  </a:cubicBezTo>
                  <a:lnTo>
                    <a:pt x="18285" y="9047"/>
                  </a:lnTo>
                  <a:cubicBezTo>
                    <a:pt x="18364" y="8999"/>
                    <a:pt x="18460" y="8951"/>
                    <a:pt x="18555" y="8904"/>
                  </a:cubicBezTo>
                  <a:lnTo>
                    <a:pt x="19207" y="8554"/>
                  </a:lnTo>
                  <a:lnTo>
                    <a:pt x="19557" y="8363"/>
                  </a:lnTo>
                  <a:cubicBezTo>
                    <a:pt x="19589" y="8347"/>
                    <a:pt x="19620" y="8331"/>
                    <a:pt x="19652" y="8315"/>
                  </a:cubicBezTo>
                  <a:lnTo>
                    <a:pt x="19954" y="8172"/>
                  </a:lnTo>
                  <a:lnTo>
                    <a:pt x="20590" y="7870"/>
                  </a:lnTo>
                  <a:lnTo>
                    <a:pt x="20813" y="7759"/>
                  </a:lnTo>
                  <a:cubicBezTo>
                    <a:pt x="20845" y="7743"/>
                    <a:pt x="20876" y="7727"/>
                    <a:pt x="20908" y="7711"/>
                  </a:cubicBezTo>
                  <a:lnTo>
                    <a:pt x="22021" y="7250"/>
                  </a:lnTo>
                  <a:cubicBezTo>
                    <a:pt x="22101" y="7218"/>
                    <a:pt x="22180" y="7187"/>
                    <a:pt x="22260" y="7155"/>
                  </a:cubicBezTo>
                  <a:lnTo>
                    <a:pt x="22816" y="6964"/>
                  </a:lnTo>
                  <a:lnTo>
                    <a:pt x="23452" y="6741"/>
                  </a:lnTo>
                  <a:cubicBezTo>
                    <a:pt x="23532" y="6726"/>
                    <a:pt x="23595" y="6694"/>
                    <a:pt x="23675" y="6662"/>
                  </a:cubicBezTo>
                  <a:lnTo>
                    <a:pt x="24931" y="6312"/>
                  </a:lnTo>
                  <a:cubicBezTo>
                    <a:pt x="24994" y="6296"/>
                    <a:pt x="25058" y="6280"/>
                    <a:pt x="25121" y="6264"/>
                  </a:cubicBezTo>
                  <a:lnTo>
                    <a:pt x="25742" y="6121"/>
                  </a:lnTo>
                  <a:lnTo>
                    <a:pt x="26393" y="5962"/>
                  </a:lnTo>
                  <a:cubicBezTo>
                    <a:pt x="26473" y="5947"/>
                    <a:pt x="26552" y="5931"/>
                    <a:pt x="26632" y="5915"/>
                  </a:cubicBezTo>
                  <a:lnTo>
                    <a:pt x="27920" y="5692"/>
                  </a:lnTo>
                  <a:cubicBezTo>
                    <a:pt x="27999" y="5676"/>
                    <a:pt x="28079" y="5660"/>
                    <a:pt x="28158" y="5644"/>
                  </a:cubicBezTo>
                  <a:lnTo>
                    <a:pt x="28667" y="5581"/>
                  </a:lnTo>
                  <a:lnTo>
                    <a:pt x="29351" y="5485"/>
                  </a:lnTo>
                  <a:lnTo>
                    <a:pt x="29605" y="5454"/>
                  </a:lnTo>
                  <a:cubicBezTo>
                    <a:pt x="29637" y="5438"/>
                    <a:pt x="29684" y="5438"/>
                    <a:pt x="29716" y="5438"/>
                  </a:cubicBezTo>
                  <a:lnTo>
                    <a:pt x="30893" y="5342"/>
                  </a:lnTo>
                  <a:lnTo>
                    <a:pt x="31258" y="5311"/>
                  </a:lnTo>
                  <a:lnTo>
                    <a:pt x="31354" y="5311"/>
                  </a:lnTo>
                  <a:lnTo>
                    <a:pt x="31640" y="5311"/>
                  </a:lnTo>
                  <a:lnTo>
                    <a:pt x="32817" y="5295"/>
                  </a:lnTo>
                  <a:lnTo>
                    <a:pt x="32896" y="5295"/>
                  </a:lnTo>
                  <a:lnTo>
                    <a:pt x="33135" y="5295"/>
                  </a:lnTo>
                  <a:lnTo>
                    <a:pt x="33898" y="5326"/>
                  </a:lnTo>
                  <a:lnTo>
                    <a:pt x="34327" y="5342"/>
                  </a:lnTo>
                  <a:lnTo>
                    <a:pt x="34391" y="5342"/>
                  </a:lnTo>
                  <a:lnTo>
                    <a:pt x="34661" y="5374"/>
                  </a:lnTo>
                  <a:lnTo>
                    <a:pt x="35853" y="5485"/>
                  </a:lnTo>
                  <a:lnTo>
                    <a:pt x="35917" y="5485"/>
                  </a:lnTo>
                  <a:lnTo>
                    <a:pt x="36124" y="5533"/>
                  </a:lnTo>
                  <a:lnTo>
                    <a:pt x="36887" y="5644"/>
                  </a:lnTo>
                  <a:lnTo>
                    <a:pt x="37348" y="5724"/>
                  </a:lnTo>
                  <a:lnTo>
                    <a:pt x="37411" y="5740"/>
                  </a:lnTo>
                  <a:lnTo>
                    <a:pt x="37650" y="5788"/>
                  </a:lnTo>
                  <a:lnTo>
                    <a:pt x="38826" y="6058"/>
                  </a:lnTo>
                  <a:lnTo>
                    <a:pt x="38890" y="6074"/>
                  </a:lnTo>
                  <a:lnTo>
                    <a:pt x="39097" y="6153"/>
                  </a:lnTo>
                  <a:lnTo>
                    <a:pt x="39828" y="6376"/>
                  </a:lnTo>
                  <a:lnTo>
                    <a:pt x="40241" y="6503"/>
                  </a:lnTo>
                  <a:lnTo>
                    <a:pt x="40241" y="6503"/>
                  </a:lnTo>
                  <a:lnTo>
                    <a:pt x="40114" y="6360"/>
                  </a:lnTo>
                  <a:cubicBezTo>
                    <a:pt x="40051" y="6280"/>
                    <a:pt x="39971" y="6201"/>
                    <a:pt x="39892" y="6121"/>
                  </a:cubicBezTo>
                  <a:cubicBezTo>
                    <a:pt x="39828" y="6042"/>
                    <a:pt x="39780" y="5994"/>
                    <a:pt x="39733" y="5947"/>
                  </a:cubicBezTo>
                  <a:cubicBezTo>
                    <a:pt x="39605" y="5819"/>
                    <a:pt x="39494" y="5692"/>
                    <a:pt x="39367" y="5581"/>
                  </a:cubicBezTo>
                  <a:lnTo>
                    <a:pt x="39017" y="5247"/>
                  </a:lnTo>
                  <a:cubicBezTo>
                    <a:pt x="38858" y="5120"/>
                    <a:pt x="38715" y="4993"/>
                    <a:pt x="38556" y="4849"/>
                  </a:cubicBezTo>
                  <a:cubicBezTo>
                    <a:pt x="38413" y="4722"/>
                    <a:pt x="38254" y="4595"/>
                    <a:pt x="38095" y="4452"/>
                  </a:cubicBezTo>
                  <a:cubicBezTo>
                    <a:pt x="38000" y="4388"/>
                    <a:pt x="37920" y="4325"/>
                    <a:pt x="37825" y="4245"/>
                  </a:cubicBezTo>
                  <a:cubicBezTo>
                    <a:pt x="37729" y="4182"/>
                    <a:pt x="37682" y="4134"/>
                    <a:pt x="37602" y="4086"/>
                  </a:cubicBezTo>
                  <a:cubicBezTo>
                    <a:pt x="37443" y="3959"/>
                    <a:pt x="37284" y="3848"/>
                    <a:pt x="37109" y="3737"/>
                  </a:cubicBezTo>
                  <a:cubicBezTo>
                    <a:pt x="36982" y="3641"/>
                    <a:pt x="36871" y="3562"/>
                    <a:pt x="36744" y="3482"/>
                  </a:cubicBezTo>
                  <a:cubicBezTo>
                    <a:pt x="36585" y="3387"/>
                    <a:pt x="36426" y="3275"/>
                    <a:pt x="36267" y="3180"/>
                  </a:cubicBezTo>
                  <a:cubicBezTo>
                    <a:pt x="36187" y="3148"/>
                    <a:pt x="36124" y="3101"/>
                    <a:pt x="36044" y="3053"/>
                  </a:cubicBezTo>
                  <a:lnTo>
                    <a:pt x="35758" y="2894"/>
                  </a:lnTo>
                  <a:cubicBezTo>
                    <a:pt x="35615" y="2830"/>
                    <a:pt x="35472" y="2751"/>
                    <a:pt x="35329" y="2671"/>
                  </a:cubicBezTo>
                  <a:lnTo>
                    <a:pt x="34979" y="2496"/>
                  </a:lnTo>
                  <a:cubicBezTo>
                    <a:pt x="34868" y="2449"/>
                    <a:pt x="34740" y="2385"/>
                    <a:pt x="34629" y="2337"/>
                  </a:cubicBezTo>
                  <a:cubicBezTo>
                    <a:pt x="34438" y="2242"/>
                    <a:pt x="34216" y="2131"/>
                    <a:pt x="34009" y="2051"/>
                  </a:cubicBezTo>
                  <a:cubicBezTo>
                    <a:pt x="33786" y="1972"/>
                    <a:pt x="33564" y="1860"/>
                    <a:pt x="33357" y="1781"/>
                  </a:cubicBezTo>
                  <a:cubicBezTo>
                    <a:pt x="33230" y="1733"/>
                    <a:pt x="33103" y="1686"/>
                    <a:pt x="32976" y="1638"/>
                  </a:cubicBezTo>
                  <a:lnTo>
                    <a:pt x="32594" y="1495"/>
                  </a:lnTo>
                  <a:lnTo>
                    <a:pt x="32260" y="1383"/>
                  </a:lnTo>
                  <a:lnTo>
                    <a:pt x="31942" y="1272"/>
                  </a:lnTo>
                  <a:cubicBezTo>
                    <a:pt x="31863" y="1240"/>
                    <a:pt x="31767" y="1224"/>
                    <a:pt x="31688" y="1193"/>
                  </a:cubicBezTo>
                  <a:cubicBezTo>
                    <a:pt x="31592" y="1177"/>
                    <a:pt x="31449" y="1113"/>
                    <a:pt x="31322" y="1081"/>
                  </a:cubicBezTo>
                  <a:cubicBezTo>
                    <a:pt x="31099" y="1034"/>
                    <a:pt x="30877" y="970"/>
                    <a:pt x="30670" y="922"/>
                  </a:cubicBezTo>
                  <a:cubicBezTo>
                    <a:pt x="30448" y="859"/>
                    <a:pt x="30209" y="811"/>
                    <a:pt x="29987" y="763"/>
                  </a:cubicBezTo>
                  <a:cubicBezTo>
                    <a:pt x="29764" y="716"/>
                    <a:pt x="29541" y="668"/>
                    <a:pt x="29303" y="620"/>
                  </a:cubicBezTo>
                  <a:cubicBezTo>
                    <a:pt x="29080" y="589"/>
                    <a:pt x="28842" y="541"/>
                    <a:pt x="28619" y="509"/>
                  </a:cubicBezTo>
                  <a:cubicBezTo>
                    <a:pt x="28476" y="493"/>
                    <a:pt x="28349" y="477"/>
                    <a:pt x="28222" y="461"/>
                  </a:cubicBezTo>
                  <a:lnTo>
                    <a:pt x="27904" y="414"/>
                  </a:lnTo>
                  <a:cubicBezTo>
                    <a:pt x="27665" y="398"/>
                    <a:pt x="27427" y="366"/>
                    <a:pt x="27204" y="350"/>
                  </a:cubicBezTo>
                  <a:lnTo>
                    <a:pt x="27220" y="350"/>
                  </a:lnTo>
                  <a:cubicBezTo>
                    <a:pt x="26966" y="334"/>
                    <a:pt x="26727" y="318"/>
                    <a:pt x="26489" y="302"/>
                  </a:cubicBezTo>
                  <a:cubicBezTo>
                    <a:pt x="26234" y="286"/>
                    <a:pt x="25980" y="271"/>
                    <a:pt x="25742" y="271"/>
                  </a:cubicBezTo>
                  <a:lnTo>
                    <a:pt x="25344" y="271"/>
                  </a:lnTo>
                  <a:lnTo>
                    <a:pt x="24692" y="271"/>
                  </a:lnTo>
                  <a:lnTo>
                    <a:pt x="24247" y="286"/>
                  </a:lnTo>
                  <a:cubicBezTo>
                    <a:pt x="23993" y="302"/>
                    <a:pt x="23738" y="318"/>
                    <a:pt x="23484" y="334"/>
                  </a:cubicBezTo>
                  <a:lnTo>
                    <a:pt x="23150" y="350"/>
                  </a:lnTo>
                  <a:cubicBezTo>
                    <a:pt x="23023" y="366"/>
                    <a:pt x="22880" y="366"/>
                    <a:pt x="22753" y="382"/>
                  </a:cubicBezTo>
                  <a:lnTo>
                    <a:pt x="22307" y="430"/>
                  </a:lnTo>
                  <a:lnTo>
                    <a:pt x="21958" y="477"/>
                  </a:lnTo>
                  <a:cubicBezTo>
                    <a:pt x="21687" y="509"/>
                    <a:pt x="21433" y="541"/>
                    <a:pt x="21178" y="589"/>
                  </a:cubicBezTo>
                  <a:lnTo>
                    <a:pt x="20654" y="684"/>
                  </a:lnTo>
                  <a:cubicBezTo>
                    <a:pt x="20574" y="700"/>
                    <a:pt x="20479" y="716"/>
                    <a:pt x="20384" y="732"/>
                  </a:cubicBezTo>
                  <a:cubicBezTo>
                    <a:pt x="20304" y="748"/>
                    <a:pt x="20209" y="763"/>
                    <a:pt x="20113" y="795"/>
                  </a:cubicBezTo>
                  <a:lnTo>
                    <a:pt x="19557" y="922"/>
                  </a:lnTo>
                  <a:cubicBezTo>
                    <a:pt x="19461" y="938"/>
                    <a:pt x="19382" y="970"/>
                    <a:pt x="19287" y="1002"/>
                  </a:cubicBezTo>
                  <a:lnTo>
                    <a:pt x="18969" y="1081"/>
                  </a:lnTo>
                  <a:lnTo>
                    <a:pt x="18603" y="1209"/>
                  </a:lnTo>
                  <a:cubicBezTo>
                    <a:pt x="18507" y="1240"/>
                    <a:pt x="18412" y="1256"/>
                    <a:pt x="18301" y="1304"/>
                  </a:cubicBezTo>
                  <a:lnTo>
                    <a:pt x="17856" y="1463"/>
                  </a:lnTo>
                  <a:lnTo>
                    <a:pt x="17601" y="1558"/>
                  </a:lnTo>
                  <a:lnTo>
                    <a:pt x="17156" y="1733"/>
                  </a:lnTo>
                  <a:lnTo>
                    <a:pt x="16902" y="1845"/>
                  </a:lnTo>
                  <a:lnTo>
                    <a:pt x="16186" y="2210"/>
                  </a:lnTo>
                  <a:lnTo>
                    <a:pt x="15518" y="2544"/>
                  </a:lnTo>
                  <a:lnTo>
                    <a:pt x="15280" y="2655"/>
                  </a:lnTo>
                  <a:cubicBezTo>
                    <a:pt x="15200" y="2687"/>
                    <a:pt x="15137" y="2735"/>
                    <a:pt x="15073" y="2767"/>
                  </a:cubicBezTo>
                  <a:lnTo>
                    <a:pt x="14262" y="3196"/>
                  </a:lnTo>
                  <a:cubicBezTo>
                    <a:pt x="14119" y="3291"/>
                    <a:pt x="13960" y="3371"/>
                    <a:pt x="13817" y="3450"/>
                  </a:cubicBezTo>
                  <a:cubicBezTo>
                    <a:pt x="13420" y="3689"/>
                    <a:pt x="13038" y="3896"/>
                    <a:pt x="12657" y="4134"/>
                  </a:cubicBezTo>
                  <a:lnTo>
                    <a:pt x="11289" y="4961"/>
                  </a:lnTo>
                  <a:lnTo>
                    <a:pt x="10017" y="5803"/>
                  </a:lnTo>
                  <a:lnTo>
                    <a:pt x="9540" y="6121"/>
                  </a:lnTo>
                  <a:cubicBezTo>
                    <a:pt x="9509" y="6153"/>
                    <a:pt x="9477" y="6169"/>
                    <a:pt x="9445" y="6201"/>
                  </a:cubicBezTo>
                  <a:lnTo>
                    <a:pt x="9270" y="6328"/>
                  </a:lnTo>
                  <a:lnTo>
                    <a:pt x="8904" y="6598"/>
                  </a:lnTo>
                  <a:cubicBezTo>
                    <a:pt x="8634" y="6805"/>
                    <a:pt x="8380" y="7012"/>
                    <a:pt x="8109" y="7218"/>
                  </a:cubicBezTo>
                  <a:cubicBezTo>
                    <a:pt x="7330" y="7886"/>
                    <a:pt x="6599" y="8586"/>
                    <a:pt x="5915" y="9333"/>
                  </a:cubicBezTo>
                  <a:lnTo>
                    <a:pt x="5931" y="9317"/>
                  </a:lnTo>
                  <a:cubicBezTo>
                    <a:pt x="5582" y="9683"/>
                    <a:pt x="5264" y="10064"/>
                    <a:pt x="4946" y="10462"/>
                  </a:cubicBezTo>
                  <a:cubicBezTo>
                    <a:pt x="4628" y="10843"/>
                    <a:pt x="4341" y="11257"/>
                    <a:pt x="4055" y="11654"/>
                  </a:cubicBezTo>
                  <a:cubicBezTo>
                    <a:pt x="3928" y="11829"/>
                    <a:pt x="3801" y="12004"/>
                    <a:pt x="3690" y="12195"/>
                  </a:cubicBezTo>
                  <a:cubicBezTo>
                    <a:pt x="3546" y="12417"/>
                    <a:pt x="3419" y="12640"/>
                    <a:pt x="3292" y="12879"/>
                  </a:cubicBezTo>
                  <a:cubicBezTo>
                    <a:pt x="3292" y="12879"/>
                    <a:pt x="3292" y="12863"/>
                    <a:pt x="3292" y="12863"/>
                  </a:cubicBezTo>
                  <a:cubicBezTo>
                    <a:pt x="3197" y="13069"/>
                    <a:pt x="3101" y="13276"/>
                    <a:pt x="2990" y="13483"/>
                  </a:cubicBezTo>
                  <a:cubicBezTo>
                    <a:pt x="2895" y="13689"/>
                    <a:pt x="2831" y="13880"/>
                    <a:pt x="2752" y="14087"/>
                  </a:cubicBezTo>
                  <a:cubicBezTo>
                    <a:pt x="2672" y="14294"/>
                    <a:pt x="2593" y="14484"/>
                    <a:pt x="2513" y="14691"/>
                  </a:cubicBezTo>
                  <a:lnTo>
                    <a:pt x="2116" y="15740"/>
                  </a:lnTo>
                  <a:lnTo>
                    <a:pt x="1798" y="16710"/>
                  </a:lnTo>
                  <a:cubicBezTo>
                    <a:pt x="1718" y="16949"/>
                    <a:pt x="1639" y="17171"/>
                    <a:pt x="1559" y="17410"/>
                  </a:cubicBezTo>
                  <a:cubicBezTo>
                    <a:pt x="1432" y="17823"/>
                    <a:pt x="1305" y="18237"/>
                    <a:pt x="1193" y="18634"/>
                  </a:cubicBezTo>
                  <a:lnTo>
                    <a:pt x="1050" y="19095"/>
                  </a:lnTo>
                  <a:cubicBezTo>
                    <a:pt x="1019" y="19190"/>
                    <a:pt x="1003" y="19270"/>
                    <a:pt x="971" y="19365"/>
                  </a:cubicBezTo>
                  <a:cubicBezTo>
                    <a:pt x="907" y="19636"/>
                    <a:pt x="844" y="19922"/>
                    <a:pt x="780" y="20192"/>
                  </a:cubicBezTo>
                  <a:cubicBezTo>
                    <a:pt x="685" y="20605"/>
                    <a:pt x="605" y="21035"/>
                    <a:pt x="542" y="21464"/>
                  </a:cubicBezTo>
                  <a:cubicBezTo>
                    <a:pt x="478" y="21893"/>
                    <a:pt x="414" y="22370"/>
                    <a:pt x="383" y="22831"/>
                  </a:cubicBezTo>
                  <a:cubicBezTo>
                    <a:pt x="335" y="23372"/>
                    <a:pt x="303" y="23928"/>
                    <a:pt x="303" y="24469"/>
                  </a:cubicBezTo>
                  <a:cubicBezTo>
                    <a:pt x="303" y="24644"/>
                    <a:pt x="303" y="24819"/>
                    <a:pt x="303" y="24994"/>
                  </a:cubicBezTo>
                  <a:lnTo>
                    <a:pt x="351" y="26250"/>
                  </a:lnTo>
                  <a:cubicBezTo>
                    <a:pt x="398" y="26774"/>
                    <a:pt x="446" y="27299"/>
                    <a:pt x="494" y="27808"/>
                  </a:cubicBezTo>
                  <a:cubicBezTo>
                    <a:pt x="494" y="27855"/>
                    <a:pt x="510" y="27919"/>
                    <a:pt x="510" y="27967"/>
                  </a:cubicBezTo>
                  <a:lnTo>
                    <a:pt x="589" y="28476"/>
                  </a:lnTo>
                  <a:cubicBezTo>
                    <a:pt x="637" y="28730"/>
                    <a:pt x="669" y="28984"/>
                    <a:pt x="716" y="29239"/>
                  </a:cubicBezTo>
                  <a:cubicBezTo>
                    <a:pt x="796" y="29636"/>
                    <a:pt x="875" y="30050"/>
                    <a:pt x="971" y="30463"/>
                  </a:cubicBezTo>
                  <a:cubicBezTo>
                    <a:pt x="971" y="30495"/>
                    <a:pt x="987" y="30527"/>
                    <a:pt x="987" y="30558"/>
                  </a:cubicBezTo>
                  <a:cubicBezTo>
                    <a:pt x="1019" y="30670"/>
                    <a:pt x="1050" y="30781"/>
                    <a:pt x="1082" y="30892"/>
                  </a:cubicBezTo>
                  <a:lnTo>
                    <a:pt x="1241" y="31512"/>
                  </a:lnTo>
                  <a:lnTo>
                    <a:pt x="1400" y="32021"/>
                  </a:lnTo>
                  <a:cubicBezTo>
                    <a:pt x="1448" y="32148"/>
                    <a:pt x="1480" y="32275"/>
                    <a:pt x="1527" y="32403"/>
                  </a:cubicBezTo>
                  <a:lnTo>
                    <a:pt x="1734" y="32991"/>
                  </a:lnTo>
                  <a:cubicBezTo>
                    <a:pt x="1750" y="33054"/>
                    <a:pt x="1782" y="33134"/>
                    <a:pt x="1813" y="33213"/>
                  </a:cubicBezTo>
                  <a:lnTo>
                    <a:pt x="1925" y="33468"/>
                  </a:lnTo>
                  <a:cubicBezTo>
                    <a:pt x="1972" y="33531"/>
                    <a:pt x="2004" y="33595"/>
                    <a:pt x="2036" y="33659"/>
                  </a:cubicBezTo>
                  <a:close/>
                  <a:moveTo>
                    <a:pt x="25996" y="46553"/>
                  </a:moveTo>
                  <a:cubicBezTo>
                    <a:pt x="26155" y="46600"/>
                    <a:pt x="26314" y="46648"/>
                    <a:pt x="26473" y="46696"/>
                  </a:cubicBezTo>
                  <a:cubicBezTo>
                    <a:pt x="26616" y="46744"/>
                    <a:pt x="26791" y="46791"/>
                    <a:pt x="26950" y="46823"/>
                  </a:cubicBezTo>
                  <a:lnTo>
                    <a:pt x="27300" y="46918"/>
                  </a:lnTo>
                  <a:lnTo>
                    <a:pt x="27363" y="46823"/>
                  </a:lnTo>
                  <a:lnTo>
                    <a:pt x="27713" y="46235"/>
                  </a:lnTo>
                  <a:cubicBezTo>
                    <a:pt x="27761" y="46155"/>
                    <a:pt x="27792" y="46076"/>
                    <a:pt x="27840" y="46012"/>
                  </a:cubicBezTo>
                  <a:cubicBezTo>
                    <a:pt x="27856" y="45980"/>
                    <a:pt x="27872" y="45949"/>
                    <a:pt x="27888" y="45933"/>
                  </a:cubicBezTo>
                  <a:lnTo>
                    <a:pt x="28572" y="44931"/>
                  </a:lnTo>
                  <a:cubicBezTo>
                    <a:pt x="28619" y="44867"/>
                    <a:pt x="28667" y="44804"/>
                    <a:pt x="28715" y="44740"/>
                  </a:cubicBezTo>
                  <a:lnTo>
                    <a:pt x="29064" y="44279"/>
                  </a:lnTo>
                  <a:lnTo>
                    <a:pt x="29478" y="43755"/>
                  </a:lnTo>
                  <a:cubicBezTo>
                    <a:pt x="29525" y="43691"/>
                    <a:pt x="29573" y="43611"/>
                    <a:pt x="29637" y="43548"/>
                  </a:cubicBezTo>
                  <a:lnTo>
                    <a:pt x="30479" y="42594"/>
                  </a:lnTo>
                  <a:cubicBezTo>
                    <a:pt x="30527" y="42546"/>
                    <a:pt x="30575" y="42483"/>
                    <a:pt x="30623" y="42435"/>
                  </a:cubicBezTo>
                  <a:lnTo>
                    <a:pt x="31052" y="41990"/>
                  </a:lnTo>
                  <a:lnTo>
                    <a:pt x="31513" y="41513"/>
                  </a:lnTo>
                  <a:cubicBezTo>
                    <a:pt x="31576" y="41465"/>
                    <a:pt x="31640" y="41401"/>
                    <a:pt x="31704" y="41338"/>
                  </a:cubicBezTo>
                  <a:lnTo>
                    <a:pt x="32642" y="40448"/>
                  </a:lnTo>
                  <a:cubicBezTo>
                    <a:pt x="32848" y="40257"/>
                    <a:pt x="33039" y="40082"/>
                    <a:pt x="33246" y="39907"/>
                  </a:cubicBezTo>
                  <a:lnTo>
                    <a:pt x="33771" y="39446"/>
                  </a:lnTo>
                  <a:cubicBezTo>
                    <a:pt x="33834" y="39382"/>
                    <a:pt x="33898" y="39319"/>
                    <a:pt x="33977" y="39255"/>
                  </a:cubicBezTo>
                  <a:lnTo>
                    <a:pt x="34931" y="38460"/>
                  </a:lnTo>
                  <a:cubicBezTo>
                    <a:pt x="35027" y="38381"/>
                    <a:pt x="35106" y="38317"/>
                    <a:pt x="35186" y="38238"/>
                  </a:cubicBezTo>
                  <a:lnTo>
                    <a:pt x="35504" y="37983"/>
                  </a:lnTo>
                  <a:lnTo>
                    <a:pt x="36457" y="37236"/>
                  </a:lnTo>
                  <a:cubicBezTo>
                    <a:pt x="36807" y="36950"/>
                    <a:pt x="37157" y="36664"/>
                    <a:pt x="37507" y="36393"/>
                  </a:cubicBezTo>
                  <a:cubicBezTo>
                    <a:pt x="37793" y="36171"/>
                    <a:pt x="38079" y="35932"/>
                    <a:pt x="38365" y="35710"/>
                  </a:cubicBezTo>
                  <a:cubicBezTo>
                    <a:pt x="38652" y="35487"/>
                    <a:pt x="38954" y="35233"/>
                    <a:pt x="39256" y="34994"/>
                  </a:cubicBezTo>
                  <a:lnTo>
                    <a:pt x="40337" y="34088"/>
                  </a:lnTo>
                  <a:cubicBezTo>
                    <a:pt x="40671" y="33802"/>
                    <a:pt x="41005" y="33516"/>
                    <a:pt x="41338" y="33245"/>
                  </a:cubicBezTo>
                  <a:cubicBezTo>
                    <a:pt x="41418" y="33166"/>
                    <a:pt x="41513" y="33086"/>
                    <a:pt x="41609" y="32991"/>
                  </a:cubicBezTo>
                  <a:lnTo>
                    <a:pt x="42086" y="32562"/>
                  </a:lnTo>
                  <a:lnTo>
                    <a:pt x="42674" y="32021"/>
                  </a:lnTo>
                  <a:lnTo>
                    <a:pt x="42897" y="31798"/>
                  </a:lnTo>
                  <a:lnTo>
                    <a:pt x="43866" y="30829"/>
                  </a:lnTo>
                  <a:cubicBezTo>
                    <a:pt x="44216" y="30447"/>
                    <a:pt x="44550" y="30065"/>
                    <a:pt x="44884" y="29684"/>
                  </a:cubicBezTo>
                  <a:lnTo>
                    <a:pt x="44916" y="29636"/>
                  </a:lnTo>
                  <a:lnTo>
                    <a:pt x="45027" y="29509"/>
                  </a:lnTo>
                  <a:lnTo>
                    <a:pt x="45361" y="29080"/>
                  </a:lnTo>
                  <a:lnTo>
                    <a:pt x="45838" y="28491"/>
                  </a:lnTo>
                  <a:cubicBezTo>
                    <a:pt x="46108" y="28094"/>
                    <a:pt x="46394" y="27696"/>
                    <a:pt x="46665" y="27299"/>
                  </a:cubicBezTo>
                  <a:cubicBezTo>
                    <a:pt x="46665" y="27283"/>
                    <a:pt x="46681" y="27267"/>
                    <a:pt x="46696" y="27251"/>
                  </a:cubicBezTo>
                  <a:cubicBezTo>
                    <a:pt x="46712" y="27204"/>
                    <a:pt x="46744" y="27140"/>
                    <a:pt x="46776" y="27092"/>
                  </a:cubicBezTo>
                  <a:lnTo>
                    <a:pt x="47030" y="26647"/>
                  </a:lnTo>
                  <a:lnTo>
                    <a:pt x="47412" y="26027"/>
                  </a:lnTo>
                  <a:lnTo>
                    <a:pt x="48048" y="24739"/>
                  </a:lnTo>
                  <a:cubicBezTo>
                    <a:pt x="48064" y="24692"/>
                    <a:pt x="48080" y="24644"/>
                    <a:pt x="48096" y="24596"/>
                  </a:cubicBezTo>
                  <a:lnTo>
                    <a:pt x="48286" y="24135"/>
                  </a:lnTo>
                  <a:cubicBezTo>
                    <a:pt x="48382" y="23912"/>
                    <a:pt x="48477" y="23674"/>
                    <a:pt x="48557" y="23451"/>
                  </a:cubicBezTo>
                  <a:cubicBezTo>
                    <a:pt x="48652" y="23165"/>
                    <a:pt x="48747" y="22879"/>
                    <a:pt x="48843" y="22593"/>
                  </a:cubicBezTo>
                  <a:lnTo>
                    <a:pt x="48970" y="22179"/>
                  </a:lnTo>
                  <a:cubicBezTo>
                    <a:pt x="49002" y="22068"/>
                    <a:pt x="49034" y="21941"/>
                    <a:pt x="49065" y="21814"/>
                  </a:cubicBezTo>
                  <a:cubicBezTo>
                    <a:pt x="49129" y="21591"/>
                    <a:pt x="49177" y="21369"/>
                    <a:pt x="49224" y="21146"/>
                  </a:cubicBezTo>
                  <a:cubicBezTo>
                    <a:pt x="49288" y="20876"/>
                    <a:pt x="49336" y="20605"/>
                    <a:pt x="49383" y="20335"/>
                  </a:cubicBezTo>
                  <a:cubicBezTo>
                    <a:pt x="49431" y="20033"/>
                    <a:pt x="49463" y="19747"/>
                    <a:pt x="49495" y="19429"/>
                  </a:cubicBezTo>
                  <a:cubicBezTo>
                    <a:pt x="49511" y="19190"/>
                    <a:pt x="49526" y="18952"/>
                    <a:pt x="49526" y="18713"/>
                  </a:cubicBezTo>
                  <a:lnTo>
                    <a:pt x="49526" y="17903"/>
                  </a:lnTo>
                  <a:cubicBezTo>
                    <a:pt x="49526" y="17664"/>
                    <a:pt x="49511" y="17442"/>
                    <a:pt x="49479" y="17203"/>
                  </a:cubicBezTo>
                  <a:cubicBezTo>
                    <a:pt x="49463" y="16933"/>
                    <a:pt x="49431" y="16678"/>
                    <a:pt x="49383" y="16408"/>
                  </a:cubicBezTo>
                  <a:lnTo>
                    <a:pt x="49383" y="16440"/>
                  </a:lnTo>
                  <a:cubicBezTo>
                    <a:pt x="49336" y="16217"/>
                    <a:pt x="49304" y="15979"/>
                    <a:pt x="49240" y="15756"/>
                  </a:cubicBezTo>
                  <a:cubicBezTo>
                    <a:pt x="49193" y="15502"/>
                    <a:pt x="49113" y="15247"/>
                    <a:pt x="49050" y="14993"/>
                  </a:cubicBezTo>
                  <a:lnTo>
                    <a:pt x="49050" y="15009"/>
                  </a:lnTo>
                  <a:cubicBezTo>
                    <a:pt x="48986" y="14834"/>
                    <a:pt x="48922" y="14643"/>
                    <a:pt x="48859" y="14468"/>
                  </a:cubicBezTo>
                  <a:cubicBezTo>
                    <a:pt x="48779" y="14246"/>
                    <a:pt x="48684" y="14039"/>
                    <a:pt x="48588" y="13817"/>
                  </a:cubicBezTo>
                  <a:cubicBezTo>
                    <a:pt x="48493" y="13610"/>
                    <a:pt x="48398" y="13419"/>
                    <a:pt x="48302" y="13228"/>
                  </a:cubicBezTo>
                  <a:cubicBezTo>
                    <a:pt x="48207" y="13022"/>
                    <a:pt x="48048" y="12767"/>
                    <a:pt x="47905" y="12545"/>
                  </a:cubicBezTo>
                  <a:cubicBezTo>
                    <a:pt x="47762" y="12322"/>
                    <a:pt x="47619" y="12115"/>
                    <a:pt x="47476" y="11909"/>
                  </a:cubicBezTo>
                  <a:cubicBezTo>
                    <a:pt x="47301" y="11670"/>
                    <a:pt x="47126" y="11448"/>
                    <a:pt x="46935" y="11209"/>
                  </a:cubicBezTo>
                  <a:cubicBezTo>
                    <a:pt x="46760" y="10987"/>
                    <a:pt x="46601" y="10812"/>
                    <a:pt x="46410" y="10637"/>
                  </a:cubicBezTo>
                  <a:cubicBezTo>
                    <a:pt x="46235" y="10446"/>
                    <a:pt x="46045" y="10255"/>
                    <a:pt x="45854" y="10080"/>
                  </a:cubicBezTo>
                  <a:cubicBezTo>
                    <a:pt x="45663" y="9905"/>
                    <a:pt x="45409" y="9683"/>
                    <a:pt x="45170" y="9492"/>
                  </a:cubicBezTo>
                  <a:cubicBezTo>
                    <a:pt x="44932" y="9317"/>
                    <a:pt x="44693" y="9126"/>
                    <a:pt x="44439" y="8967"/>
                  </a:cubicBezTo>
                  <a:lnTo>
                    <a:pt x="44439" y="8967"/>
                  </a:lnTo>
                  <a:lnTo>
                    <a:pt x="44439" y="8967"/>
                  </a:lnTo>
                  <a:lnTo>
                    <a:pt x="44439" y="8967"/>
                  </a:lnTo>
                  <a:lnTo>
                    <a:pt x="44439" y="8967"/>
                  </a:lnTo>
                  <a:cubicBezTo>
                    <a:pt x="44153" y="8761"/>
                    <a:pt x="43866" y="8586"/>
                    <a:pt x="43564" y="8395"/>
                  </a:cubicBezTo>
                  <a:cubicBezTo>
                    <a:pt x="43278" y="8220"/>
                    <a:pt x="42960" y="8061"/>
                    <a:pt x="42658" y="7902"/>
                  </a:cubicBezTo>
                  <a:cubicBezTo>
                    <a:pt x="42277" y="7695"/>
                    <a:pt x="41895" y="7521"/>
                    <a:pt x="41513" y="7362"/>
                  </a:cubicBezTo>
                  <a:lnTo>
                    <a:pt x="41402" y="7314"/>
                  </a:lnTo>
                  <a:lnTo>
                    <a:pt x="41323" y="7282"/>
                  </a:lnTo>
                  <a:lnTo>
                    <a:pt x="41450" y="7457"/>
                  </a:lnTo>
                  <a:cubicBezTo>
                    <a:pt x="41482" y="7521"/>
                    <a:pt x="41513" y="7568"/>
                    <a:pt x="41561" y="7632"/>
                  </a:cubicBezTo>
                  <a:cubicBezTo>
                    <a:pt x="41593" y="7680"/>
                    <a:pt x="41641" y="7759"/>
                    <a:pt x="41672" y="7823"/>
                  </a:cubicBezTo>
                  <a:cubicBezTo>
                    <a:pt x="41752" y="7966"/>
                    <a:pt x="41831" y="8093"/>
                    <a:pt x="41911" y="8220"/>
                  </a:cubicBezTo>
                  <a:lnTo>
                    <a:pt x="42054" y="8459"/>
                  </a:lnTo>
                  <a:cubicBezTo>
                    <a:pt x="42102" y="8554"/>
                    <a:pt x="42149" y="8665"/>
                    <a:pt x="42197" y="8745"/>
                  </a:cubicBezTo>
                  <a:cubicBezTo>
                    <a:pt x="42245" y="8840"/>
                    <a:pt x="42324" y="8999"/>
                    <a:pt x="42388" y="9126"/>
                  </a:cubicBezTo>
                  <a:cubicBezTo>
                    <a:pt x="42420" y="9190"/>
                    <a:pt x="42436" y="9254"/>
                    <a:pt x="42467" y="9317"/>
                  </a:cubicBezTo>
                  <a:cubicBezTo>
                    <a:pt x="42499" y="9397"/>
                    <a:pt x="42531" y="9460"/>
                    <a:pt x="42563" y="9524"/>
                  </a:cubicBezTo>
                  <a:cubicBezTo>
                    <a:pt x="42626" y="9683"/>
                    <a:pt x="42674" y="9826"/>
                    <a:pt x="42738" y="9969"/>
                  </a:cubicBezTo>
                  <a:lnTo>
                    <a:pt x="42817" y="10207"/>
                  </a:lnTo>
                  <a:cubicBezTo>
                    <a:pt x="42849" y="10303"/>
                    <a:pt x="42881" y="10398"/>
                    <a:pt x="42912" y="10494"/>
                  </a:cubicBezTo>
                  <a:cubicBezTo>
                    <a:pt x="42960" y="10637"/>
                    <a:pt x="42992" y="10780"/>
                    <a:pt x="43040" y="10923"/>
                  </a:cubicBezTo>
                  <a:cubicBezTo>
                    <a:pt x="43056" y="10987"/>
                    <a:pt x="43071" y="11034"/>
                    <a:pt x="43087" y="11098"/>
                  </a:cubicBezTo>
                  <a:cubicBezTo>
                    <a:pt x="43103" y="11146"/>
                    <a:pt x="43135" y="11257"/>
                    <a:pt x="43151" y="11336"/>
                  </a:cubicBezTo>
                  <a:cubicBezTo>
                    <a:pt x="43199" y="11495"/>
                    <a:pt x="43230" y="11670"/>
                    <a:pt x="43262" y="11829"/>
                  </a:cubicBezTo>
                  <a:cubicBezTo>
                    <a:pt x="43278" y="11909"/>
                    <a:pt x="43294" y="11972"/>
                    <a:pt x="43310" y="12052"/>
                  </a:cubicBezTo>
                  <a:lnTo>
                    <a:pt x="43374" y="12386"/>
                  </a:lnTo>
                  <a:cubicBezTo>
                    <a:pt x="43389" y="12529"/>
                    <a:pt x="43405" y="12672"/>
                    <a:pt x="43437" y="12799"/>
                  </a:cubicBezTo>
                  <a:cubicBezTo>
                    <a:pt x="43437" y="12894"/>
                    <a:pt x="43453" y="12974"/>
                    <a:pt x="43469" y="13053"/>
                  </a:cubicBezTo>
                  <a:cubicBezTo>
                    <a:pt x="43469" y="13133"/>
                    <a:pt x="43469" y="13212"/>
                    <a:pt x="43485" y="13276"/>
                  </a:cubicBezTo>
                  <a:lnTo>
                    <a:pt x="43501" y="13578"/>
                  </a:lnTo>
                  <a:cubicBezTo>
                    <a:pt x="43501" y="13658"/>
                    <a:pt x="43501" y="13721"/>
                    <a:pt x="43517" y="13801"/>
                  </a:cubicBezTo>
                  <a:cubicBezTo>
                    <a:pt x="43533" y="13864"/>
                    <a:pt x="43517" y="13944"/>
                    <a:pt x="43517" y="14023"/>
                  </a:cubicBezTo>
                  <a:lnTo>
                    <a:pt x="43517" y="14341"/>
                  </a:lnTo>
                  <a:lnTo>
                    <a:pt x="43517" y="14834"/>
                  </a:lnTo>
                  <a:lnTo>
                    <a:pt x="43517" y="15025"/>
                  </a:lnTo>
                  <a:lnTo>
                    <a:pt x="43517" y="15263"/>
                  </a:lnTo>
                  <a:cubicBezTo>
                    <a:pt x="43501" y="15422"/>
                    <a:pt x="43501" y="15581"/>
                    <a:pt x="43485" y="15724"/>
                  </a:cubicBezTo>
                  <a:lnTo>
                    <a:pt x="43453" y="16027"/>
                  </a:lnTo>
                  <a:cubicBezTo>
                    <a:pt x="43437" y="16106"/>
                    <a:pt x="43421" y="16186"/>
                    <a:pt x="43421" y="16281"/>
                  </a:cubicBezTo>
                  <a:cubicBezTo>
                    <a:pt x="43389" y="16440"/>
                    <a:pt x="43374" y="16599"/>
                    <a:pt x="43342" y="16758"/>
                  </a:cubicBezTo>
                  <a:cubicBezTo>
                    <a:pt x="43326" y="16821"/>
                    <a:pt x="43310" y="16885"/>
                    <a:pt x="43294" y="16933"/>
                  </a:cubicBezTo>
                  <a:cubicBezTo>
                    <a:pt x="43278" y="17028"/>
                    <a:pt x="43262" y="17139"/>
                    <a:pt x="43246" y="17219"/>
                  </a:cubicBezTo>
                  <a:cubicBezTo>
                    <a:pt x="43167" y="17521"/>
                    <a:pt x="43103" y="17823"/>
                    <a:pt x="43008" y="18109"/>
                  </a:cubicBezTo>
                  <a:cubicBezTo>
                    <a:pt x="42960" y="18268"/>
                    <a:pt x="42912" y="18411"/>
                    <a:pt x="42865" y="18570"/>
                  </a:cubicBezTo>
                  <a:cubicBezTo>
                    <a:pt x="42801" y="18729"/>
                    <a:pt x="42753" y="18888"/>
                    <a:pt x="42690" y="19047"/>
                  </a:cubicBezTo>
                  <a:cubicBezTo>
                    <a:pt x="42658" y="19127"/>
                    <a:pt x="42626" y="19206"/>
                    <a:pt x="42594" y="19270"/>
                  </a:cubicBezTo>
                  <a:cubicBezTo>
                    <a:pt x="42563" y="19349"/>
                    <a:pt x="42531" y="19429"/>
                    <a:pt x="42499" y="19508"/>
                  </a:cubicBezTo>
                  <a:cubicBezTo>
                    <a:pt x="42436" y="19667"/>
                    <a:pt x="42372" y="19826"/>
                    <a:pt x="42292" y="19985"/>
                  </a:cubicBezTo>
                  <a:cubicBezTo>
                    <a:pt x="42165" y="20272"/>
                    <a:pt x="42022" y="20542"/>
                    <a:pt x="41879" y="20828"/>
                  </a:cubicBezTo>
                  <a:cubicBezTo>
                    <a:pt x="41815" y="20939"/>
                    <a:pt x="41736" y="21067"/>
                    <a:pt x="41672" y="21194"/>
                  </a:cubicBezTo>
                  <a:cubicBezTo>
                    <a:pt x="41641" y="21273"/>
                    <a:pt x="41593" y="21337"/>
                    <a:pt x="41561" y="21385"/>
                  </a:cubicBezTo>
                  <a:cubicBezTo>
                    <a:pt x="41513" y="21448"/>
                    <a:pt x="41482" y="21512"/>
                    <a:pt x="41450" y="21591"/>
                  </a:cubicBezTo>
                  <a:cubicBezTo>
                    <a:pt x="41275" y="21877"/>
                    <a:pt x="41100" y="22164"/>
                    <a:pt x="40909" y="22450"/>
                  </a:cubicBezTo>
                  <a:cubicBezTo>
                    <a:pt x="40734" y="22736"/>
                    <a:pt x="40528" y="23022"/>
                    <a:pt x="40337" y="23308"/>
                  </a:cubicBezTo>
                  <a:cubicBezTo>
                    <a:pt x="40241" y="23436"/>
                    <a:pt x="40162" y="23563"/>
                    <a:pt x="40067" y="23690"/>
                  </a:cubicBezTo>
                  <a:cubicBezTo>
                    <a:pt x="39971" y="23801"/>
                    <a:pt x="39860" y="23960"/>
                    <a:pt x="39749" y="24087"/>
                  </a:cubicBezTo>
                  <a:lnTo>
                    <a:pt x="39621" y="24230"/>
                  </a:lnTo>
                  <a:cubicBezTo>
                    <a:pt x="39590" y="24278"/>
                    <a:pt x="39558" y="24310"/>
                    <a:pt x="39526" y="24342"/>
                  </a:cubicBezTo>
                  <a:cubicBezTo>
                    <a:pt x="39367" y="24517"/>
                    <a:pt x="39208" y="24692"/>
                    <a:pt x="39033" y="24866"/>
                  </a:cubicBezTo>
                  <a:cubicBezTo>
                    <a:pt x="38970" y="24930"/>
                    <a:pt x="38922" y="24994"/>
                    <a:pt x="38842" y="25057"/>
                  </a:cubicBezTo>
                  <a:lnTo>
                    <a:pt x="38349" y="25566"/>
                  </a:lnTo>
                  <a:lnTo>
                    <a:pt x="38047" y="25852"/>
                  </a:lnTo>
                  <a:cubicBezTo>
                    <a:pt x="38016" y="25884"/>
                    <a:pt x="38000" y="25900"/>
                    <a:pt x="37968" y="25932"/>
                  </a:cubicBezTo>
                  <a:lnTo>
                    <a:pt x="37713" y="26138"/>
                  </a:lnTo>
                  <a:lnTo>
                    <a:pt x="37189" y="26615"/>
                  </a:lnTo>
                  <a:cubicBezTo>
                    <a:pt x="37109" y="26695"/>
                    <a:pt x="37046" y="26758"/>
                    <a:pt x="36966" y="26822"/>
                  </a:cubicBezTo>
                  <a:lnTo>
                    <a:pt x="36012" y="27633"/>
                  </a:lnTo>
                  <a:cubicBezTo>
                    <a:pt x="35933" y="27696"/>
                    <a:pt x="35869" y="27760"/>
                    <a:pt x="35790" y="27824"/>
                  </a:cubicBezTo>
                  <a:lnTo>
                    <a:pt x="35424" y="28110"/>
                  </a:lnTo>
                  <a:lnTo>
                    <a:pt x="34534" y="28841"/>
                  </a:lnTo>
                  <a:cubicBezTo>
                    <a:pt x="34454" y="28905"/>
                    <a:pt x="34375" y="28968"/>
                    <a:pt x="34295" y="29016"/>
                  </a:cubicBezTo>
                  <a:lnTo>
                    <a:pt x="33691" y="29477"/>
                  </a:lnTo>
                  <a:cubicBezTo>
                    <a:pt x="33500" y="29636"/>
                    <a:pt x="33278" y="29795"/>
                    <a:pt x="33071" y="29954"/>
                  </a:cubicBezTo>
                  <a:cubicBezTo>
                    <a:pt x="32705" y="30224"/>
                    <a:pt x="32356" y="30479"/>
                    <a:pt x="32006" y="30749"/>
                  </a:cubicBezTo>
                  <a:cubicBezTo>
                    <a:pt x="31529" y="31115"/>
                    <a:pt x="31052" y="31449"/>
                    <a:pt x="30559" y="31814"/>
                  </a:cubicBezTo>
                  <a:lnTo>
                    <a:pt x="29367" y="32705"/>
                  </a:lnTo>
                  <a:lnTo>
                    <a:pt x="29208" y="32816"/>
                  </a:lnTo>
                  <a:lnTo>
                    <a:pt x="28810" y="33118"/>
                  </a:lnTo>
                  <a:lnTo>
                    <a:pt x="28222" y="33579"/>
                  </a:lnTo>
                  <a:lnTo>
                    <a:pt x="27713" y="34024"/>
                  </a:lnTo>
                  <a:lnTo>
                    <a:pt x="27347" y="34342"/>
                  </a:lnTo>
                  <a:lnTo>
                    <a:pt x="27220" y="34438"/>
                  </a:lnTo>
                  <a:lnTo>
                    <a:pt x="26568" y="35042"/>
                  </a:lnTo>
                  <a:lnTo>
                    <a:pt x="26314" y="35280"/>
                  </a:lnTo>
                  <a:cubicBezTo>
                    <a:pt x="26266" y="35328"/>
                    <a:pt x="26203" y="35392"/>
                    <a:pt x="26155" y="35455"/>
                  </a:cubicBezTo>
                  <a:cubicBezTo>
                    <a:pt x="26028" y="35582"/>
                    <a:pt x="25901" y="35710"/>
                    <a:pt x="25773" y="35853"/>
                  </a:cubicBezTo>
                  <a:cubicBezTo>
                    <a:pt x="25360" y="36314"/>
                    <a:pt x="24962" y="36791"/>
                    <a:pt x="24613" y="37300"/>
                  </a:cubicBezTo>
                  <a:cubicBezTo>
                    <a:pt x="24454" y="37522"/>
                    <a:pt x="24311" y="37745"/>
                    <a:pt x="24168" y="37967"/>
                  </a:cubicBezTo>
                  <a:cubicBezTo>
                    <a:pt x="24040" y="38206"/>
                    <a:pt x="23929" y="38412"/>
                    <a:pt x="23802" y="38635"/>
                  </a:cubicBezTo>
                  <a:cubicBezTo>
                    <a:pt x="23738" y="38762"/>
                    <a:pt x="23675" y="38889"/>
                    <a:pt x="23627" y="39033"/>
                  </a:cubicBezTo>
                  <a:cubicBezTo>
                    <a:pt x="23547" y="39192"/>
                    <a:pt x="23484" y="39366"/>
                    <a:pt x="23420" y="39541"/>
                  </a:cubicBezTo>
                  <a:cubicBezTo>
                    <a:pt x="23325" y="39796"/>
                    <a:pt x="23245" y="40066"/>
                    <a:pt x="23182" y="40320"/>
                  </a:cubicBezTo>
                  <a:cubicBezTo>
                    <a:pt x="23118" y="40527"/>
                    <a:pt x="23070" y="40734"/>
                    <a:pt x="23023" y="40940"/>
                  </a:cubicBezTo>
                  <a:cubicBezTo>
                    <a:pt x="22975" y="41147"/>
                    <a:pt x="22927" y="41386"/>
                    <a:pt x="22864" y="41624"/>
                  </a:cubicBezTo>
                  <a:cubicBezTo>
                    <a:pt x="22816" y="41847"/>
                    <a:pt x="22800" y="42037"/>
                    <a:pt x="22768" y="42244"/>
                  </a:cubicBezTo>
                  <a:cubicBezTo>
                    <a:pt x="22753" y="42308"/>
                    <a:pt x="22753" y="42387"/>
                    <a:pt x="22737" y="42467"/>
                  </a:cubicBezTo>
                  <a:cubicBezTo>
                    <a:pt x="22737" y="42562"/>
                    <a:pt x="22721" y="42673"/>
                    <a:pt x="22705" y="42785"/>
                  </a:cubicBezTo>
                  <a:cubicBezTo>
                    <a:pt x="22705" y="42960"/>
                    <a:pt x="22689" y="43134"/>
                    <a:pt x="22689" y="43325"/>
                  </a:cubicBezTo>
                  <a:lnTo>
                    <a:pt x="22689" y="43293"/>
                  </a:lnTo>
                  <a:cubicBezTo>
                    <a:pt x="22689" y="43373"/>
                    <a:pt x="22689" y="43437"/>
                    <a:pt x="22705" y="43500"/>
                  </a:cubicBezTo>
                  <a:cubicBezTo>
                    <a:pt x="22705" y="43596"/>
                    <a:pt x="22721" y="43691"/>
                    <a:pt x="22737" y="43802"/>
                  </a:cubicBezTo>
                  <a:cubicBezTo>
                    <a:pt x="22768" y="43914"/>
                    <a:pt x="22784" y="44009"/>
                    <a:pt x="22816" y="44120"/>
                  </a:cubicBezTo>
                  <a:cubicBezTo>
                    <a:pt x="22848" y="44216"/>
                    <a:pt x="22880" y="44295"/>
                    <a:pt x="22927" y="44391"/>
                  </a:cubicBezTo>
                  <a:cubicBezTo>
                    <a:pt x="22959" y="44470"/>
                    <a:pt x="23007" y="44550"/>
                    <a:pt x="23055" y="44629"/>
                  </a:cubicBezTo>
                  <a:cubicBezTo>
                    <a:pt x="23102" y="44724"/>
                    <a:pt x="23182" y="44836"/>
                    <a:pt x="23261" y="44931"/>
                  </a:cubicBezTo>
                  <a:cubicBezTo>
                    <a:pt x="23373" y="45042"/>
                    <a:pt x="23484" y="45170"/>
                    <a:pt x="23595" y="45281"/>
                  </a:cubicBezTo>
                  <a:cubicBezTo>
                    <a:pt x="23691" y="45360"/>
                    <a:pt x="23802" y="45440"/>
                    <a:pt x="23897" y="45519"/>
                  </a:cubicBezTo>
                  <a:cubicBezTo>
                    <a:pt x="23929" y="45551"/>
                    <a:pt x="23961" y="45567"/>
                    <a:pt x="23993" y="45583"/>
                  </a:cubicBezTo>
                  <a:lnTo>
                    <a:pt x="24152" y="45710"/>
                  </a:lnTo>
                  <a:lnTo>
                    <a:pt x="24422" y="45869"/>
                  </a:lnTo>
                  <a:cubicBezTo>
                    <a:pt x="24470" y="45901"/>
                    <a:pt x="24517" y="45917"/>
                    <a:pt x="24565" y="45949"/>
                  </a:cubicBezTo>
                  <a:lnTo>
                    <a:pt x="24692" y="46028"/>
                  </a:lnTo>
                  <a:lnTo>
                    <a:pt x="24931" y="46139"/>
                  </a:lnTo>
                  <a:cubicBezTo>
                    <a:pt x="24994" y="46171"/>
                    <a:pt x="25074" y="46203"/>
                    <a:pt x="25153" y="46235"/>
                  </a:cubicBezTo>
                  <a:cubicBezTo>
                    <a:pt x="25217" y="46267"/>
                    <a:pt x="25265" y="46283"/>
                    <a:pt x="25328" y="46314"/>
                  </a:cubicBezTo>
                  <a:lnTo>
                    <a:pt x="25598" y="46410"/>
                  </a:lnTo>
                  <a:cubicBezTo>
                    <a:pt x="25726" y="46457"/>
                    <a:pt x="25869" y="46505"/>
                    <a:pt x="25996" y="46553"/>
                  </a:cubicBezTo>
                  <a:close/>
                  <a:moveTo>
                    <a:pt x="36505" y="61673"/>
                  </a:moveTo>
                  <a:lnTo>
                    <a:pt x="37570" y="61673"/>
                  </a:lnTo>
                  <a:cubicBezTo>
                    <a:pt x="37872" y="61657"/>
                    <a:pt x="38190" y="61641"/>
                    <a:pt x="38493" y="61641"/>
                  </a:cubicBezTo>
                  <a:lnTo>
                    <a:pt x="38731" y="61625"/>
                  </a:lnTo>
                  <a:lnTo>
                    <a:pt x="39272" y="61577"/>
                  </a:lnTo>
                  <a:lnTo>
                    <a:pt x="39764" y="61530"/>
                  </a:lnTo>
                  <a:cubicBezTo>
                    <a:pt x="39844" y="61530"/>
                    <a:pt x="39908" y="61514"/>
                    <a:pt x="39987" y="61498"/>
                  </a:cubicBezTo>
                  <a:lnTo>
                    <a:pt x="40989" y="61371"/>
                  </a:lnTo>
                  <a:lnTo>
                    <a:pt x="41990" y="61196"/>
                  </a:lnTo>
                  <a:cubicBezTo>
                    <a:pt x="42070" y="61180"/>
                    <a:pt x="42133" y="61164"/>
                    <a:pt x="42213" y="61148"/>
                  </a:cubicBezTo>
                  <a:lnTo>
                    <a:pt x="42801" y="61021"/>
                  </a:lnTo>
                  <a:lnTo>
                    <a:pt x="43326" y="60894"/>
                  </a:lnTo>
                  <a:cubicBezTo>
                    <a:pt x="43405" y="60878"/>
                    <a:pt x="43485" y="60846"/>
                    <a:pt x="43580" y="60830"/>
                  </a:cubicBezTo>
                  <a:lnTo>
                    <a:pt x="44566" y="60528"/>
                  </a:lnTo>
                  <a:cubicBezTo>
                    <a:pt x="44804" y="60449"/>
                    <a:pt x="45059" y="60369"/>
                    <a:pt x="45297" y="60274"/>
                  </a:cubicBezTo>
                  <a:cubicBezTo>
                    <a:pt x="45568" y="60162"/>
                    <a:pt x="45854" y="60051"/>
                    <a:pt x="46124" y="59924"/>
                  </a:cubicBezTo>
                  <a:lnTo>
                    <a:pt x="46124" y="59924"/>
                  </a:lnTo>
                  <a:lnTo>
                    <a:pt x="46124" y="59924"/>
                  </a:lnTo>
                  <a:lnTo>
                    <a:pt x="46124" y="59924"/>
                  </a:lnTo>
                  <a:lnTo>
                    <a:pt x="46124" y="59924"/>
                  </a:lnTo>
                  <a:cubicBezTo>
                    <a:pt x="46569" y="59717"/>
                    <a:pt x="46999" y="59495"/>
                    <a:pt x="47412" y="59240"/>
                  </a:cubicBezTo>
                  <a:cubicBezTo>
                    <a:pt x="47539" y="59161"/>
                    <a:pt x="47650" y="59081"/>
                    <a:pt x="47778" y="58986"/>
                  </a:cubicBezTo>
                  <a:cubicBezTo>
                    <a:pt x="47889" y="58906"/>
                    <a:pt x="47984" y="58827"/>
                    <a:pt x="48096" y="58747"/>
                  </a:cubicBezTo>
                  <a:cubicBezTo>
                    <a:pt x="48255" y="58604"/>
                    <a:pt x="48414" y="58461"/>
                    <a:pt x="48573" y="58318"/>
                  </a:cubicBezTo>
                  <a:cubicBezTo>
                    <a:pt x="48716" y="58175"/>
                    <a:pt x="48859" y="58016"/>
                    <a:pt x="49002" y="57873"/>
                  </a:cubicBezTo>
                  <a:cubicBezTo>
                    <a:pt x="49145" y="57714"/>
                    <a:pt x="49288" y="57539"/>
                    <a:pt x="49431" y="57380"/>
                  </a:cubicBezTo>
                  <a:cubicBezTo>
                    <a:pt x="49558" y="57205"/>
                    <a:pt x="49701" y="56998"/>
                    <a:pt x="49829" y="56824"/>
                  </a:cubicBezTo>
                  <a:lnTo>
                    <a:pt x="49813" y="56839"/>
                  </a:lnTo>
                  <a:cubicBezTo>
                    <a:pt x="49940" y="56649"/>
                    <a:pt x="50067" y="56458"/>
                    <a:pt x="50194" y="56267"/>
                  </a:cubicBezTo>
                  <a:cubicBezTo>
                    <a:pt x="50321" y="56076"/>
                    <a:pt x="50433" y="55886"/>
                    <a:pt x="50528" y="55695"/>
                  </a:cubicBezTo>
                  <a:cubicBezTo>
                    <a:pt x="50592" y="55568"/>
                    <a:pt x="50655" y="55440"/>
                    <a:pt x="50719" y="55313"/>
                  </a:cubicBezTo>
                  <a:cubicBezTo>
                    <a:pt x="50767" y="55186"/>
                    <a:pt x="50814" y="55059"/>
                    <a:pt x="50878" y="54916"/>
                  </a:cubicBezTo>
                  <a:cubicBezTo>
                    <a:pt x="50910" y="54820"/>
                    <a:pt x="50941" y="54725"/>
                    <a:pt x="50957" y="54630"/>
                  </a:cubicBezTo>
                  <a:cubicBezTo>
                    <a:pt x="50989" y="54534"/>
                    <a:pt x="51021" y="54423"/>
                    <a:pt x="51037" y="54312"/>
                  </a:cubicBezTo>
                  <a:cubicBezTo>
                    <a:pt x="51037" y="54327"/>
                    <a:pt x="51037" y="54327"/>
                    <a:pt x="51037" y="54343"/>
                  </a:cubicBezTo>
                  <a:cubicBezTo>
                    <a:pt x="51053" y="54264"/>
                    <a:pt x="51069" y="54200"/>
                    <a:pt x="51085" y="54121"/>
                  </a:cubicBezTo>
                  <a:cubicBezTo>
                    <a:pt x="51085" y="54057"/>
                    <a:pt x="51100" y="53962"/>
                    <a:pt x="51100" y="53882"/>
                  </a:cubicBezTo>
                  <a:lnTo>
                    <a:pt x="51100" y="53914"/>
                  </a:lnTo>
                  <a:lnTo>
                    <a:pt x="51100" y="53548"/>
                  </a:lnTo>
                  <a:lnTo>
                    <a:pt x="51100" y="53580"/>
                  </a:lnTo>
                  <a:cubicBezTo>
                    <a:pt x="51100" y="53501"/>
                    <a:pt x="51100" y="53421"/>
                    <a:pt x="51085" y="53358"/>
                  </a:cubicBezTo>
                  <a:cubicBezTo>
                    <a:pt x="51069" y="53278"/>
                    <a:pt x="51069" y="53215"/>
                    <a:pt x="51053" y="53151"/>
                  </a:cubicBezTo>
                  <a:lnTo>
                    <a:pt x="51053" y="53167"/>
                  </a:lnTo>
                  <a:cubicBezTo>
                    <a:pt x="51053" y="53103"/>
                    <a:pt x="51037" y="53024"/>
                    <a:pt x="51021" y="52960"/>
                  </a:cubicBezTo>
                  <a:cubicBezTo>
                    <a:pt x="51005" y="52897"/>
                    <a:pt x="50989" y="52833"/>
                    <a:pt x="50957" y="52753"/>
                  </a:cubicBezTo>
                  <a:cubicBezTo>
                    <a:pt x="50957" y="52769"/>
                    <a:pt x="50957" y="52769"/>
                    <a:pt x="50957" y="52785"/>
                  </a:cubicBezTo>
                  <a:cubicBezTo>
                    <a:pt x="50910" y="52642"/>
                    <a:pt x="50862" y="52515"/>
                    <a:pt x="50798" y="52388"/>
                  </a:cubicBezTo>
                  <a:cubicBezTo>
                    <a:pt x="50751" y="52276"/>
                    <a:pt x="50703" y="52181"/>
                    <a:pt x="50639" y="52086"/>
                  </a:cubicBezTo>
                  <a:cubicBezTo>
                    <a:pt x="50592" y="52006"/>
                    <a:pt x="50544" y="51911"/>
                    <a:pt x="50496" y="51831"/>
                  </a:cubicBezTo>
                  <a:cubicBezTo>
                    <a:pt x="50433" y="51752"/>
                    <a:pt x="50337" y="51609"/>
                    <a:pt x="50274" y="51497"/>
                  </a:cubicBezTo>
                  <a:cubicBezTo>
                    <a:pt x="50194" y="51386"/>
                    <a:pt x="50099" y="51291"/>
                    <a:pt x="50019" y="51179"/>
                  </a:cubicBezTo>
                  <a:cubicBezTo>
                    <a:pt x="49876" y="51020"/>
                    <a:pt x="49749" y="50861"/>
                    <a:pt x="49622" y="50718"/>
                  </a:cubicBezTo>
                  <a:cubicBezTo>
                    <a:pt x="49479" y="50559"/>
                    <a:pt x="49336" y="50416"/>
                    <a:pt x="49193" y="50289"/>
                  </a:cubicBezTo>
                  <a:cubicBezTo>
                    <a:pt x="49081" y="50194"/>
                    <a:pt x="48986" y="50098"/>
                    <a:pt x="48875" y="50019"/>
                  </a:cubicBezTo>
                  <a:cubicBezTo>
                    <a:pt x="48747" y="49907"/>
                    <a:pt x="48604" y="49796"/>
                    <a:pt x="48461" y="49701"/>
                  </a:cubicBezTo>
                  <a:lnTo>
                    <a:pt x="48477" y="49717"/>
                  </a:lnTo>
                  <a:cubicBezTo>
                    <a:pt x="48382" y="49653"/>
                    <a:pt x="48302" y="49605"/>
                    <a:pt x="48207" y="49542"/>
                  </a:cubicBezTo>
                  <a:cubicBezTo>
                    <a:pt x="48096" y="49462"/>
                    <a:pt x="47952" y="49399"/>
                    <a:pt x="47825" y="49335"/>
                  </a:cubicBezTo>
                  <a:cubicBezTo>
                    <a:pt x="47762" y="49287"/>
                    <a:pt x="47682" y="49256"/>
                    <a:pt x="47603" y="49224"/>
                  </a:cubicBezTo>
                  <a:lnTo>
                    <a:pt x="47396" y="49128"/>
                  </a:lnTo>
                  <a:lnTo>
                    <a:pt x="46999" y="48938"/>
                  </a:lnTo>
                  <a:lnTo>
                    <a:pt x="46919" y="48906"/>
                  </a:lnTo>
                  <a:lnTo>
                    <a:pt x="46681" y="48810"/>
                  </a:lnTo>
                  <a:lnTo>
                    <a:pt x="46299" y="48651"/>
                  </a:lnTo>
                  <a:lnTo>
                    <a:pt x="45711" y="48445"/>
                  </a:lnTo>
                  <a:cubicBezTo>
                    <a:pt x="45536" y="48397"/>
                    <a:pt x="45377" y="48349"/>
                    <a:pt x="45202" y="48302"/>
                  </a:cubicBezTo>
                  <a:cubicBezTo>
                    <a:pt x="45043" y="48254"/>
                    <a:pt x="44900" y="48206"/>
                    <a:pt x="44741" y="48174"/>
                  </a:cubicBezTo>
                  <a:lnTo>
                    <a:pt x="44153" y="48031"/>
                  </a:lnTo>
                  <a:lnTo>
                    <a:pt x="43692" y="47936"/>
                  </a:lnTo>
                  <a:lnTo>
                    <a:pt x="43517" y="47904"/>
                  </a:lnTo>
                  <a:lnTo>
                    <a:pt x="43437" y="47904"/>
                  </a:lnTo>
                  <a:lnTo>
                    <a:pt x="43294" y="47888"/>
                  </a:lnTo>
                  <a:cubicBezTo>
                    <a:pt x="43167" y="47872"/>
                    <a:pt x="43024" y="47841"/>
                    <a:pt x="42897" y="47841"/>
                  </a:cubicBezTo>
                  <a:lnTo>
                    <a:pt x="42372" y="47793"/>
                  </a:lnTo>
                  <a:lnTo>
                    <a:pt x="42388" y="47793"/>
                  </a:lnTo>
                  <a:cubicBezTo>
                    <a:pt x="42149" y="47777"/>
                    <a:pt x="41895" y="47745"/>
                    <a:pt x="41641" y="47745"/>
                  </a:cubicBezTo>
                  <a:lnTo>
                    <a:pt x="41068" y="47713"/>
                  </a:lnTo>
                  <a:cubicBezTo>
                    <a:pt x="40957" y="47713"/>
                    <a:pt x="40846" y="47713"/>
                    <a:pt x="40734" y="47698"/>
                  </a:cubicBezTo>
                  <a:lnTo>
                    <a:pt x="40257" y="47682"/>
                  </a:lnTo>
                  <a:lnTo>
                    <a:pt x="39764" y="47682"/>
                  </a:lnTo>
                  <a:cubicBezTo>
                    <a:pt x="39478" y="47682"/>
                    <a:pt x="39208" y="47698"/>
                    <a:pt x="38938" y="47713"/>
                  </a:cubicBezTo>
                  <a:cubicBezTo>
                    <a:pt x="38302" y="47745"/>
                    <a:pt x="37650" y="47793"/>
                    <a:pt x="37014" y="47825"/>
                  </a:cubicBezTo>
                  <a:lnTo>
                    <a:pt x="36473" y="47857"/>
                  </a:lnTo>
                  <a:cubicBezTo>
                    <a:pt x="36314" y="47857"/>
                    <a:pt x="36155" y="47872"/>
                    <a:pt x="35996" y="47872"/>
                  </a:cubicBezTo>
                  <a:cubicBezTo>
                    <a:pt x="35837" y="47888"/>
                    <a:pt x="35678" y="47872"/>
                    <a:pt x="35519" y="47872"/>
                  </a:cubicBezTo>
                  <a:lnTo>
                    <a:pt x="35042" y="47872"/>
                  </a:lnTo>
                  <a:cubicBezTo>
                    <a:pt x="34406" y="47872"/>
                    <a:pt x="33755" y="47872"/>
                    <a:pt x="33119" y="47841"/>
                  </a:cubicBezTo>
                  <a:cubicBezTo>
                    <a:pt x="32769" y="47841"/>
                    <a:pt x="32419" y="47825"/>
                    <a:pt x="32069" y="47809"/>
                  </a:cubicBezTo>
                  <a:cubicBezTo>
                    <a:pt x="31704" y="47793"/>
                    <a:pt x="31386" y="47777"/>
                    <a:pt x="31052" y="47761"/>
                  </a:cubicBezTo>
                  <a:cubicBezTo>
                    <a:pt x="30702" y="47745"/>
                    <a:pt x="30432" y="47729"/>
                    <a:pt x="30114" y="47698"/>
                  </a:cubicBezTo>
                  <a:cubicBezTo>
                    <a:pt x="29812" y="47666"/>
                    <a:pt x="29494" y="47650"/>
                    <a:pt x="29192" y="47602"/>
                  </a:cubicBezTo>
                  <a:lnTo>
                    <a:pt x="28683" y="47539"/>
                  </a:lnTo>
                  <a:lnTo>
                    <a:pt x="28142" y="47443"/>
                  </a:lnTo>
                  <a:cubicBezTo>
                    <a:pt x="27999" y="47427"/>
                    <a:pt x="27856" y="47395"/>
                    <a:pt x="27713" y="47364"/>
                  </a:cubicBezTo>
                  <a:cubicBezTo>
                    <a:pt x="27634" y="47348"/>
                    <a:pt x="27554" y="47332"/>
                    <a:pt x="27459" y="47316"/>
                  </a:cubicBezTo>
                  <a:lnTo>
                    <a:pt x="27459" y="47316"/>
                  </a:lnTo>
                  <a:cubicBezTo>
                    <a:pt x="27395" y="47443"/>
                    <a:pt x="27331" y="47570"/>
                    <a:pt x="27268" y="47698"/>
                  </a:cubicBezTo>
                  <a:lnTo>
                    <a:pt x="27268" y="47682"/>
                  </a:lnTo>
                  <a:cubicBezTo>
                    <a:pt x="27109" y="47984"/>
                    <a:pt x="26966" y="48286"/>
                    <a:pt x="26823" y="48604"/>
                  </a:cubicBezTo>
                  <a:cubicBezTo>
                    <a:pt x="26695" y="48906"/>
                    <a:pt x="26552" y="49256"/>
                    <a:pt x="26425" y="49590"/>
                  </a:cubicBezTo>
                  <a:lnTo>
                    <a:pt x="26425" y="49574"/>
                  </a:lnTo>
                  <a:cubicBezTo>
                    <a:pt x="26346" y="49812"/>
                    <a:pt x="26266" y="50066"/>
                    <a:pt x="26187" y="50321"/>
                  </a:cubicBezTo>
                  <a:cubicBezTo>
                    <a:pt x="26107" y="50607"/>
                    <a:pt x="26028" y="50893"/>
                    <a:pt x="25964" y="51179"/>
                  </a:cubicBezTo>
                  <a:cubicBezTo>
                    <a:pt x="25932" y="51402"/>
                    <a:pt x="25885" y="51625"/>
                    <a:pt x="25853" y="51847"/>
                  </a:cubicBezTo>
                  <a:cubicBezTo>
                    <a:pt x="25821" y="52054"/>
                    <a:pt x="25789" y="52340"/>
                    <a:pt x="25757" y="52594"/>
                  </a:cubicBezTo>
                  <a:lnTo>
                    <a:pt x="25757" y="52594"/>
                  </a:lnTo>
                  <a:cubicBezTo>
                    <a:pt x="25726" y="53008"/>
                    <a:pt x="25710" y="53437"/>
                    <a:pt x="25726" y="53866"/>
                  </a:cubicBezTo>
                  <a:cubicBezTo>
                    <a:pt x="25726" y="54041"/>
                    <a:pt x="25757" y="54216"/>
                    <a:pt x="25773" y="54407"/>
                  </a:cubicBezTo>
                  <a:cubicBezTo>
                    <a:pt x="25789" y="54614"/>
                    <a:pt x="25821" y="54836"/>
                    <a:pt x="25853" y="55043"/>
                  </a:cubicBezTo>
                  <a:lnTo>
                    <a:pt x="25853" y="55027"/>
                  </a:lnTo>
                  <a:cubicBezTo>
                    <a:pt x="25932" y="55409"/>
                    <a:pt x="26012" y="55790"/>
                    <a:pt x="26123" y="56156"/>
                  </a:cubicBezTo>
                  <a:lnTo>
                    <a:pt x="26123" y="56140"/>
                  </a:lnTo>
                  <a:cubicBezTo>
                    <a:pt x="26171" y="56299"/>
                    <a:pt x="26218" y="56442"/>
                    <a:pt x="26266" y="56585"/>
                  </a:cubicBezTo>
                  <a:cubicBezTo>
                    <a:pt x="26314" y="56728"/>
                    <a:pt x="26409" y="56919"/>
                    <a:pt x="26473" y="57094"/>
                  </a:cubicBezTo>
                  <a:cubicBezTo>
                    <a:pt x="26521" y="57221"/>
                    <a:pt x="26584" y="57332"/>
                    <a:pt x="26648" y="57460"/>
                  </a:cubicBezTo>
                  <a:cubicBezTo>
                    <a:pt x="26711" y="57587"/>
                    <a:pt x="26743" y="57650"/>
                    <a:pt x="26807" y="57746"/>
                  </a:cubicBezTo>
                  <a:cubicBezTo>
                    <a:pt x="26854" y="57825"/>
                    <a:pt x="26918" y="57937"/>
                    <a:pt x="26982" y="58032"/>
                  </a:cubicBezTo>
                  <a:lnTo>
                    <a:pt x="26982" y="58032"/>
                  </a:lnTo>
                  <a:lnTo>
                    <a:pt x="27172" y="58302"/>
                  </a:lnTo>
                  <a:cubicBezTo>
                    <a:pt x="27252" y="58414"/>
                    <a:pt x="27331" y="58509"/>
                    <a:pt x="27411" y="58604"/>
                  </a:cubicBezTo>
                  <a:lnTo>
                    <a:pt x="27570" y="58779"/>
                  </a:lnTo>
                  <a:cubicBezTo>
                    <a:pt x="27618" y="58843"/>
                    <a:pt x="27665" y="58890"/>
                    <a:pt x="27729" y="58954"/>
                  </a:cubicBezTo>
                  <a:cubicBezTo>
                    <a:pt x="27824" y="59065"/>
                    <a:pt x="27936" y="59161"/>
                    <a:pt x="28047" y="59256"/>
                  </a:cubicBezTo>
                  <a:cubicBezTo>
                    <a:pt x="28158" y="59367"/>
                    <a:pt x="28222" y="59415"/>
                    <a:pt x="28317" y="59479"/>
                  </a:cubicBezTo>
                  <a:cubicBezTo>
                    <a:pt x="28397" y="59558"/>
                    <a:pt x="28492" y="59622"/>
                    <a:pt x="28587" y="59701"/>
                  </a:cubicBezTo>
                  <a:lnTo>
                    <a:pt x="28762" y="59813"/>
                  </a:lnTo>
                  <a:cubicBezTo>
                    <a:pt x="28810" y="59844"/>
                    <a:pt x="28890" y="59892"/>
                    <a:pt x="28953" y="59924"/>
                  </a:cubicBezTo>
                  <a:cubicBezTo>
                    <a:pt x="29064" y="60003"/>
                    <a:pt x="29176" y="60067"/>
                    <a:pt x="29303" y="60131"/>
                  </a:cubicBezTo>
                  <a:lnTo>
                    <a:pt x="29557" y="60258"/>
                  </a:lnTo>
                  <a:lnTo>
                    <a:pt x="29812" y="60369"/>
                  </a:lnTo>
                  <a:cubicBezTo>
                    <a:pt x="29987" y="60449"/>
                    <a:pt x="30161" y="60512"/>
                    <a:pt x="30320" y="60576"/>
                  </a:cubicBezTo>
                  <a:lnTo>
                    <a:pt x="30591" y="60655"/>
                  </a:lnTo>
                  <a:cubicBezTo>
                    <a:pt x="30670" y="60687"/>
                    <a:pt x="30750" y="60703"/>
                    <a:pt x="30829" y="60735"/>
                  </a:cubicBezTo>
                  <a:cubicBezTo>
                    <a:pt x="31004" y="60782"/>
                    <a:pt x="31195" y="60830"/>
                    <a:pt x="31386" y="60878"/>
                  </a:cubicBezTo>
                  <a:cubicBezTo>
                    <a:pt x="31561" y="60926"/>
                    <a:pt x="31751" y="60973"/>
                    <a:pt x="31942" y="61021"/>
                  </a:cubicBezTo>
                  <a:lnTo>
                    <a:pt x="32594" y="61164"/>
                  </a:lnTo>
                  <a:lnTo>
                    <a:pt x="33373" y="61339"/>
                  </a:lnTo>
                  <a:cubicBezTo>
                    <a:pt x="33596" y="61371"/>
                    <a:pt x="33802" y="61403"/>
                    <a:pt x="34025" y="61450"/>
                  </a:cubicBezTo>
                  <a:lnTo>
                    <a:pt x="34406" y="61514"/>
                  </a:lnTo>
                  <a:cubicBezTo>
                    <a:pt x="34470" y="61530"/>
                    <a:pt x="34550" y="61530"/>
                    <a:pt x="34613" y="61546"/>
                  </a:cubicBezTo>
                  <a:lnTo>
                    <a:pt x="35440" y="61641"/>
                  </a:lnTo>
                  <a:close/>
                  <a:moveTo>
                    <a:pt x="36203" y="62023"/>
                  </a:moveTo>
                  <a:lnTo>
                    <a:pt x="35551" y="61991"/>
                  </a:lnTo>
                  <a:lnTo>
                    <a:pt x="35424" y="61991"/>
                  </a:lnTo>
                  <a:lnTo>
                    <a:pt x="35249" y="61975"/>
                  </a:lnTo>
                  <a:lnTo>
                    <a:pt x="34581" y="61895"/>
                  </a:lnTo>
                  <a:lnTo>
                    <a:pt x="34391" y="61880"/>
                  </a:lnTo>
                  <a:cubicBezTo>
                    <a:pt x="34343" y="61880"/>
                    <a:pt x="34295" y="61864"/>
                    <a:pt x="34248" y="61848"/>
                  </a:cubicBezTo>
                  <a:cubicBezTo>
                    <a:pt x="33914" y="61800"/>
                    <a:pt x="33580" y="61752"/>
                    <a:pt x="33262" y="61673"/>
                  </a:cubicBezTo>
                  <a:cubicBezTo>
                    <a:pt x="32928" y="61609"/>
                    <a:pt x="32578" y="61546"/>
                    <a:pt x="32228" y="61466"/>
                  </a:cubicBezTo>
                  <a:cubicBezTo>
                    <a:pt x="32085" y="61434"/>
                    <a:pt x="31926" y="61403"/>
                    <a:pt x="31783" y="61355"/>
                  </a:cubicBezTo>
                  <a:lnTo>
                    <a:pt x="31211" y="61212"/>
                  </a:lnTo>
                  <a:lnTo>
                    <a:pt x="31052" y="61180"/>
                  </a:lnTo>
                  <a:lnTo>
                    <a:pt x="30750" y="61085"/>
                  </a:lnTo>
                  <a:cubicBezTo>
                    <a:pt x="30575" y="61037"/>
                    <a:pt x="30416" y="60989"/>
                    <a:pt x="30257" y="60926"/>
                  </a:cubicBezTo>
                  <a:cubicBezTo>
                    <a:pt x="30225" y="60926"/>
                    <a:pt x="30177" y="60910"/>
                    <a:pt x="30130" y="60878"/>
                  </a:cubicBezTo>
                  <a:lnTo>
                    <a:pt x="29843" y="60767"/>
                  </a:lnTo>
                  <a:lnTo>
                    <a:pt x="29684" y="60703"/>
                  </a:lnTo>
                  <a:cubicBezTo>
                    <a:pt x="29605" y="60671"/>
                    <a:pt x="29525" y="60639"/>
                    <a:pt x="29446" y="60592"/>
                  </a:cubicBezTo>
                  <a:cubicBezTo>
                    <a:pt x="29319" y="60528"/>
                    <a:pt x="29176" y="60464"/>
                    <a:pt x="29049" y="60401"/>
                  </a:cubicBezTo>
                  <a:cubicBezTo>
                    <a:pt x="28985" y="60369"/>
                    <a:pt x="28921" y="60337"/>
                    <a:pt x="28858" y="60290"/>
                  </a:cubicBezTo>
                  <a:cubicBezTo>
                    <a:pt x="28794" y="60258"/>
                    <a:pt x="28699" y="60194"/>
                    <a:pt x="28619" y="60147"/>
                  </a:cubicBezTo>
                  <a:lnTo>
                    <a:pt x="28413" y="60003"/>
                  </a:lnTo>
                  <a:cubicBezTo>
                    <a:pt x="28365" y="59972"/>
                    <a:pt x="28301" y="59924"/>
                    <a:pt x="28238" y="59876"/>
                  </a:cubicBezTo>
                  <a:cubicBezTo>
                    <a:pt x="28110" y="59781"/>
                    <a:pt x="27983" y="59670"/>
                    <a:pt x="27856" y="59558"/>
                  </a:cubicBezTo>
                  <a:cubicBezTo>
                    <a:pt x="27729" y="59447"/>
                    <a:pt x="27634" y="59352"/>
                    <a:pt x="27522" y="59240"/>
                  </a:cubicBezTo>
                  <a:cubicBezTo>
                    <a:pt x="27427" y="59129"/>
                    <a:pt x="27300" y="59002"/>
                    <a:pt x="27188" y="58875"/>
                  </a:cubicBezTo>
                  <a:cubicBezTo>
                    <a:pt x="27077" y="58731"/>
                    <a:pt x="27013" y="58668"/>
                    <a:pt x="26934" y="58557"/>
                  </a:cubicBezTo>
                  <a:lnTo>
                    <a:pt x="26823" y="58398"/>
                  </a:lnTo>
                  <a:cubicBezTo>
                    <a:pt x="26775" y="58334"/>
                    <a:pt x="26727" y="58270"/>
                    <a:pt x="26680" y="58191"/>
                  </a:cubicBezTo>
                  <a:cubicBezTo>
                    <a:pt x="26632" y="58127"/>
                    <a:pt x="26568" y="58032"/>
                    <a:pt x="26521" y="57937"/>
                  </a:cubicBezTo>
                  <a:cubicBezTo>
                    <a:pt x="26441" y="57809"/>
                    <a:pt x="26362" y="57666"/>
                    <a:pt x="26298" y="57539"/>
                  </a:cubicBezTo>
                  <a:cubicBezTo>
                    <a:pt x="26107" y="57157"/>
                    <a:pt x="25948" y="56760"/>
                    <a:pt x="25821" y="56347"/>
                  </a:cubicBezTo>
                  <a:cubicBezTo>
                    <a:pt x="25694" y="55933"/>
                    <a:pt x="25598" y="55520"/>
                    <a:pt x="25519" y="55091"/>
                  </a:cubicBezTo>
                  <a:cubicBezTo>
                    <a:pt x="25487" y="54868"/>
                    <a:pt x="25455" y="54645"/>
                    <a:pt x="25439" y="54439"/>
                  </a:cubicBezTo>
                  <a:cubicBezTo>
                    <a:pt x="25408" y="54216"/>
                    <a:pt x="25408" y="53962"/>
                    <a:pt x="25392" y="53723"/>
                  </a:cubicBezTo>
                  <a:cubicBezTo>
                    <a:pt x="25392" y="53294"/>
                    <a:pt x="25408" y="52881"/>
                    <a:pt x="25439" y="52451"/>
                  </a:cubicBezTo>
                  <a:cubicBezTo>
                    <a:pt x="25487" y="51990"/>
                    <a:pt x="25567" y="51529"/>
                    <a:pt x="25662" y="51084"/>
                  </a:cubicBezTo>
                  <a:cubicBezTo>
                    <a:pt x="25710" y="50861"/>
                    <a:pt x="25773" y="50655"/>
                    <a:pt x="25821" y="50432"/>
                  </a:cubicBezTo>
                  <a:cubicBezTo>
                    <a:pt x="25885" y="50210"/>
                    <a:pt x="25948" y="50003"/>
                    <a:pt x="26028" y="49796"/>
                  </a:cubicBezTo>
                  <a:cubicBezTo>
                    <a:pt x="26171" y="49335"/>
                    <a:pt x="26346" y="48890"/>
                    <a:pt x="26536" y="48461"/>
                  </a:cubicBezTo>
                  <a:cubicBezTo>
                    <a:pt x="26711" y="48063"/>
                    <a:pt x="26886" y="47698"/>
                    <a:pt x="27093" y="47316"/>
                  </a:cubicBezTo>
                  <a:cubicBezTo>
                    <a:pt x="27109" y="47284"/>
                    <a:pt x="27125" y="47268"/>
                    <a:pt x="27141" y="47236"/>
                  </a:cubicBezTo>
                  <a:cubicBezTo>
                    <a:pt x="27029" y="47205"/>
                    <a:pt x="26918" y="47189"/>
                    <a:pt x="26807" y="47157"/>
                  </a:cubicBezTo>
                  <a:lnTo>
                    <a:pt x="26568" y="47093"/>
                  </a:lnTo>
                  <a:cubicBezTo>
                    <a:pt x="26473" y="47062"/>
                    <a:pt x="26362" y="47030"/>
                    <a:pt x="26282" y="47014"/>
                  </a:cubicBezTo>
                  <a:cubicBezTo>
                    <a:pt x="26139" y="46966"/>
                    <a:pt x="25996" y="46918"/>
                    <a:pt x="25853" y="46871"/>
                  </a:cubicBezTo>
                  <a:lnTo>
                    <a:pt x="25646" y="46807"/>
                  </a:lnTo>
                  <a:cubicBezTo>
                    <a:pt x="25583" y="46775"/>
                    <a:pt x="25519" y="46759"/>
                    <a:pt x="25455" y="46728"/>
                  </a:cubicBezTo>
                  <a:lnTo>
                    <a:pt x="25169" y="46632"/>
                  </a:lnTo>
                  <a:cubicBezTo>
                    <a:pt x="25106" y="46600"/>
                    <a:pt x="25042" y="46569"/>
                    <a:pt x="24978" y="46553"/>
                  </a:cubicBezTo>
                  <a:cubicBezTo>
                    <a:pt x="24899" y="46521"/>
                    <a:pt x="24867" y="46489"/>
                    <a:pt x="24803" y="46473"/>
                  </a:cubicBezTo>
                  <a:lnTo>
                    <a:pt x="24644" y="46394"/>
                  </a:lnTo>
                  <a:cubicBezTo>
                    <a:pt x="24613" y="46378"/>
                    <a:pt x="24565" y="46362"/>
                    <a:pt x="24533" y="46330"/>
                  </a:cubicBezTo>
                  <a:lnTo>
                    <a:pt x="24295" y="46203"/>
                  </a:lnTo>
                  <a:cubicBezTo>
                    <a:pt x="24231" y="46171"/>
                    <a:pt x="24183" y="46139"/>
                    <a:pt x="24120" y="46092"/>
                  </a:cubicBezTo>
                  <a:cubicBezTo>
                    <a:pt x="24056" y="46060"/>
                    <a:pt x="24009" y="46028"/>
                    <a:pt x="23961" y="45996"/>
                  </a:cubicBezTo>
                  <a:lnTo>
                    <a:pt x="23706" y="45821"/>
                  </a:lnTo>
                  <a:cubicBezTo>
                    <a:pt x="23675" y="45790"/>
                    <a:pt x="23659" y="45774"/>
                    <a:pt x="23627" y="45758"/>
                  </a:cubicBezTo>
                  <a:lnTo>
                    <a:pt x="23500" y="45647"/>
                  </a:lnTo>
                  <a:cubicBezTo>
                    <a:pt x="23404" y="45567"/>
                    <a:pt x="23309" y="45488"/>
                    <a:pt x="23229" y="45392"/>
                  </a:cubicBezTo>
                  <a:cubicBezTo>
                    <a:pt x="23102" y="45265"/>
                    <a:pt x="22991" y="45138"/>
                    <a:pt x="22880" y="44995"/>
                  </a:cubicBezTo>
                  <a:cubicBezTo>
                    <a:pt x="22848" y="44947"/>
                    <a:pt x="22800" y="44883"/>
                    <a:pt x="22768" y="44820"/>
                  </a:cubicBezTo>
                  <a:cubicBezTo>
                    <a:pt x="22705" y="44724"/>
                    <a:pt x="22657" y="44629"/>
                    <a:pt x="22609" y="44534"/>
                  </a:cubicBezTo>
                  <a:cubicBezTo>
                    <a:pt x="22578" y="44438"/>
                    <a:pt x="22546" y="44327"/>
                    <a:pt x="22514" y="44247"/>
                  </a:cubicBezTo>
                  <a:cubicBezTo>
                    <a:pt x="22482" y="44152"/>
                    <a:pt x="22466" y="44088"/>
                    <a:pt x="22450" y="44009"/>
                  </a:cubicBezTo>
                  <a:cubicBezTo>
                    <a:pt x="22403" y="43834"/>
                    <a:pt x="22371" y="43643"/>
                    <a:pt x="22371" y="43452"/>
                  </a:cubicBezTo>
                  <a:cubicBezTo>
                    <a:pt x="22355" y="43166"/>
                    <a:pt x="22355" y="42880"/>
                    <a:pt x="22403" y="42594"/>
                  </a:cubicBezTo>
                  <a:cubicBezTo>
                    <a:pt x="22419" y="42451"/>
                    <a:pt x="22419" y="42292"/>
                    <a:pt x="22450" y="42149"/>
                  </a:cubicBezTo>
                  <a:lnTo>
                    <a:pt x="22546" y="41576"/>
                  </a:lnTo>
                  <a:cubicBezTo>
                    <a:pt x="22546" y="41529"/>
                    <a:pt x="22562" y="41481"/>
                    <a:pt x="22578" y="41433"/>
                  </a:cubicBezTo>
                  <a:cubicBezTo>
                    <a:pt x="22609" y="41322"/>
                    <a:pt x="22625" y="41211"/>
                    <a:pt x="22657" y="41099"/>
                  </a:cubicBezTo>
                  <a:cubicBezTo>
                    <a:pt x="22673" y="40988"/>
                    <a:pt x="22689" y="40925"/>
                    <a:pt x="22705" y="40829"/>
                  </a:cubicBezTo>
                  <a:cubicBezTo>
                    <a:pt x="22753" y="40638"/>
                    <a:pt x="22800" y="40432"/>
                    <a:pt x="22864" y="40241"/>
                  </a:cubicBezTo>
                  <a:cubicBezTo>
                    <a:pt x="22911" y="40002"/>
                    <a:pt x="22991" y="39796"/>
                    <a:pt x="23055" y="39573"/>
                  </a:cubicBezTo>
                  <a:cubicBezTo>
                    <a:pt x="23118" y="39350"/>
                    <a:pt x="23198" y="39192"/>
                    <a:pt x="23277" y="39001"/>
                  </a:cubicBezTo>
                  <a:cubicBezTo>
                    <a:pt x="23341" y="38826"/>
                    <a:pt x="23436" y="38651"/>
                    <a:pt x="23516" y="38476"/>
                  </a:cubicBezTo>
                  <a:cubicBezTo>
                    <a:pt x="23627" y="38253"/>
                    <a:pt x="23754" y="38031"/>
                    <a:pt x="23897" y="37808"/>
                  </a:cubicBezTo>
                  <a:cubicBezTo>
                    <a:pt x="24104" y="37443"/>
                    <a:pt x="24342" y="37077"/>
                    <a:pt x="24613" y="36743"/>
                  </a:cubicBezTo>
                  <a:cubicBezTo>
                    <a:pt x="24899" y="36361"/>
                    <a:pt x="25201" y="35996"/>
                    <a:pt x="25519" y="35630"/>
                  </a:cubicBezTo>
                  <a:cubicBezTo>
                    <a:pt x="25662" y="35487"/>
                    <a:pt x="25789" y="35344"/>
                    <a:pt x="25916" y="35217"/>
                  </a:cubicBezTo>
                  <a:cubicBezTo>
                    <a:pt x="25980" y="35137"/>
                    <a:pt x="26060" y="35074"/>
                    <a:pt x="26123" y="35010"/>
                  </a:cubicBezTo>
                  <a:lnTo>
                    <a:pt x="26600" y="34565"/>
                  </a:lnTo>
                  <a:lnTo>
                    <a:pt x="26982" y="34199"/>
                  </a:lnTo>
                  <a:lnTo>
                    <a:pt x="27029" y="34151"/>
                  </a:lnTo>
                  <a:lnTo>
                    <a:pt x="27252" y="33961"/>
                  </a:lnTo>
                  <a:lnTo>
                    <a:pt x="27792" y="33500"/>
                  </a:lnTo>
                  <a:cubicBezTo>
                    <a:pt x="27872" y="33436"/>
                    <a:pt x="27951" y="33357"/>
                    <a:pt x="28031" y="33293"/>
                  </a:cubicBezTo>
                  <a:lnTo>
                    <a:pt x="29001" y="32530"/>
                  </a:lnTo>
                  <a:cubicBezTo>
                    <a:pt x="29223" y="32355"/>
                    <a:pt x="29446" y="32196"/>
                    <a:pt x="29669" y="32037"/>
                  </a:cubicBezTo>
                  <a:lnTo>
                    <a:pt x="30416" y="31480"/>
                  </a:lnTo>
                  <a:cubicBezTo>
                    <a:pt x="30972" y="31067"/>
                    <a:pt x="31529" y="30670"/>
                    <a:pt x="32069" y="30256"/>
                  </a:cubicBezTo>
                  <a:lnTo>
                    <a:pt x="32991" y="29573"/>
                  </a:lnTo>
                  <a:cubicBezTo>
                    <a:pt x="33278" y="29366"/>
                    <a:pt x="33548" y="29143"/>
                    <a:pt x="33834" y="28937"/>
                  </a:cubicBezTo>
                  <a:lnTo>
                    <a:pt x="34295" y="28571"/>
                  </a:lnTo>
                  <a:cubicBezTo>
                    <a:pt x="34391" y="28507"/>
                    <a:pt x="34470" y="28428"/>
                    <a:pt x="34565" y="28364"/>
                  </a:cubicBezTo>
                  <a:lnTo>
                    <a:pt x="35599" y="27537"/>
                  </a:lnTo>
                  <a:lnTo>
                    <a:pt x="36680" y="26615"/>
                  </a:lnTo>
                  <a:cubicBezTo>
                    <a:pt x="36775" y="26536"/>
                    <a:pt x="36887" y="26456"/>
                    <a:pt x="36966" y="26361"/>
                  </a:cubicBezTo>
                  <a:lnTo>
                    <a:pt x="37634" y="25741"/>
                  </a:lnTo>
                  <a:lnTo>
                    <a:pt x="37809" y="25598"/>
                  </a:lnTo>
                  <a:lnTo>
                    <a:pt x="37920" y="25471"/>
                  </a:lnTo>
                  <a:lnTo>
                    <a:pt x="38540" y="24851"/>
                  </a:lnTo>
                  <a:lnTo>
                    <a:pt x="38683" y="24707"/>
                  </a:lnTo>
                  <a:cubicBezTo>
                    <a:pt x="38747" y="24644"/>
                    <a:pt x="38811" y="24580"/>
                    <a:pt x="38858" y="24517"/>
                  </a:cubicBezTo>
                  <a:lnTo>
                    <a:pt x="39335" y="24008"/>
                  </a:lnTo>
                  <a:lnTo>
                    <a:pt x="39701" y="23563"/>
                  </a:lnTo>
                  <a:cubicBezTo>
                    <a:pt x="39749" y="23515"/>
                    <a:pt x="39780" y="23451"/>
                    <a:pt x="39812" y="23404"/>
                  </a:cubicBezTo>
                  <a:lnTo>
                    <a:pt x="40003" y="23165"/>
                  </a:lnTo>
                  <a:cubicBezTo>
                    <a:pt x="40067" y="23054"/>
                    <a:pt x="40146" y="22943"/>
                    <a:pt x="40226" y="22831"/>
                  </a:cubicBezTo>
                  <a:lnTo>
                    <a:pt x="40480" y="22466"/>
                  </a:lnTo>
                  <a:cubicBezTo>
                    <a:pt x="40639" y="22227"/>
                    <a:pt x="40782" y="21973"/>
                    <a:pt x="40941" y="21734"/>
                  </a:cubicBezTo>
                  <a:cubicBezTo>
                    <a:pt x="41084" y="21480"/>
                    <a:pt x="41227" y="21241"/>
                    <a:pt x="41370" y="21003"/>
                  </a:cubicBezTo>
                  <a:cubicBezTo>
                    <a:pt x="41434" y="20876"/>
                    <a:pt x="41497" y="20749"/>
                    <a:pt x="41577" y="20637"/>
                  </a:cubicBezTo>
                  <a:cubicBezTo>
                    <a:pt x="41641" y="20510"/>
                    <a:pt x="41688" y="20399"/>
                    <a:pt x="41752" y="20287"/>
                  </a:cubicBezTo>
                  <a:lnTo>
                    <a:pt x="41943" y="19906"/>
                  </a:lnTo>
                  <a:cubicBezTo>
                    <a:pt x="41959" y="19842"/>
                    <a:pt x="41990" y="19795"/>
                    <a:pt x="42022" y="19731"/>
                  </a:cubicBezTo>
                  <a:cubicBezTo>
                    <a:pt x="42038" y="19683"/>
                    <a:pt x="42086" y="19588"/>
                    <a:pt x="42118" y="19524"/>
                  </a:cubicBezTo>
                  <a:cubicBezTo>
                    <a:pt x="42149" y="19445"/>
                    <a:pt x="42165" y="19397"/>
                    <a:pt x="42181" y="19349"/>
                  </a:cubicBezTo>
                  <a:lnTo>
                    <a:pt x="42277" y="19127"/>
                  </a:lnTo>
                  <a:cubicBezTo>
                    <a:pt x="42308" y="19063"/>
                    <a:pt x="42324" y="19000"/>
                    <a:pt x="42340" y="18952"/>
                  </a:cubicBezTo>
                  <a:cubicBezTo>
                    <a:pt x="42372" y="18888"/>
                    <a:pt x="42404" y="18793"/>
                    <a:pt x="42436" y="18729"/>
                  </a:cubicBezTo>
                  <a:cubicBezTo>
                    <a:pt x="42467" y="18602"/>
                    <a:pt x="42515" y="18459"/>
                    <a:pt x="42563" y="18332"/>
                  </a:cubicBezTo>
                  <a:cubicBezTo>
                    <a:pt x="42579" y="18268"/>
                    <a:pt x="42594" y="18205"/>
                    <a:pt x="42626" y="18157"/>
                  </a:cubicBezTo>
                  <a:cubicBezTo>
                    <a:pt x="42642" y="18093"/>
                    <a:pt x="42674" y="17998"/>
                    <a:pt x="42690" y="17919"/>
                  </a:cubicBezTo>
                  <a:cubicBezTo>
                    <a:pt x="42722" y="17839"/>
                    <a:pt x="42722" y="17791"/>
                    <a:pt x="42738" y="17744"/>
                  </a:cubicBezTo>
                  <a:lnTo>
                    <a:pt x="42801" y="17505"/>
                  </a:lnTo>
                  <a:cubicBezTo>
                    <a:pt x="42817" y="17442"/>
                    <a:pt x="42833" y="17394"/>
                    <a:pt x="42849" y="17330"/>
                  </a:cubicBezTo>
                  <a:cubicBezTo>
                    <a:pt x="42865" y="17267"/>
                    <a:pt x="42881" y="17171"/>
                    <a:pt x="42897" y="17108"/>
                  </a:cubicBezTo>
                  <a:cubicBezTo>
                    <a:pt x="42928" y="16980"/>
                    <a:pt x="42960" y="16853"/>
                    <a:pt x="42976" y="16726"/>
                  </a:cubicBezTo>
                  <a:cubicBezTo>
                    <a:pt x="42992" y="16662"/>
                    <a:pt x="43008" y="16599"/>
                    <a:pt x="43024" y="16519"/>
                  </a:cubicBezTo>
                  <a:cubicBezTo>
                    <a:pt x="43024" y="16456"/>
                    <a:pt x="43040" y="16392"/>
                    <a:pt x="43056" y="16329"/>
                  </a:cubicBezTo>
                  <a:cubicBezTo>
                    <a:pt x="43056" y="16265"/>
                    <a:pt x="43071" y="16201"/>
                    <a:pt x="43071" y="16122"/>
                  </a:cubicBezTo>
                  <a:cubicBezTo>
                    <a:pt x="43087" y="16058"/>
                    <a:pt x="43087" y="15995"/>
                    <a:pt x="43103" y="15931"/>
                  </a:cubicBezTo>
                  <a:cubicBezTo>
                    <a:pt x="43119" y="15852"/>
                    <a:pt x="43119" y="15804"/>
                    <a:pt x="43119" y="15724"/>
                  </a:cubicBezTo>
                  <a:lnTo>
                    <a:pt x="43135" y="15550"/>
                  </a:lnTo>
                  <a:lnTo>
                    <a:pt x="43167" y="15168"/>
                  </a:lnTo>
                  <a:lnTo>
                    <a:pt x="43167" y="14961"/>
                  </a:lnTo>
                  <a:lnTo>
                    <a:pt x="43167" y="14771"/>
                  </a:lnTo>
                  <a:lnTo>
                    <a:pt x="43167" y="14564"/>
                  </a:lnTo>
                  <a:lnTo>
                    <a:pt x="43167" y="14373"/>
                  </a:lnTo>
                  <a:lnTo>
                    <a:pt x="43167" y="14166"/>
                  </a:lnTo>
                  <a:lnTo>
                    <a:pt x="43167" y="13976"/>
                  </a:lnTo>
                  <a:lnTo>
                    <a:pt x="43151" y="13578"/>
                  </a:lnTo>
                  <a:cubicBezTo>
                    <a:pt x="43151" y="13514"/>
                    <a:pt x="43135" y="13435"/>
                    <a:pt x="43135" y="13371"/>
                  </a:cubicBezTo>
                  <a:cubicBezTo>
                    <a:pt x="43135" y="13308"/>
                    <a:pt x="43119" y="13244"/>
                    <a:pt x="43119" y="13181"/>
                  </a:cubicBezTo>
                  <a:cubicBezTo>
                    <a:pt x="43119" y="13117"/>
                    <a:pt x="43103" y="13053"/>
                    <a:pt x="43103" y="12974"/>
                  </a:cubicBezTo>
                  <a:cubicBezTo>
                    <a:pt x="43087" y="12910"/>
                    <a:pt x="43087" y="12847"/>
                    <a:pt x="43071" y="12783"/>
                  </a:cubicBezTo>
                  <a:cubicBezTo>
                    <a:pt x="43071" y="12720"/>
                    <a:pt x="43056" y="12656"/>
                    <a:pt x="43056" y="12592"/>
                  </a:cubicBezTo>
                  <a:cubicBezTo>
                    <a:pt x="43040" y="12529"/>
                    <a:pt x="43024" y="12465"/>
                    <a:pt x="43024" y="12402"/>
                  </a:cubicBezTo>
                  <a:cubicBezTo>
                    <a:pt x="42992" y="12274"/>
                    <a:pt x="42976" y="12147"/>
                    <a:pt x="42944" y="12004"/>
                  </a:cubicBezTo>
                  <a:cubicBezTo>
                    <a:pt x="42928" y="11909"/>
                    <a:pt x="42912" y="11813"/>
                    <a:pt x="42897" y="11718"/>
                  </a:cubicBezTo>
                  <a:cubicBezTo>
                    <a:pt x="42865" y="11607"/>
                    <a:pt x="42849" y="11559"/>
                    <a:pt x="42833" y="11495"/>
                  </a:cubicBezTo>
                  <a:cubicBezTo>
                    <a:pt x="42801" y="11336"/>
                    <a:pt x="42753" y="11177"/>
                    <a:pt x="42722" y="11018"/>
                  </a:cubicBezTo>
                  <a:cubicBezTo>
                    <a:pt x="42674" y="10859"/>
                    <a:pt x="42642" y="10748"/>
                    <a:pt x="42610" y="10621"/>
                  </a:cubicBezTo>
                  <a:lnTo>
                    <a:pt x="42483" y="10255"/>
                  </a:lnTo>
                  <a:cubicBezTo>
                    <a:pt x="42467" y="10192"/>
                    <a:pt x="42436" y="10128"/>
                    <a:pt x="42420" y="10080"/>
                  </a:cubicBezTo>
                  <a:lnTo>
                    <a:pt x="42356" y="9889"/>
                  </a:lnTo>
                  <a:cubicBezTo>
                    <a:pt x="42324" y="9842"/>
                    <a:pt x="42308" y="9778"/>
                    <a:pt x="42277" y="9715"/>
                  </a:cubicBezTo>
                  <a:lnTo>
                    <a:pt x="42213" y="9540"/>
                  </a:lnTo>
                  <a:cubicBezTo>
                    <a:pt x="42181" y="9492"/>
                    <a:pt x="42165" y="9428"/>
                    <a:pt x="42133" y="9381"/>
                  </a:cubicBezTo>
                  <a:cubicBezTo>
                    <a:pt x="42102" y="9317"/>
                    <a:pt x="42086" y="9269"/>
                    <a:pt x="42070" y="9222"/>
                  </a:cubicBezTo>
                  <a:lnTo>
                    <a:pt x="41911" y="8904"/>
                  </a:lnTo>
                  <a:cubicBezTo>
                    <a:pt x="41863" y="8777"/>
                    <a:pt x="41800" y="8681"/>
                    <a:pt x="41736" y="8570"/>
                  </a:cubicBezTo>
                  <a:cubicBezTo>
                    <a:pt x="41704" y="8522"/>
                    <a:pt x="41688" y="8474"/>
                    <a:pt x="41656" y="8427"/>
                  </a:cubicBezTo>
                  <a:lnTo>
                    <a:pt x="41561" y="8252"/>
                  </a:lnTo>
                  <a:cubicBezTo>
                    <a:pt x="41497" y="8141"/>
                    <a:pt x="41434" y="8045"/>
                    <a:pt x="41370" y="7934"/>
                  </a:cubicBezTo>
                  <a:cubicBezTo>
                    <a:pt x="41307" y="7823"/>
                    <a:pt x="41227" y="7743"/>
                    <a:pt x="41164" y="7632"/>
                  </a:cubicBezTo>
                  <a:cubicBezTo>
                    <a:pt x="41132" y="7568"/>
                    <a:pt x="41100" y="7521"/>
                    <a:pt x="41052" y="7473"/>
                  </a:cubicBezTo>
                  <a:lnTo>
                    <a:pt x="40941" y="7298"/>
                  </a:lnTo>
                  <a:cubicBezTo>
                    <a:pt x="40909" y="7250"/>
                    <a:pt x="40862" y="7203"/>
                    <a:pt x="40830" y="7139"/>
                  </a:cubicBezTo>
                  <a:lnTo>
                    <a:pt x="40718" y="7012"/>
                  </a:lnTo>
                  <a:lnTo>
                    <a:pt x="40178" y="6805"/>
                  </a:lnTo>
                  <a:lnTo>
                    <a:pt x="38779" y="6392"/>
                  </a:lnTo>
                  <a:lnTo>
                    <a:pt x="38731" y="6376"/>
                  </a:lnTo>
                  <a:lnTo>
                    <a:pt x="38572" y="6328"/>
                  </a:lnTo>
                  <a:lnTo>
                    <a:pt x="38079" y="6233"/>
                  </a:lnTo>
                  <a:lnTo>
                    <a:pt x="37348" y="6058"/>
                  </a:lnTo>
                  <a:lnTo>
                    <a:pt x="35853" y="5819"/>
                  </a:lnTo>
                  <a:lnTo>
                    <a:pt x="35806" y="5819"/>
                  </a:lnTo>
                  <a:lnTo>
                    <a:pt x="35631" y="5803"/>
                  </a:lnTo>
                  <a:lnTo>
                    <a:pt x="35090" y="5740"/>
                  </a:lnTo>
                  <a:lnTo>
                    <a:pt x="34359" y="5660"/>
                  </a:lnTo>
                  <a:lnTo>
                    <a:pt x="32848" y="5613"/>
                  </a:lnTo>
                  <a:lnTo>
                    <a:pt x="32801" y="5613"/>
                  </a:lnTo>
                  <a:lnTo>
                    <a:pt x="32626" y="5613"/>
                  </a:lnTo>
                  <a:lnTo>
                    <a:pt x="32069" y="5629"/>
                  </a:lnTo>
                  <a:lnTo>
                    <a:pt x="31322" y="5644"/>
                  </a:lnTo>
                  <a:lnTo>
                    <a:pt x="29780" y="5756"/>
                  </a:lnTo>
                  <a:cubicBezTo>
                    <a:pt x="29716" y="5756"/>
                    <a:pt x="29637" y="5772"/>
                    <a:pt x="29573" y="5788"/>
                  </a:cubicBezTo>
                  <a:lnTo>
                    <a:pt x="29033" y="5851"/>
                  </a:lnTo>
                  <a:lnTo>
                    <a:pt x="28238" y="5962"/>
                  </a:lnTo>
                  <a:lnTo>
                    <a:pt x="26982" y="6233"/>
                  </a:lnTo>
                  <a:cubicBezTo>
                    <a:pt x="26870" y="6249"/>
                    <a:pt x="26759" y="6264"/>
                    <a:pt x="26648" y="6280"/>
                  </a:cubicBezTo>
                  <a:lnTo>
                    <a:pt x="25980" y="6439"/>
                  </a:lnTo>
                  <a:lnTo>
                    <a:pt x="25265" y="6598"/>
                  </a:lnTo>
                  <a:cubicBezTo>
                    <a:pt x="25233" y="6598"/>
                    <a:pt x="25201" y="6614"/>
                    <a:pt x="25169" y="6630"/>
                  </a:cubicBezTo>
                  <a:lnTo>
                    <a:pt x="24994" y="6678"/>
                  </a:lnTo>
                  <a:lnTo>
                    <a:pt x="23722" y="7028"/>
                  </a:lnTo>
                  <a:lnTo>
                    <a:pt x="22387" y="7505"/>
                  </a:lnTo>
                  <a:cubicBezTo>
                    <a:pt x="22323" y="7521"/>
                    <a:pt x="22260" y="7552"/>
                    <a:pt x="22212" y="7568"/>
                  </a:cubicBezTo>
                  <a:lnTo>
                    <a:pt x="21751" y="7759"/>
                  </a:lnTo>
                  <a:lnTo>
                    <a:pt x="21067" y="8045"/>
                  </a:lnTo>
                  <a:lnTo>
                    <a:pt x="20002" y="8554"/>
                  </a:lnTo>
                  <a:cubicBezTo>
                    <a:pt x="19907" y="8602"/>
                    <a:pt x="19811" y="8649"/>
                    <a:pt x="19716" y="8697"/>
                  </a:cubicBezTo>
                  <a:lnTo>
                    <a:pt x="19207" y="8967"/>
                  </a:lnTo>
                  <a:cubicBezTo>
                    <a:pt x="19000" y="9079"/>
                    <a:pt x="18794" y="9190"/>
                    <a:pt x="18587" y="9301"/>
                  </a:cubicBezTo>
                  <a:cubicBezTo>
                    <a:pt x="18507" y="9333"/>
                    <a:pt x="18428" y="9381"/>
                    <a:pt x="18364" y="9428"/>
                  </a:cubicBezTo>
                  <a:lnTo>
                    <a:pt x="17331" y="10033"/>
                  </a:lnTo>
                  <a:lnTo>
                    <a:pt x="16250" y="10732"/>
                  </a:lnTo>
                  <a:cubicBezTo>
                    <a:pt x="16218" y="10748"/>
                    <a:pt x="16186" y="10780"/>
                    <a:pt x="16154" y="10812"/>
                  </a:cubicBezTo>
                  <a:lnTo>
                    <a:pt x="15805" y="11050"/>
                  </a:lnTo>
                  <a:lnTo>
                    <a:pt x="15216" y="11463"/>
                  </a:lnTo>
                  <a:lnTo>
                    <a:pt x="15121" y="11543"/>
                  </a:lnTo>
                  <a:lnTo>
                    <a:pt x="14787" y="11781"/>
                  </a:lnTo>
                  <a:lnTo>
                    <a:pt x="14231" y="12211"/>
                  </a:lnTo>
                  <a:lnTo>
                    <a:pt x="14135" y="12290"/>
                  </a:lnTo>
                  <a:lnTo>
                    <a:pt x="13801" y="12561"/>
                  </a:lnTo>
                  <a:lnTo>
                    <a:pt x="13293" y="12974"/>
                  </a:lnTo>
                  <a:lnTo>
                    <a:pt x="12434" y="13705"/>
                  </a:lnTo>
                  <a:lnTo>
                    <a:pt x="12355" y="13785"/>
                  </a:lnTo>
                  <a:lnTo>
                    <a:pt x="12100" y="14023"/>
                  </a:lnTo>
                  <a:lnTo>
                    <a:pt x="11607" y="14468"/>
                  </a:lnTo>
                  <a:lnTo>
                    <a:pt x="11544" y="14516"/>
                  </a:lnTo>
                  <a:lnTo>
                    <a:pt x="11321" y="14755"/>
                  </a:lnTo>
                  <a:lnTo>
                    <a:pt x="10844" y="15216"/>
                  </a:lnTo>
                  <a:cubicBezTo>
                    <a:pt x="10828" y="15247"/>
                    <a:pt x="10796" y="15279"/>
                    <a:pt x="10765" y="15311"/>
                  </a:cubicBezTo>
                  <a:lnTo>
                    <a:pt x="10526" y="15565"/>
                  </a:lnTo>
                  <a:lnTo>
                    <a:pt x="10129" y="15995"/>
                  </a:lnTo>
                  <a:lnTo>
                    <a:pt x="10145" y="15979"/>
                  </a:lnTo>
                  <a:lnTo>
                    <a:pt x="9620" y="16599"/>
                  </a:lnTo>
                  <a:cubicBezTo>
                    <a:pt x="9572" y="16647"/>
                    <a:pt x="9525" y="16694"/>
                    <a:pt x="9477" y="16758"/>
                  </a:cubicBezTo>
                  <a:cubicBezTo>
                    <a:pt x="9397" y="16869"/>
                    <a:pt x="9318" y="16965"/>
                    <a:pt x="9222" y="17076"/>
                  </a:cubicBezTo>
                  <a:cubicBezTo>
                    <a:pt x="9095" y="17251"/>
                    <a:pt x="8952" y="17426"/>
                    <a:pt x="8825" y="17601"/>
                  </a:cubicBezTo>
                  <a:cubicBezTo>
                    <a:pt x="8666" y="17823"/>
                    <a:pt x="8507" y="18046"/>
                    <a:pt x="8348" y="18268"/>
                  </a:cubicBezTo>
                  <a:lnTo>
                    <a:pt x="7998" y="18793"/>
                  </a:lnTo>
                  <a:lnTo>
                    <a:pt x="7855" y="19000"/>
                  </a:lnTo>
                  <a:cubicBezTo>
                    <a:pt x="7807" y="19079"/>
                    <a:pt x="7760" y="19159"/>
                    <a:pt x="7712" y="19222"/>
                  </a:cubicBezTo>
                  <a:lnTo>
                    <a:pt x="7505" y="19572"/>
                  </a:lnTo>
                  <a:cubicBezTo>
                    <a:pt x="7458" y="19636"/>
                    <a:pt x="7426" y="19699"/>
                    <a:pt x="7378" y="19747"/>
                  </a:cubicBezTo>
                  <a:lnTo>
                    <a:pt x="6997" y="20399"/>
                  </a:lnTo>
                  <a:cubicBezTo>
                    <a:pt x="6901" y="20542"/>
                    <a:pt x="6822" y="20717"/>
                    <a:pt x="6726" y="20860"/>
                  </a:cubicBezTo>
                  <a:cubicBezTo>
                    <a:pt x="6631" y="21019"/>
                    <a:pt x="6551" y="21194"/>
                    <a:pt x="6456" y="21369"/>
                  </a:cubicBezTo>
                  <a:cubicBezTo>
                    <a:pt x="6361" y="21528"/>
                    <a:pt x="6249" y="21718"/>
                    <a:pt x="6154" y="21909"/>
                  </a:cubicBezTo>
                  <a:lnTo>
                    <a:pt x="5836" y="22529"/>
                  </a:lnTo>
                  <a:cubicBezTo>
                    <a:pt x="5725" y="22752"/>
                    <a:pt x="5629" y="22959"/>
                    <a:pt x="5518" y="23181"/>
                  </a:cubicBezTo>
                  <a:cubicBezTo>
                    <a:pt x="5407" y="23404"/>
                    <a:pt x="5311" y="23610"/>
                    <a:pt x="5216" y="23817"/>
                  </a:cubicBezTo>
                  <a:cubicBezTo>
                    <a:pt x="5105" y="24024"/>
                    <a:pt x="5009" y="24246"/>
                    <a:pt x="4914" y="24469"/>
                  </a:cubicBezTo>
                  <a:cubicBezTo>
                    <a:pt x="4866" y="24564"/>
                    <a:pt x="4818" y="24676"/>
                    <a:pt x="4771" y="24787"/>
                  </a:cubicBezTo>
                  <a:cubicBezTo>
                    <a:pt x="4723" y="24898"/>
                    <a:pt x="4675" y="24994"/>
                    <a:pt x="4628" y="25105"/>
                  </a:cubicBezTo>
                  <a:cubicBezTo>
                    <a:pt x="4453" y="25534"/>
                    <a:pt x="4262" y="25979"/>
                    <a:pt x="4087" y="26409"/>
                  </a:cubicBezTo>
                  <a:cubicBezTo>
                    <a:pt x="4008" y="26647"/>
                    <a:pt x="3912" y="26886"/>
                    <a:pt x="3817" y="27124"/>
                  </a:cubicBezTo>
                  <a:cubicBezTo>
                    <a:pt x="3737" y="27363"/>
                    <a:pt x="3658" y="27601"/>
                    <a:pt x="3562" y="27840"/>
                  </a:cubicBezTo>
                  <a:lnTo>
                    <a:pt x="3562" y="27824"/>
                  </a:lnTo>
                  <a:lnTo>
                    <a:pt x="3562" y="27840"/>
                  </a:lnTo>
                  <a:lnTo>
                    <a:pt x="3562" y="27840"/>
                  </a:lnTo>
                  <a:cubicBezTo>
                    <a:pt x="3244" y="28746"/>
                    <a:pt x="2958" y="29652"/>
                    <a:pt x="2736" y="30590"/>
                  </a:cubicBezTo>
                  <a:cubicBezTo>
                    <a:pt x="2688" y="30797"/>
                    <a:pt x="2640" y="31019"/>
                    <a:pt x="2608" y="31242"/>
                  </a:cubicBezTo>
                  <a:cubicBezTo>
                    <a:pt x="2577" y="31449"/>
                    <a:pt x="2529" y="31703"/>
                    <a:pt x="2497" y="31926"/>
                  </a:cubicBezTo>
                  <a:cubicBezTo>
                    <a:pt x="2434" y="32371"/>
                    <a:pt x="2386" y="32816"/>
                    <a:pt x="2354" y="33245"/>
                  </a:cubicBezTo>
                  <a:lnTo>
                    <a:pt x="2354" y="33245"/>
                  </a:lnTo>
                  <a:cubicBezTo>
                    <a:pt x="2354" y="33277"/>
                    <a:pt x="2354" y="33293"/>
                    <a:pt x="2354" y="33309"/>
                  </a:cubicBezTo>
                  <a:cubicBezTo>
                    <a:pt x="2322" y="33531"/>
                    <a:pt x="2322" y="33770"/>
                    <a:pt x="2322" y="33993"/>
                  </a:cubicBezTo>
                  <a:cubicBezTo>
                    <a:pt x="2322" y="34040"/>
                    <a:pt x="2306" y="34072"/>
                    <a:pt x="2275" y="34104"/>
                  </a:cubicBezTo>
                  <a:lnTo>
                    <a:pt x="2290" y="34151"/>
                  </a:lnTo>
                  <a:cubicBezTo>
                    <a:pt x="2306" y="34167"/>
                    <a:pt x="2322" y="34199"/>
                    <a:pt x="2338" y="34231"/>
                  </a:cubicBezTo>
                  <a:cubicBezTo>
                    <a:pt x="2354" y="34295"/>
                    <a:pt x="2306" y="34374"/>
                    <a:pt x="2227" y="34390"/>
                  </a:cubicBezTo>
                  <a:cubicBezTo>
                    <a:pt x="2195" y="34390"/>
                    <a:pt x="2147" y="34358"/>
                    <a:pt x="2116" y="34326"/>
                  </a:cubicBezTo>
                  <a:lnTo>
                    <a:pt x="2084" y="34279"/>
                  </a:lnTo>
                  <a:cubicBezTo>
                    <a:pt x="2036" y="34231"/>
                    <a:pt x="2004" y="34183"/>
                    <a:pt x="1972" y="34120"/>
                  </a:cubicBezTo>
                  <a:lnTo>
                    <a:pt x="1925" y="34056"/>
                  </a:lnTo>
                  <a:lnTo>
                    <a:pt x="1845" y="33929"/>
                  </a:lnTo>
                  <a:lnTo>
                    <a:pt x="1829" y="33881"/>
                  </a:lnTo>
                  <a:lnTo>
                    <a:pt x="1718" y="33675"/>
                  </a:lnTo>
                  <a:cubicBezTo>
                    <a:pt x="1654" y="33547"/>
                    <a:pt x="1591" y="33404"/>
                    <a:pt x="1527" y="33261"/>
                  </a:cubicBezTo>
                  <a:cubicBezTo>
                    <a:pt x="1495" y="33198"/>
                    <a:pt x="1480" y="33150"/>
                    <a:pt x="1448" y="33086"/>
                  </a:cubicBezTo>
                  <a:lnTo>
                    <a:pt x="1352" y="32816"/>
                  </a:lnTo>
                  <a:lnTo>
                    <a:pt x="1241" y="32514"/>
                  </a:lnTo>
                  <a:lnTo>
                    <a:pt x="1209" y="32403"/>
                  </a:lnTo>
                  <a:lnTo>
                    <a:pt x="1003" y="31798"/>
                  </a:lnTo>
                  <a:cubicBezTo>
                    <a:pt x="971" y="31703"/>
                    <a:pt x="955" y="31608"/>
                    <a:pt x="923" y="31512"/>
                  </a:cubicBezTo>
                  <a:cubicBezTo>
                    <a:pt x="860" y="31290"/>
                    <a:pt x="796" y="31067"/>
                    <a:pt x="748" y="30844"/>
                  </a:cubicBezTo>
                  <a:cubicBezTo>
                    <a:pt x="716" y="30733"/>
                    <a:pt x="685" y="30638"/>
                    <a:pt x="653" y="30527"/>
                  </a:cubicBezTo>
                  <a:cubicBezTo>
                    <a:pt x="621" y="30336"/>
                    <a:pt x="573" y="30129"/>
                    <a:pt x="542" y="29938"/>
                  </a:cubicBezTo>
                  <a:cubicBezTo>
                    <a:pt x="494" y="29732"/>
                    <a:pt x="446" y="29557"/>
                    <a:pt x="414" y="29366"/>
                  </a:cubicBezTo>
                  <a:cubicBezTo>
                    <a:pt x="398" y="29270"/>
                    <a:pt x="383" y="29191"/>
                    <a:pt x="367" y="29111"/>
                  </a:cubicBezTo>
                  <a:cubicBezTo>
                    <a:pt x="303" y="28698"/>
                    <a:pt x="255" y="28285"/>
                    <a:pt x="192" y="27887"/>
                  </a:cubicBezTo>
                  <a:cubicBezTo>
                    <a:pt x="176" y="27808"/>
                    <a:pt x="176" y="27728"/>
                    <a:pt x="160" y="27649"/>
                  </a:cubicBezTo>
                  <a:cubicBezTo>
                    <a:pt x="144" y="27394"/>
                    <a:pt x="112" y="27156"/>
                    <a:pt x="96" y="26917"/>
                  </a:cubicBezTo>
                  <a:cubicBezTo>
                    <a:pt x="80" y="26727"/>
                    <a:pt x="65" y="26536"/>
                    <a:pt x="49" y="26361"/>
                  </a:cubicBezTo>
                  <a:cubicBezTo>
                    <a:pt x="49" y="26281"/>
                    <a:pt x="49" y="26202"/>
                    <a:pt x="33" y="26138"/>
                  </a:cubicBezTo>
                  <a:lnTo>
                    <a:pt x="1" y="24787"/>
                  </a:lnTo>
                  <a:lnTo>
                    <a:pt x="1" y="24612"/>
                  </a:lnTo>
                  <a:lnTo>
                    <a:pt x="1" y="24230"/>
                  </a:lnTo>
                  <a:cubicBezTo>
                    <a:pt x="1" y="23753"/>
                    <a:pt x="33" y="23277"/>
                    <a:pt x="65" y="22800"/>
                  </a:cubicBezTo>
                  <a:cubicBezTo>
                    <a:pt x="112" y="22338"/>
                    <a:pt x="160" y="21877"/>
                    <a:pt x="239" y="21432"/>
                  </a:cubicBezTo>
                  <a:cubicBezTo>
                    <a:pt x="303" y="20971"/>
                    <a:pt x="398" y="20478"/>
                    <a:pt x="510" y="20001"/>
                  </a:cubicBezTo>
                  <a:cubicBezTo>
                    <a:pt x="557" y="19763"/>
                    <a:pt x="621" y="19524"/>
                    <a:pt x="685" y="19286"/>
                  </a:cubicBezTo>
                  <a:cubicBezTo>
                    <a:pt x="701" y="19206"/>
                    <a:pt x="732" y="19111"/>
                    <a:pt x="748" y="19016"/>
                  </a:cubicBezTo>
                  <a:lnTo>
                    <a:pt x="907" y="18507"/>
                  </a:lnTo>
                  <a:cubicBezTo>
                    <a:pt x="1034" y="18093"/>
                    <a:pt x="1162" y="17696"/>
                    <a:pt x="1289" y="17283"/>
                  </a:cubicBezTo>
                  <a:cubicBezTo>
                    <a:pt x="1305" y="17219"/>
                    <a:pt x="1321" y="17155"/>
                    <a:pt x="1336" y="17108"/>
                  </a:cubicBezTo>
                  <a:lnTo>
                    <a:pt x="1559" y="16472"/>
                  </a:lnTo>
                  <a:lnTo>
                    <a:pt x="1782" y="15852"/>
                  </a:lnTo>
                  <a:cubicBezTo>
                    <a:pt x="1798" y="15772"/>
                    <a:pt x="1829" y="15693"/>
                    <a:pt x="1861" y="15613"/>
                  </a:cubicBezTo>
                  <a:cubicBezTo>
                    <a:pt x="2004" y="15232"/>
                    <a:pt x="2147" y="14850"/>
                    <a:pt x="2290" y="14468"/>
                  </a:cubicBezTo>
                  <a:cubicBezTo>
                    <a:pt x="2386" y="14214"/>
                    <a:pt x="2481" y="13944"/>
                    <a:pt x="2593" y="13673"/>
                  </a:cubicBezTo>
                  <a:cubicBezTo>
                    <a:pt x="2688" y="13483"/>
                    <a:pt x="2783" y="13276"/>
                    <a:pt x="2879" y="13069"/>
                  </a:cubicBezTo>
                  <a:cubicBezTo>
                    <a:pt x="2974" y="12863"/>
                    <a:pt x="3085" y="12640"/>
                    <a:pt x="3197" y="12433"/>
                  </a:cubicBezTo>
                  <a:cubicBezTo>
                    <a:pt x="3403" y="12084"/>
                    <a:pt x="3626" y="11734"/>
                    <a:pt x="3864" y="11400"/>
                  </a:cubicBezTo>
                  <a:cubicBezTo>
                    <a:pt x="4151" y="10987"/>
                    <a:pt x="4469" y="10573"/>
                    <a:pt x="4771" y="10192"/>
                  </a:cubicBezTo>
                  <a:cubicBezTo>
                    <a:pt x="5359" y="9476"/>
                    <a:pt x="5979" y="8792"/>
                    <a:pt x="6647" y="8156"/>
                  </a:cubicBezTo>
                  <a:cubicBezTo>
                    <a:pt x="7299" y="7521"/>
                    <a:pt x="7998" y="6916"/>
                    <a:pt x="8714" y="6360"/>
                  </a:cubicBezTo>
                  <a:cubicBezTo>
                    <a:pt x="8904" y="6233"/>
                    <a:pt x="9079" y="6090"/>
                    <a:pt x="9270" y="5962"/>
                  </a:cubicBezTo>
                  <a:cubicBezTo>
                    <a:pt x="9318" y="5931"/>
                    <a:pt x="9350" y="5899"/>
                    <a:pt x="9397" y="5867"/>
                  </a:cubicBezTo>
                  <a:lnTo>
                    <a:pt x="9842" y="5581"/>
                  </a:lnTo>
                  <a:lnTo>
                    <a:pt x="10971" y="4834"/>
                  </a:lnTo>
                  <a:cubicBezTo>
                    <a:pt x="11019" y="4786"/>
                    <a:pt x="11083" y="4754"/>
                    <a:pt x="11130" y="4722"/>
                  </a:cubicBezTo>
                  <a:lnTo>
                    <a:pt x="11528" y="4484"/>
                  </a:lnTo>
                  <a:lnTo>
                    <a:pt x="12673" y="3784"/>
                  </a:lnTo>
                  <a:cubicBezTo>
                    <a:pt x="12911" y="3641"/>
                    <a:pt x="13165" y="3498"/>
                    <a:pt x="13420" y="3355"/>
                  </a:cubicBezTo>
                  <a:cubicBezTo>
                    <a:pt x="13658" y="3212"/>
                    <a:pt x="13929" y="3053"/>
                    <a:pt x="14183" y="2910"/>
                  </a:cubicBezTo>
                  <a:lnTo>
                    <a:pt x="14787" y="2592"/>
                  </a:lnTo>
                  <a:cubicBezTo>
                    <a:pt x="14898" y="2528"/>
                    <a:pt x="15010" y="2465"/>
                    <a:pt x="15137" y="2401"/>
                  </a:cubicBezTo>
                  <a:lnTo>
                    <a:pt x="15630" y="2147"/>
                  </a:lnTo>
                  <a:lnTo>
                    <a:pt x="15916" y="2019"/>
                  </a:lnTo>
                  <a:lnTo>
                    <a:pt x="16059" y="1940"/>
                  </a:lnTo>
                  <a:lnTo>
                    <a:pt x="16520" y="1749"/>
                  </a:lnTo>
                  <a:cubicBezTo>
                    <a:pt x="16647" y="1686"/>
                    <a:pt x="16790" y="1622"/>
                    <a:pt x="16918" y="1574"/>
                  </a:cubicBezTo>
                  <a:lnTo>
                    <a:pt x="17490" y="1336"/>
                  </a:lnTo>
                  <a:cubicBezTo>
                    <a:pt x="17633" y="1288"/>
                    <a:pt x="17760" y="1240"/>
                    <a:pt x="17887" y="1193"/>
                  </a:cubicBezTo>
                  <a:cubicBezTo>
                    <a:pt x="18030" y="1145"/>
                    <a:pt x="18174" y="1081"/>
                    <a:pt x="18317" y="1034"/>
                  </a:cubicBezTo>
                  <a:lnTo>
                    <a:pt x="18905" y="843"/>
                  </a:lnTo>
                  <a:lnTo>
                    <a:pt x="19032" y="795"/>
                  </a:lnTo>
                  <a:lnTo>
                    <a:pt x="19366" y="716"/>
                  </a:lnTo>
                  <a:cubicBezTo>
                    <a:pt x="19525" y="668"/>
                    <a:pt x="19684" y="620"/>
                    <a:pt x="19843" y="589"/>
                  </a:cubicBezTo>
                  <a:cubicBezTo>
                    <a:pt x="20002" y="557"/>
                    <a:pt x="20113" y="525"/>
                    <a:pt x="20256" y="493"/>
                  </a:cubicBezTo>
                  <a:cubicBezTo>
                    <a:pt x="20384" y="461"/>
                    <a:pt x="20574" y="430"/>
                    <a:pt x="20749" y="398"/>
                  </a:cubicBezTo>
                  <a:cubicBezTo>
                    <a:pt x="20908" y="366"/>
                    <a:pt x="21051" y="334"/>
                    <a:pt x="21210" y="318"/>
                  </a:cubicBezTo>
                  <a:lnTo>
                    <a:pt x="21735" y="239"/>
                  </a:lnTo>
                  <a:lnTo>
                    <a:pt x="21958" y="207"/>
                  </a:lnTo>
                  <a:lnTo>
                    <a:pt x="22244" y="175"/>
                  </a:lnTo>
                  <a:cubicBezTo>
                    <a:pt x="22419" y="143"/>
                    <a:pt x="22594" y="127"/>
                    <a:pt x="22768" y="112"/>
                  </a:cubicBezTo>
                  <a:cubicBezTo>
                    <a:pt x="22943" y="96"/>
                    <a:pt x="23086" y="80"/>
                    <a:pt x="23261" y="80"/>
                  </a:cubicBezTo>
                  <a:lnTo>
                    <a:pt x="23754" y="32"/>
                  </a:lnTo>
                  <a:cubicBezTo>
                    <a:pt x="24088" y="16"/>
                    <a:pt x="24422" y="0"/>
                    <a:pt x="24756" y="0"/>
                  </a:cubicBezTo>
                  <a:lnTo>
                    <a:pt x="25249" y="0"/>
                  </a:lnTo>
                  <a:lnTo>
                    <a:pt x="25757" y="0"/>
                  </a:lnTo>
                  <a:cubicBezTo>
                    <a:pt x="26075" y="0"/>
                    <a:pt x="26409" y="16"/>
                    <a:pt x="26743" y="32"/>
                  </a:cubicBezTo>
                  <a:cubicBezTo>
                    <a:pt x="27077" y="48"/>
                    <a:pt x="27395" y="80"/>
                    <a:pt x="27745" y="112"/>
                  </a:cubicBezTo>
                  <a:cubicBezTo>
                    <a:pt x="28079" y="143"/>
                    <a:pt x="28381" y="191"/>
                    <a:pt x="28699" y="239"/>
                  </a:cubicBezTo>
                  <a:cubicBezTo>
                    <a:pt x="28842" y="255"/>
                    <a:pt x="29001" y="286"/>
                    <a:pt x="29160" y="302"/>
                  </a:cubicBezTo>
                  <a:cubicBezTo>
                    <a:pt x="29303" y="334"/>
                    <a:pt x="29462" y="366"/>
                    <a:pt x="29621" y="382"/>
                  </a:cubicBezTo>
                  <a:cubicBezTo>
                    <a:pt x="29780" y="414"/>
                    <a:pt x="29939" y="445"/>
                    <a:pt x="30082" y="477"/>
                  </a:cubicBezTo>
                  <a:cubicBezTo>
                    <a:pt x="30241" y="509"/>
                    <a:pt x="30416" y="557"/>
                    <a:pt x="30575" y="589"/>
                  </a:cubicBezTo>
                  <a:cubicBezTo>
                    <a:pt x="30734" y="620"/>
                    <a:pt x="30877" y="668"/>
                    <a:pt x="31020" y="700"/>
                  </a:cubicBezTo>
                  <a:lnTo>
                    <a:pt x="31243" y="763"/>
                  </a:lnTo>
                  <a:lnTo>
                    <a:pt x="31465" y="827"/>
                  </a:lnTo>
                  <a:cubicBezTo>
                    <a:pt x="31799" y="906"/>
                    <a:pt x="32117" y="1018"/>
                    <a:pt x="32435" y="1113"/>
                  </a:cubicBezTo>
                  <a:cubicBezTo>
                    <a:pt x="32594" y="1161"/>
                    <a:pt x="32737" y="1224"/>
                    <a:pt x="32880" y="1272"/>
                  </a:cubicBezTo>
                  <a:cubicBezTo>
                    <a:pt x="33023" y="1320"/>
                    <a:pt x="33214" y="1399"/>
                    <a:pt x="33389" y="1463"/>
                  </a:cubicBezTo>
                  <a:cubicBezTo>
                    <a:pt x="33691" y="1590"/>
                    <a:pt x="34009" y="1717"/>
                    <a:pt x="34311" y="1860"/>
                  </a:cubicBezTo>
                  <a:lnTo>
                    <a:pt x="34724" y="2035"/>
                  </a:lnTo>
                  <a:lnTo>
                    <a:pt x="34899" y="2131"/>
                  </a:lnTo>
                  <a:lnTo>
                    <a:pt x="35122" y="2226"/>
                  </a:lnTo>
                  <a:cubicBezTo>
                    <a:pt x="35408" y="2369"/>
                    <a:pt x="35694" y="2512"/>
                    <a:pt x="35965" y="2655"/>
                  </a:cubicBezTo>
                  <a:cubicBezTo>
                    <a:pt x="36108" y="2735"/>
                    <a:pt x="36235" y="2814"/>
                    <a:pt x="36378" y="2894"/>
                  </a:cubicBezTo>
                  <a:lnTo>
                    <a:pt x="36616" y="3037"/>
                  </a:lnTo>
                  <a:cubicBezTo>
                    <a:pt x="36696" y="3069"/>
                    <a:pt x="36760" y="3116"/>
                    <a:pt x="36823" y="3164"/>
                  </a:cubicBezTo>
                  <a:cubicBezTo>
                    <a:pt x="36966" y="3244"/>
                    <a:pt x="37093" y="3339"/>
                    <a:pt x="37221" y="3419"/>
                  </a:cubicBezTo>
                  <a:cubicBezTo>
                    <a:pt x="37348" y="3514"/>
                    <a:pt x="37491" y="3609"/>
                    <a:pt x="37618" y="3705"/>
                  </a:cubicBezTo>
                  <a:cubicBezTo>
                    <a:pt x="37761" y="3800"/>
                    <a:pt x="37872" y="3880"/>
                    <a:pt x="38000" y="3975"/>
                  </a:cubicBezTo>
                  <a:cubicBezTo>
                    <a:pt x="38047" y="4007"/>
                    <a:pt x="38095" y="4055"/>
                    <a:pt x="38159" y="4086"/>
                  </a:cubicBezTo>
                  <a:lnTo>
                    <a:pt x="38349" y="4245"/>
                  </a:lnTo>
                  <a:cubicBezTo>
                    <a:pt x="38604" y="4452"/>
                    <a:pt x="38874" y="4675"/>
                    <a:pt x="39113" y="4897"/>
                  </a:cubicBezTo>
                  <a:cubicBezTo>
                    <a:pt x="39240" y="5008"/>
                    <a:pt x="39367" y="5120"/>
                    <a:pt x="39478" y="5215"/>
                  </a:cubicBezTo>
                  <a:cubicBezTo>
                    <a:pt x="39605" y="5326"/>
                    <a:pt x="39749" y="5470"/>
                    <a:pt x="39876" y="5597"/>
                  </a:cubicBezTo>
                  <a:cubicBezTo>
                    <a:pt x="39923" y="5644"/>
                    <a:pt x="39987" y="5692"/>
                    <a:pt x="40035" y="5740"/>
                  </a:cubicBezTo>
                  <a:cubicBezTo>
                    <a:pt x="40082" y="5803"/>
                    <a:pt x="40130" y="5851"/>
                    <a:pt x="40178" y="5899"/>
                  </a:cubicBezTo>
                  <a:cubicBezTo>
                    <a:pt x="40305" y="6026"/>
                    <a:pt x="40416" y="6153"/>
                    <a:pt x="40544" y="6296"/>
                  </a:cubicBezTo>
                  <a:lnTo>
                    <a:pt x="40718" y="6487"/>
                  </a:lnTo>
                  <a:cubicBezTo>
                    <a:pt x="40766" y="6535"/>
                    <a:pt x="40798" y="6598"/>
                    <a:pt x="40846" y="6646"/>
                  </a:cubicBezTo>
                  <a:cubicBezTo>
                    <a:pt x="40877" y="6694"/>
                    <a:pt x="40909" y="6726"/>
                    <a:pt x="40941" y="6773"/>
                  </a:cubicBezTo>
                  <a:lnTo>
                    <a:pt x="41291" y="6900"/>
                  </a:lnTo>
                  <a:cubicBezTo>
                    <a:pt x="41434" y="6964"/>
                    <a:pt x="41593" y="7028"/>
                    <a:pt x="41752" y="7091"/>
                  </a:cubicBezTo>
                  <a:cubicBezTo>
                    <a:pt x="42626" y="7473"/>
                    <a:pt x="43453" y="7918"/>
                    <a:pt x="44248" y="8427"/>
                  </a:cubicBezTo>
                  <a:cubicBezTo>
                    <a:pt x="44995" y="8904"/>
                    <a:pt x="45711" y="9460"/>
                    <a:pt x="46347" y="10080"/>
                  </a:cubicBezTo>
                  <a:cubicBezTo>
                    <a:pt x="46999" y="10716"/>
                    <a:pt x="47571" y="11416"/>
                    <a:pt x="48080" y="12179"/>
                  </a:cubicBezTo>
                  <a:cubicBezTo>
                    <a:pt x="48302" y="12513"/>
                    <a:pt x="48509" y="12879"/>
                    <a:pt x="48700" y="13244"/>
                  </a:cubicBezTo>
                  <a:cubicBezTo>
                    <a:pt x="48906" y="13673"/>
                    <a:pt x="49097" y="14103"/>
                    <a:pt x="49256" y="14548"/>
                  </a:cubicBezTo>
                  <a:cubicBezTo>
                    <a:pt x="49542" y="15406"/>
                    <a:pt x="49733" y="16281"/>
                    <a:pt x="49813" y="17155"/>
                  </a:cubicBezTo>
                  <a:cubicBezTo>
                    <a:pt x="49860" y="17601"/>
                    <a:pt x="49876" y="18046"/>
                    <a:pt x="49876" y="18475"/>
                  </a:cubicBezTo>
                  <a:cubicBezTo>
                    <a:pt x="49860" y="18968"/>
                    <a:pt x="49829" y="19445"/>
                    <a:pt x="49781" y="19922"/>
                  </a:cubicBezTo>
                  <a:cubicBezTo>
                    <a:pt x="49733" y="20351"/>
                    <a:pt x="49654" y="20780"/>
                    <a:pt x="49558" y="21210"/>
                  </a:cubicBezTo>
                  <a:cubicBezTo>
                    <a:pt x="49511" y="21432"/>
                    <a:pt x="49447" y="21671"/>
                    <a:pt x="49383" y="21893"/>
                  </a:cubicBezTo>
                  <a:cubicBezTo>
                    <a:pt x="49352" y="22036"/>
                    <a:pt x="49320" y="22164"/>
                    <a:pt x="49272" y="22291"/>
                  </a:cubicBezTo>
                  <a:cubicBezTo>
                    <a:pt x="49145" y="22688"/>
                    <a:pt x="49018" y="23070"/>
                    <a:pt x="48906" y="23467"/>
                  </a:cubicBezTo>
                  <a:cubicBezTo>
                    <a:pt x="48875" y="23531"/>
                    <a:pt x="48859" y="23595"/>
                    <a:pt x="48827" y="23658"/>
                  </a:cubicBezTo>
                  <a:lnTo>
                    <a:pt x="48557" y="24310"/>
                  </a:lnTo>
                  <a:lnTo>
                    <a:pt x="48366" y="24819"/>
                  </a:lnTo>
                  <a:cubicBezTo>
                    <a:pt x="48318" y="24914"/>
                    <a:pt x="48270" y="25010"/>
                    <a:pt x="48223" y="25089"/>
                  </a:cubicBezTo>
                  <a:lnTo>
                    <a:pt x="47714" y="26154"/>
                  </a:lnTo>
                  <a:cubicBezTo>
                    <a:pt x="47698" y="26170"/>
                    <a:pt x="47682" y="26202"/>
                    <a:pt x="47666" y="26218"/>
                  </a:cubicBezTo>
                  <a:lnTo>
                    <a:pt x="47555" y="26425"/>
                  </a:lnTo>
                  <a:lnTo>
                    <a:pt x="47173" y="27076"/>
                  </a:lnTo>
                  <a:lnTo>
                    <a:pt x="46935" y="27442"/>
                  </a:lnTo>
                  <a:cubicBezTo>
                    <a:pt x="46919" y="27474"/>
                    <a:pt x="46903" y="27490"/>
                    <a:pt x="46887" y="27522"/>
                  </a:cubicBezTo>
                  <a:lnTo>
                    <a:pt x="46728" y="27760"/>
                  </a:lnTo>
                  <a:lnTo>
                    <a:pt x="46331" y="28348"/>
                  </a:lnTo>
                  <a:lnTo>
                    <a:pt x="46172" y="28571"/>
                  </a:lnTo>
                  <a:cubicBezTo>
                    <a:pt x="46140" y="28619"/>
                    <a:pt x="46124" y="28650"/>
                    <a:pt x="46092" y="28682"/>
                  </a:cubicBezTo>
                  <a:lnTo>
                    <a:pt x="45409" y="29557"/>
                  </a:lnTo>
                  <a:cubicBezTo>
                    <a:pt x="45313" y="29668"/>
                    <a:pt x="45234" y="29779"/>
                    <a:pt x="45154" y="29875"/>
                  </a:cubicBezTo>
                  <a:lnTo>
                    <a:pt x="45107" y="29938"/>
                  </a:lnTo>
                  <a:cubicBezTo>
                    <a:pt x="45027" y="30018"/>
                    <a:pt x="44963" y="30081"/>
                    <a:pt x="44900" y="30161"/>
                  </a:cubicBezTo>
                  <a:lnTo>
                    <a:pt x="44105" y="31035"/>
                  </a:lnTo>
                  <a:cubicBezTo>
                    <a:pt x="44041" y="31115"/>
                    <a:pt x="43962" y="31178"/>
                    <a:pt x="43914" y="31242"/>
                  </a:cubicBezTo>
                  <a:lnTo>
                    <a:pt x="43374" y="31783"/>
                  </a:lnTo>
                  <a:lnTo>
                    <a:pt x="43024" y="32148"/>
                  </a:lnTo>
                  <a:cubicBezTo>
                    <a:pt x="42944" y="32212"/>
                    <a:pt x="42881" y="32275"/>
                    <a:pt x="42817" y="32355"/>
                  </a:cubicBezTo>
                  <a:lnTo>
                    <a:pt x="41863" y="33213"/>
                  </a:lnTo>
                  <a:lnTo>
                    <a:pt x="41704" y="33341"/>
                  </a:lnTo>
                  <a:lnTo>
                    <a:pt x="41211" y="33770"/>
                  </a:lnTo>
                  <a:lnTo>
                    <a:pt x="40718" y="34199"/>
                  </a:lnTo>
                  <a:lnTo>
                    <a:pt x="40512" y="34374"/>
                  </a:lnTo>
                  <a:lnTo>
                    <a:pt x="39812" y="34962"/>
                  </a:lnTo>
                  <a:cubicBezTo>
                    <a:pt x="39621" y="35105"/>
                    <a:pt x="39446" y="35264"/>
                    <a:pt x="39256" y="35408"/>
                  </a:cubicBezTo>
                  <a:lnTo>
                    <a:pt x="38556" y="35980"/>
                  </a:lnTo>
                  <a:lnTo>
                    <a:pt x="37968" y="36441"/>
                  </a:lnTo>
                  <a:lnTo>
                    <a:pt x="36648" y="37490"/>
                  </a:lnTo>
                  <a:cubicBezTo>
                    <a:pt x="36426" y="37665"/>
                    <a:pt x="36219" y="37824"/>
                    <a:pt x="36012" y="37999"/>
                  </a:cubicBezTo>
                  <a:lnTo>
                    <a:pt x="35376" y="38508"/>
                  </a:lnTo>
                  <a:lnTo>
                    <a:pt x="35392" y="38492"/>
                  </a:lnTo>
                  <a:lnTo>
                    <a:pt x="34184" y="39525"/>
                  </a:lnTo>
                  <a:lnTo>
                    <a:pt x="34041" y="39637"/>
                  </a:lnTo>
                  <a:cubicBezTo>
                    <a:pt x="33914" y="39748"/>
                    <a:pt x="33786" y="39875"/>
                    <a:pt x="33643" y="39986"/>
                  </a:cubicBezTo>
                  <a:lnTo>
                    <a:pt x="32991" y="40559"/>
                  </a:lnTo>
                  <a:lnTo>
                    <a:pt x="32880" y="40670"/>
                  </a:lnTo>
                  <a:lnTo>
                    <a:pt x="32515" y="41020"/>
                  </a:lnTo>
                  <a:lnTo>
                    <a:pt x="31863" y="41624"/>
                  </a:lnTo>
                  <a:cubicBezTo>
                    <a:pt x="31831" y="41656"/>
                    <a:pt x="31799" y="41704"/>
                    <a:pt x="31767" y="41735"/>
                  </a:cubicBezTo>
                  <a:lnTo>
                    <a:pt x="31402" y="42101"/>
                  </a:lnTo>
                  <a:lnTo>
                    <a:pt x="30813" y="42705"/>
                  </a:lnTo>
                  <a:cubicBezTo>
                    <a:pt x="30495" y="43071"/>
                    <a:pt x="30161" y="43452"/>
                    <a:pt x="29843" y="43818"/>
                  </a:cubicBezTo>
                  <a:cubicBezTo>
                    <a:pt x="29796" y="43866"/>
                    <a:pt x="29764" y="43914"/>
                    <a:pt x="29716" y="43961"/>
                  </a:cubicBezTo>
                  <a:lnTo>
                    <a:pt x="29430" y="44343"/>
                  </a:lnTo>
                  <a:cubicBezTo>
                    <a:pt x="29271" y="44550"/>
                    <a:pt x="29096" y="44756"/>
                    <a:pt x="28937" y="44963"/>
                  </a:cubicBezTo>
                  <a:cubicBezTo>
                    <a:pt x="28810" y="45170"/>
                    <a:pt x="28667" y="45360"/>
                    <a:pt x="28540" y="45567"/>
                  </a:cubicBezTo>
                  <a:lnTo>
                    <a:pt x="28269" y="45965"/>
                  </a:lnTo>
                  <a:cubicBezTo>
                    <a:pt x="28238" y="46012"/>
                    <a:pt x="28190" y="46060"/>
                    <a:pt x="28158" y="46124"/>
                  </a:cubicBezTo>
                  <a:lnTo>
                    <a:pt x="27761" y="46807"/>
                  </a:lnTo>
                  <a:cubicBezTo>
                    <a:pt x="27729" y="46871"/>
                    <a:pt x="27697" y="46934"/>
                    <a:pt x="27649" y="46998"/>
                  </a:cubicBezTo>
                  <a:lnTo>
                    <a:pt x="27761" y="47030"/>
                  </a:lnTo>
                  <a:cubicBezTo>
                    <a:pt x="27888" y="47062"/>
                    <a:pt x="27999" y="47077"/>
                    <a:pt x="28126" y="47093"/>
                  </a:cubicBezTo>
                  <a:cubicBezTo>
                    <a:pt x="28349" y="47141"/>
                    <a:pt x="28572" y="47173"/>
                    <a:pt x="28810" y="47205"/>
                  </a:cubicBezTo>
                  <a:cubicBezTo>
                    <a:pt x="29255" y="47268"/>
                    <a:pt x="29716" y="47316"/>
                    <a:pt x="30161" y="47364"/>
                  </a:cubicBezTo>
                  <a:cubicBezTo>
                    <a:pt x="30702" y="47395"/>
                    <a:pt x="31227" y="47427"/>
                    <a:pt x="31751" y="47459"/>
                  </a:cubicBezTo>
                  <a:cubicBezTo>
                    <a:pt x="32276" y="47491"/>
                    <a:pt x="32769" y="47507"/>
                    <a:pt x="33278" y="47507"/>
                  </a:cubicBezTo>
                  <a:cubicBezTo>
                    <a:pt x="33786" y="47523"/>
                    <a:pt x="34359" y="47523"/>
                    <a:pt x="34883" y="47539"/>
                  </a:cubicBezTo>
                  <a:lnTo>
                    <a:pt x="35615" y="47539"/>
                  </a:lnTo>
                  <a:lnTo>
                    <a:pt x="36012" y="47539"/>
                  </a:lnTo>
                  <a:lnTo>
                    <a:pt x="36442" y="47523"/>
                  </a:lnTo>
                  <a:cubicBezTo>
                    <a:pt x="37078" y="47475"/>
                    <a:pt x="37729" y="47427"/>
                    <a:pt x="38365" y="47395"/>
                  </a:cubicBezTo>
                  <a:lnTo>
                    <a:pt x="38906" y="47364"/>
                  </a:lnTo>
                  <a:lnTo>
                    <a:pt x="39065" y="47364"/>
                  </a:lnTo>
                  <a:lnTo>
                    <a:pt x="39462" y="47348"/>
                  </a:lnTo>
                  <a:lnTo>
                    <a:pt x="39892" y="47348"/>
                  </a:lnTo>
                  <a:lnTo>
                    <a:pt x="40353" y="47348"/>
                  </a:lnTo>
                  <a:lnTo>
                    <a:pt x="40973" y="47364"/>
                  </a:lnTo>
                  <a:cubicBezTo>
                    <a:pt x="41132" y="47364"/>
                    <a:pt x="41291" y="47380"/>
                    <a:pt x="41450" y="47395"/>
                  </a:cubicBezTo>
                  <a:cubicBezTo>
                    <a:pt x="41768" y="47411"/>
                    <a:pt x="42086" y="47427"/>
                    <a:pt x="42404" y="47459"/>
                  </a:cubicBezTo>
                  <a:cubicBezTo>
                    <a:pt x="42563" y="47459"/>
                    <a:pt x="42738" y="47491"/>
                    <a:pt x="42897" y="47507"/>
                  </a:cubicBezTo>
                  <a:cubicBezTo>
                    <a:pt x="43071" y="47523"/>
                    <a:pt x="43230" y="47539"/>
                    <a:pt x="43405" y="47554"/>
                  </a:cubicBezTo>
                  <a:cubicBezTo>
                    <a:pt x="43453" y="47554"/>
                    <a:pt x="43517" y="47570"/>
                    <a:pt x="43564" y="47570"/>
                  </a:cubicBezTo>
                  <a:lnTo>
                    <a:pt x="43803" y="47618"/>
                  </a:lnTo>
                  <a:lnTo>
                    <a:pt x="44121" y="47682"/>
                  </a:lnTo>
                  <a:lnTo>
                    <a:pt x="44264" y="47713"/>
                  </a:lnTo>
                  <a:lnTo>
                    <a:pt x="44836" y="47857"/>
                  </a:lnTo>
                  <a:lnTo>
                    <a:pt x="45234" y="47968"/>
                  </a:lnTo>
                  <a:lnTo>
                    <a:pt x="45568" y="48063"/>
                  </a:lnTo>
                  <a:cubicBezTo>
                    <a:pt x="45615" y="48079"/>
                    <a:pt x="45663" y="48095"/>
                    <a:pt x="45711" y="48111"/>
                  </a:cubicBezTo>
                  <a:lnTo>
                    <a:pt x="46315" y="48302"/>
                  </a:lnTo>
                  <a:cubicBezTo>
                    <a:pt x="46347" y="48318"/>
                    <a:pt x="46378" y="48333"/>
                    <a:pt x="46426" y="48349"/>
                  </a:cubicBezTo>
                  <a:lnTo>
                    <a:pt x="46633" y="48429"/>
                  </a:lnTo>
                  <a:lnTo>
                    <a:pt x="46951" y="48572"/>
                  </a:lnTo>
                  <a:lnTo>
                    <a:pt x="47126" y="48636"/>
                  </a:lnTo>
                  <a:lnTo>
                    <a:pt x="47666" y="48890"/>
                  </a:lnTo>
                  <a:cubicBezTo>
                    <a:pt x="47968" y="49033"/>
                    <a:pt x="48270" y="49192"/>
                    <a:pt x="48557" y="49383"/>
                  </a:cubicBezTo>
                  <a:cubicBezTo>
                    <a:pt x="48859" y="49574"/>
                    <a:pt x="49145" y="49796"/>
                    <a:pt x="49415" y="50051"/>
                  </a:cubicBezTo>
                  <a:cubicBezTo>
                    <a:pt x="49574" y="50194"/>
                    <a:pt x="49717" y="50337"/>
                    <a:pt x="49860" y="50496"/>
                  </a:cubicBezTo>
                  <a:cubicBezTo>
                    <a:pt x="49988" y="50655"/>
                    <a:pt x="50147" y="50814"/>
                    <a:pt x="50274" y="50989"/>
                  </a:cubicBezTo>
                  <a:cubicBezTo>
                    <a:pt x="50528" y="51291"/>
                    <a:pt x="50751" y="51609"/>
                    <a:pt x="50941" y="51943"/>
                  </a:cubicBezTo>
                  <a:cubicBezTo>
                    <a:pt x="51037" y="52117"/>
                    <a:pt x="51116" y="52292"/>
                    <a:pt x="51196" y="52467"/>
                  </a:cubicBezTo>
                  <a:cubicBezTo>
                    <a:pt x="51275" y="52674"/>
                    <a:pt x="51339" y="52897"/>
                    <a:pt x="51387" y="53119"/>
                  </a:cubicBezTo>
                  <a:cubicBezTo>
                    <a:pt x="51434" y="53485"/>
                    <a:pt x="51434" y="53850"/>
                    <a:pt x="51387" y="54216"/>
                  </a:cubicBezTo>
                  <a:cubicBezTo>
                    <a:pt x="51355" y="54391"/>
                    <a:pt x="51307" y="54582"/>
                    <a:pt x="51259" y="54757"/>
                  </a:cubicBezTo>
                  <a:cubicBezTo>
                    <a:pt x="51196" y="54963"/>
                    <a:pt x="51132" y="55170"/>
                    <a:pt x="51037" y="55377"/>
                  </a:cubicBezTo>
                  <a:cubicBezTo>
                    <a:pt x="50957" y="55552"/>
                    <a:pt x="50878" y="55727"/>
                    <a:pt x="50798" y="55901"/>
                  </a:cubicBezTo>
                  <a:cubicBezTo>
                    <a:pt x="50687" y="56092"/>
                    <a:pt x="50576" y="56299"/>
                    <a:pt x="50449" y="56474"/>
                  </a:cubicBezTo>
                  <a:cubicBezTo>
                    <a:pt x="50337" y="56665"/>
                    <a:pt x="50210" y="56855"/>
                    <a:pt x="50083" y="57046"/>
                  </a:cubicBezTo>
                  <a:cubicBezTo>
                    <a:pt x="49956" y="57221"/>
                    <a:pt x="49813" y="57444"/>
                    <a:pt x="49654" y="57619"/>
                  </a:cubicBezTo>
                  <a:cubicBezTo>
                    <a:pt x="49399" y="57937"/>
                    <a:pt x="49129" y="58239"/>
                    <a:pt x="48843" y="58525"/>
                  </a:cubicBezTo>
                  <a:cubicBezTo>
                    <a:pt x="48525" y="58827"/>
                    <a:pt x="48207" y="59113"/>
                    <a:pt x="47841" y="59367"/>
                  </a:cubicBezTo>
                  <a:cubicBezTo>
                    <a:pt x="47698" y="59479"/>
                    <a:pt x="47523" y="59574"/>
                    <a:pt x="47364" y="59685"/>
                  </a:cubicBezTo>
                  <a:cubicBezTo>
                    <a:pt x="47189" y="59781"/>
                    <a:pt x="46967" y="59908"/>
                    <a:pt x="46760" y="60019"/>
                  </a:cubicBezTo>
                  <a:cubicBezTo>
                    <a:pt x="46347" y="60226"/>
                    <a:pt x="45917" y="60417"/>
                    <a:pt x="45488" y="60592"/>
                  </a:cubicBezTo>
                  <a:cubicBezTo>
                    <a:pt x="45281" y="60671"/>
                    <a:pt x="45075" y="60735"/>
                    <a:pt x="44852" y="60814"/>
                  </a:cubicBezTo>
                  <a:cubicBezTo>
                    <a:pt x="44773" y="60846"/>
                    <a:pt x="44677" y="60878"/>
                    <a:pt x="44598" y="60910"/>
                  </a:cubicBezTo>
                  <a:lnTo>
                    <a:pt x="43994" y="61085"/>
                  </a:lnTo>
                  <a:lnTo>
                    <a:pt x="43453" y="61244"/>
                  </a:lnTo>
                  <a:cubicBezTo>
                    <a:pt x="43358" y="61275"/>
                    <a:pt x="43246" y="61291"/>
                    <a:pt x="43135" y="61323"/>
                  </a:cubicBezTo>
                  <a:lnTo>
                    <a:pt x="42483" y="61434"/>
                  </a:lnTo>
                  <a:cubicBezTo>
                    <a:pt x="42372" y="61450"/>
                    <a:pt x="42277" y="61482"/>
                    <a:pt x="42165" y="61498"/>
                  </a:cubicBezTo>
                  <a:lnTo>
                    <a:pt x="41052" y="61705"/>
                  </a:lnTo>
                  <a:cubicBezTo>
                    <a:pt x="40925" y="61721"/>
                    <a:pt x="40814" y="61736"/>
                    <a:pt x="40703" y="61752"/>
                  </a:cubicBezTo>
                  <a:lnTo>
                    <a:pt x="39987" y="61848"/>
                  </a:lnTo>
                  <a:cubicBezTo>
                    <a:pt x="39892" y="61864"/>
                    <a:pt x="39812" y="61864"/>
                    <a:pt x="39733" y="61880"/>
                  </a:cubicBezTo>
                  <a:lnTo>
                    <a:pt x="39017" y="61943"/>
                  </a:lnTo>
                  <a:cubicBezTo>
                    <a:pt x="38906" y="61943"/>
                    <a:pt x="38795" y="61959"/>
                    <a:pt x="38683" y="61975"/>
                  </a:cubicBezTo>
                  <a:lnTo>
                    <a:pt x="38095" y="62007"/>
                  </a:lnTo>
                  <a:lnTo>
                    <a:pt x="37586" y="62023"/>
                  </a:lnTo>
                  <a:lnTo>
                    <a:pt x="36553" y="62023"/>
                  </a:lnTo>
                  <a:cubicBezTo>
                    <a:pt x="36426" y="62039"/>
                    <a:pt x="36314" y="62023"/>
                    <a:pt x="36203" y="62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1"/>
            <p:cNvSpPr/>
            <p:nvPr/>
          </p:nvSpPr>
          <p:spPr>
            <a:xfrm>
              <a:off x="8182429" y="1801545"/>
              <a:ext cx="311712" cy="258786"/>
            </a:xfrm>
            <a:custGeom>
              <a:avLst/>
              <a:gdLst/>
              <a:ahLst/>
              <a:cxnLst/>
              <a:rect l="l" t="t" r="r" b="b"/>
              <a:pathLst>
                <a:path w="7680" h="6376" extrusionOk="0">
                  <a:moveTo>
                    <a:pt x="1" y="6360"/>
                  </a:moveTo>
                  <a:cubicBezTo>
                    <a:pt x="191" y="5835"/>
                    <a:pt x="319" y="5310"/>
                    <a:pt x="398" y="4770"/>
                  </a:cubicBezTo>
                  <a:lnTo>
                    <a:pt x="398" y="4770"/>
                  </a:lnTo>
                  <a:cubicBezTo>
                    <a:pt x="493" y="3991"/>
                    <a:pt x="509" y="3212"/>
                    <a:pt x="430" y="2449"/>
                  </a:cubicBezTo>
                  <a:cubicBezTo>
                    <a:pt x="350" y="1892"/>
                    <a:pt x="223" y="1288"/>
                    <a:pt x="398" y="747"/>
                  </a:cubicBezTo>
                  <a:cubicBezTo>
                    <a:pt x="684" y="0"/>
                    <a:pt x="1765" y="0"/>
                    <a:pt x="2115" y="668"/>
                  </a:cubicBezTo>
                  <a:cubicBezTo>
                    <a:pt x="2513" y="1367"/>
                    <a:pt x="2401" y="2194"/>
                    <a:pt x="2354" y="2957"/>
                  </a:cubicBezTo>
                  <a:cubicBezTo>
                    <a:pt x="5072" y="80"/>
                    <a:pt x="7680" y="2290"/>
                    <a:pt x="5072" y="4198"/>
                  </a:cubicBezTo>
                  <a:cubicBezTo>
                    <a:pt x="4564" y="4563"/>
                    <a:pt x="3991" y="4818"/>
                    <a:pt x="3387" y="4977"/>
                  </a:cubicBezTo>
                  <a:cubicBezTo>
                    <a:pt x="2195" y="5263"/>
                    <a:pt x="1002" y="5581"/>
                    <a:pt x="32" y="6376"/>
                  </a:cubicBezTo>
                  <a:close/>
                </a:path>
              </a:pathLst>
            </a:custGeom>
            <a:solidFill>
              <a:srgbClr val="A58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7101523" y="1853173"/>
              <a:ext cx="383349" cy="294300"/>
            </a:xfrm>
            <a:custGeom>
              <a:avLst/>
              <a:gdLst/>
              <a:ahLst/>
              <a:cxnLst/>
              <a:rect l="l" t="t" r="r" b="b"/>
              <a:pathLst>
                <a:path w="9445" h="7251" extrusionOk="0">
                  <a:moveTo>
                    <a:pt x="9413" y="7250"/>
                  </a:moveTo>
                  <a:cubicBezTo>
                    <a:pt x="8173" y="6487"/>
                    <a:pt x="6758" y="6296"/>
                    <a:pt x="5343" y="6137"/>
                  </a:cubicBezTo>
                  <a:cubicBezTo>
                    <a:pt x="4611" y="6058"/>
                    <a:pt x="3928" y="5835"/>
                    <a:pt x="3292" y="5501"/>
                  </a:cubicBezTo>
                  <a:cubicBezTo>
                    <a:pt x="1" y="3689"/>
                    <a:pt x="2672" y="747"/>
                    <a:pt x="6217" y="3657"/>
                  </a:cubicBezTo>
                  <a:cubicBezTo>
                    <a:pt x="6042" y="2782"/>
                    <a:pt x="5804" y="1844"/>
                    <a:pt x="6154" y="986"/>
                  </a:cubicBezTo>
                  <a:cubicBezTo>
                    <a:pt x="6472" y="159"/>
                    <a:pt x="7712" y="0"/>
                    <a:pt x="8141" y="811"/>
                  </a:cubicBezTo>
                  <a:cubicBezTo>
                    <a:pt x="8443" y="1399"/>
                    <a:pt x="8380" y="2115"/>
                    <a:pt x="8364" y="2782"/>
                  </a:cubicBezTo>
                  <a:cubicBezTo>
                    <a:pt x="8395" y="3673"/>
                    <a:pt x="8523" y="4563"/>
                    <a:pt x="8745" y="5438"/>
                  </a:cubicBezTo>
                  <a:lnTo>
                    <a:pt x="8745" y="5438"/>
                  </a:lnTo>
                  <a:cubicBezTo>
                    <a:pt x="8904" y="6058"/>
                    <a:pt x="9143" y="6662"/>
                    <a:pt x="9445" y="72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1"/>
            <p:cNvSpPr/>
            <p:nvPr/>
          </p:nvSpPr>
          <p:spPr>
            <a:xfrm>
              <a:off x="7106677" y="1204613"/>
              <a:ext cx="391751" cy="334969"/>
            </a:xfrm>
            <a:custGeom>
              <a:avLst/>
              <a:gdLst/>
              <a:ahLst/>
              <a:cxnLst/>
              <a:rect l="l" t="t" r="r" b="b"/>
              <a:pathLst>
                <a:path w="9652" h="8253" extrusionOk="0">
                  <a:moveTo>
                    <a:pt x="9620" y="8252"/>
                  </a:moveTo>
                  <a:cubicBezTo>
                    <a:pt x="8396" y="7203"/>
                    <a:pt x="6885" y="6742"/>
                    <a:pt x="5391" y="6312"/>
                  </a:cubicBezTo>
                  <a:cubicBezTo>
                    <a:pt x="4612" y="6106"/>
                    <a:pt x="3896" y="5756"/>
                    <a:pt x="3276" y="5263"/>
                  </a:cubicBezTo>
                  <a:cubicBezTo>
                    <a:pt x="1" y="2719"/>
                    <a:pt x="3419" y="1"/>
                    <a:pt x="6774" y="3784"/>
                  </a:cubicBezTo>
                  <a:cubicBezTo>
                    <a:pt x="6742" y="2815"/>
                    <a:pt x="6647" y="1734"/>
                    <a:pt x="7171" y="875"/>
                  </a:cubicBezTo>
                  <a:cubicBezTo>
                    <a:pt x="7664" y="32"/>
                    <a:pt x="9032" y="64"/>
                    <a:pt x="9365" y="1018"/>
                  </a:cubicBezTo>
                  <a:cubicBezTo>
                    <a:pt x="9572" y="1734"/>
                    <a:pt x="9397" y="2497"/>
                    <a:pt x="9254" y="3196"/>
                  </a:cubicBezTo>
                  <a:cubicBezTo>
                    <a:pt x="9127" y="4182"/>
                    <a:pt x="9127" y="5184"/>
                    <a:pt x="9206" y="6169"/>
                  </a:cubicBezTo>
                  <a:lnTo>
                    <a:pt x="9206" y="6169"/>
                  </a:lnTo>
                  <a:cubicBezTo>
                    <a:pt x="9270" y="6869"/>
                    <a:pt x="9429" y="7553"/>
                    <a:pt x="9652" y="8220"/>
                  </a:cubicBezTo>
                  <a:close/>
                </a:path>
              </a:pathLst>
            </a:custGeom>
            <a:solidFill>
              <a:srgbClr val="7F6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1"/>
            <p:cNvSpPr/>
            <p:nvPr/>
          </p:nvSpPr>
          <p:spPr>
            <a:xfrm>
              <a:off x="8557992" y="1191706"/>
              <a:ext cx="411111" cy="367845"/>
            </a:xfrm>
            <a:custGeom>
              <a:avLst/>
              <a:gdLst/>
              <a:ahLst/>
              <a:cxnLst/>
              <a:rect l="l" t="t" r="r" b="b"/>
              <a:pathLst>
                <a:path w="10129" h="9063" extrusionOk="0">
                  <a:moveTo>
                    <a:pt x="335" y="9047"/>
                  </a:moveTo>
                  <a:cubicBezTo>
                    <a:pt x="526" y="8332"/>
                    <a:pt x="637" y="7600"/>
                    <a:pt x="669" y="6853"/>
                  </a:cubicBezTo>
                  <a:lnTo>
                    <a:pt x="669" y="6853"/>
                  </a:lnTo>
                  <a:cubicBezTo>
                    <a:pt x="700" y="5804"/>
                    <a:pt x="621" y="4770"/>
                    <a:pt x="430" y="3737"/>
                  </a:cubicBezTo>
                  <a:cubicBezTo>
                    <a:pt x="239" y="3005"/>
                    <a:pt x="1" y="2226"/>
                    <a:pt x="176" y="1463"/>
                  </a:cubicBezTo>
                  <a:cubicBezTo>
                    <a:pt x="462" y="430"/>
                    <a:pt x="1909" y="303"/>
                    <a:pt x="2465" y="1161"/>
                  </a:cubicBezTo>
                  <a:cubicBezTo>
                    <a:pt x="3085" y="2036"/>
                    <a:pt x="3053" y="3164"/>
                    <a:pt x="3069" y="4198"/>
                  </a:cubicBezTo>
                  <a:cubicBezTo>
                    <a:pt x="6360" y="1"/>
                    <a:pt x="10129" y="2656"/>
                    <a:pt x="6853" y="5533"/>
                  </a:cubicBezTo>
                  <a:cubicBezTo>
                    <a:pt x="6217" y="6074"/>
                    <a:pt x="5486" y="6503"/>
                    <a:pt x="4707" y="6774"/>
                  </a:cubicBezTo>
                  <a:cubicBezTo>
                    <a:pt x="3133" y="7314"/>
                    <a:pt x="1591" y="7886"/>
                    <a:pt x="367" y="90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1"/>
            <p:cNvSpPr/>
            <p:nvPr/>
          </p:nvSpPr>
          <p:spPr>
            <a:xfrm>
              <a:off x="7674588" y="834854"/>
              <a:ext cx="191695" cy="216859"/>
            </a:xfrm>
            <a:custGeom>
              <a:avLst/>
              <a:gdLst/>
              <a:ahLst/>
              <a:cxnLst/>
              <a:rect l="l" t="t" r="r" b="b"/>
              <a:pathLst>
                <a:path w="4723" h="5343" extrusionOk="0">
                  <a:moveTo>
                    <a:pt x="2290" y="5342"/>
                  </a:moveTo>
                  <a:cubicBezTo>
                    <a:pt x="2290" y="5327"/>
                    <a:pt x="2274" y="5311"/>
                    <a:pt x="2274" y="5295"/>
                  </a:cubicBezTo>
                  <a:cubicBezTo>
                    <a:pt x="2274" y="5279"/>
                    <a:pt x="2274" y="5279"/>
                    <a:pt x="2274" y="5263"/>
                  </a:cubicBezTo>
                  <a:cubicBezTo>
                    <a:pt x="2115" y="4738"/>
                    <a:pt x="1860" y="4245"/>
                    <a:pt x="1542" y="3800"/>
                  </a:cubicBezTo>
                  <a:cubicBezTo>
                    <a:pt x="1193" y="3355"/>
                    <a:pt x="795" y="2942"/>
                    <a:pt x="477" y="2481"/>
                  </a:cubicBezTo>
                  <a:cubicBezTo>
                    <a:pt x="143" y="2067"/>
                    <a:pt x="0" y="1543"/>
                    <a:pt x="64" y="1018"/>
                  </a:cubicBezTo>
                  <a:cubicBezTo>
                    <a:pt x="239" y="175"/>
                    <a:pt x="906" y="0"/>
                    <a:pt x="1574" y="446"/>
                  </a:cubicBezTo>
                  <a:cubicBezTo>
                    <a:pt x="1940" y="684"/>
                    <a:pt x="2242" y="1002"/>
                    <a:pt x="2464" y="1384"/>
                  </a:cubicBezTo>
                  <a:cubicBezTo>
                    <a:pt x="2862" y="636"/>
                    <a:pt x="3879" y="366"/>
                    <a:pt x="4404" y="1129"/>
                  </a:cubicBezTo>
                  <a:cubicBezTo>
                    <a:pt x="4722" y="1606"/>
                    <a:pt x="4722" y="2226"/>
                    <a:pt x="4388" y="2687"/>
                  </a:cubicBezTo>
                  <a:cubicBezTo>
                    <a:pt x="4166" y="2973"/>
                    <a:pt x="3927" y="3244"/>
                    <a:pt x="3673" y="3514"/>
                  </a:cubicBezTo>
                  <a:cubicBezTo>
                    <a:pt x="3180" y="4039"/>
                    <a:pt x="2751" y="4627"/>
                    <a:pt x="2369" y="5247"/>
                  </a:cubicBezTo>
                  <a:lnTo>
                    <a:pt x="2369" y="5263"/>
                  </a:lnTo>
                  <a:cubicBezTo>
                    <a:pt x="2337" y="5279"/>
                    <a:pt x="2305" y="5311"/>
                    <a:pt x="2290" y="53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1"/>
            <p:cNvSpPr/>
            <p:nvPr/>
          </p:nvSpPr>
          <p:spPr>
            <a:xfrm>
              <a:off x="6651764" y="1543403"/>
              <a:ext cx="216859" cy="174932"/>
            </a:xfrm>
            <a:custGeom>
              <a:avLst/>
              <a:gdLst/>
              <a:ahLst/>
              <a:cxnLst/>
              <a:rect l="l" t="t" r="r" b="b"/>
              <a:pathLst>
                <a:path w="5343" h="4310" extrusionOk="0">
                  <a:moveTo>
                    <a:pt x="5342" y="4309"/>
                  </a:moveTo>
                  <a:lnTo>
                    <a:pt x="5294" y="4277"/>
                  </a:lnTo>
                  <a:cubicBezTo>
                    <a:pt x="5294" y="4293"/>
                    <a:pt x="5279" y="4293"/>
                    <a:pt x="5263" y="4277"/>
                  </a:cubicBezTo>
                  <a:cubicBezTo>
                    <a:pt x="4754" y="4087"/>
                    <a:pt x="4213" y="3975"/>
                    <a:pt x="3657" y="3959"/>
                  </a:cubicBezTo>
                  <a:cubicBezTo>
                    <a:pt x="3100" y="3959"/>
                    <a:pt x="2528" y="4023"/>
                    <a:pt x="1972" y="3991"/>
                  </a:cubicBezTo>
                  <a:cubicBezTo>
                    <a:pt x="1447" y="4007"/>
                    <a:pt x="938" y="3785"/>
                    <a:pt x="557" y="3419"/>
                  </a:cubicBezTo>
                  <a:cubicBezTo>
                    <a:pt x="0" y="2767"/>
                    <a:pt x="270" y="2131"/>
                    <a:pt x="1049" y="1877"/>
                  </a:cubicBezTo>
                  <a:cubicBezTo>
                    <a:pt x="1447" y="1734"/>
                    <a:pt x="1892" y="1686"/>
                    <a:pt x="2321" y="1749"/>
                  </a:cubicBezTo>
                  <a:cubicBezTo>
                    <a:pt x="1972" y="970"/>
                    <a:pt x="2401" y="1"/>
                    <a:pt x="3323" y="48"/>
                  </a:cubicBezTo>
                  <a:cubicBezTo>
                    <a:pt x="3879" y="96"/>
                    <a:pt x="4372" y="478"/>
                    <a:pt x="4531" y="1034"/>
                  </a:cubicBezTo>
                  <a:cubicBezTo>
                    <a:pt x="4627" y="1384"/>
                    <a:pt x="4706" y="1734"/>
                    <a:pt x="4754" y="2099"/>
                  </a:cubicBezTo>
                  <a:cubicBezTo>
                    <a:pt x="4865" y="2815"/>
                    <a:pt x="5056" y="3514"/>
                    <a:pt x="5310" y="4198"/>
                  </a:cubicBezTo>
                  <a:lnTo>
                    <a:pt x="5342" y="4198"/>
                  </a:lnTo>
                  <a:cubicBezTo>
                    <a:pt x="5326" y="4246"/>
                    <a:pt x="5342" y="4277"/>
                    <a:pt x="5342" y="4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8853556" y="1680226"/>
              <a:ext cx="210406" cy="185241"/>
            </a:xfrm>
            <a:custGeom>
              <a:avLst/>
              <a:gdLst/>
              <a:ahLst/>
              <a:cxnLst/>
              <a:rect l="l" t="t" r="r" b="b"/>
              <a:pathLst>
                <a:path w="5184" h="4564" extrusionOk="0">
                  <a:moveTo>
                    <a:pt x="1" y="4563"/>
                  </a:moveTo>
                  <a:cubicBezTo>
                    <a:pt x="1" y="4531"/>
                    <a:pt x="1" y="4484"/>
                    <a:pt x="1" y="4452"/>
                  </a:cubicBezTo>
                  <a:lnTo>
                    <a:pt x="17" y="4436"/>
                  </a:lnTo>
                  <a:cubicBezTo>
                    <a:pt x="207" y="3736"/>
                    <a:pt x="335" y="3021"/>
                    <a:pt x="398" y="2290"/>
                  </a:cubicBezTo>
                  <a:cubicBezTo>
                    <a:pt x="414" y="1940"/>
                    <a:pt x="446" y="1574"/>
                    <a:pt x="509" y="1208"/>
                  </a:cubicBezTo>
                  <a:cubicBezTo>
                    <a:pt x="621" y="652"/>
                    <a:pt x="1082" y="223"/>
                    <a:pt x="1638" y="127"/>
                  </a:cubicBezTo>
                  <a:cubicBezTo>
                    <a:pt x="2560" y="0"/>
                    <a:pt x="3053" y="938"/>
                    <a:pt x="2783" y="1717"/>
                  </a:cubicBezTo>
                  <a:cubicBezTo>
                    <a:pt x="3196" y="1622"/>
                    <a:pt x="3642" y="1638"/>
                    <a:pt x="4071" y="1733"/>
                  </a:cubicBezTo>
                  <a:cubicBezTo>
                    <a:pt x="4866" y="1924"/>
                    <a:pt x="5184" y="2528"/>
                    <a:pt x="4675" y="3228"/>
                  </a:cubicBezTo>
                  <a:cubicBezTo>
                    <a:pt x="4341" y="3641"/>
                    <a:pt x="3848" y="3895"/>
                    <a:pt x="3324" y="3927"/>
                  </a:cubicBezTo>
                  <a:cubicBezTo>
                    <a:pt x="2767" y="4007"/>
                    <a:pt x="2211" y="4007"/>
                    <a:pt x="1638" y="4039"/>
                  </a:cubicBezTo>
                  <a:cubicBezTo>
                    <a:pt x="1098" y="4102"/>
                    <a:pt x="557" y="4261"/>
                    <a:pt x="64" y="4515"/>
                  </a:cubicBezTo>
                  <a:cubicBezTo>
                    <a:pt x="64" y="4515"/>
                    <a:pt x="48" y="4515"/>
                    <a:pt x="48" y="4515"/>
                  </a:cubicBezTo>
                  <a:lnTo>
                    <a:pt x="1" y="45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41"/>
          <p:cNvSpPr/>
          <p:nvPr/>
        </p:nvSpPr>
        <p:spPr>
          <a:xfrm>
            <a:off x="374488" y="172355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41"/>
          <p:cNvSpPr/>
          <p:nvPr/>
        </p:nvSpPr>
        <p:spPr>
          <a:xfrm>
            <a:off x="404800" y="1885613"/>
            <a:ext cx="19900" cy="14750"/>
          </a:xfrm>
          <a:custGeom>
            <a:avLst/>
            <a:gdLst/>
            <a:ahLst/>
            <a:cxnLst/>
            <a:rect l="l" t="t" r="r" b="b"/>
            <a:pathLst>
              <a:path w="796" h="590" extrusionOk="0">
                <a:moveTo>
                  <a:pt x="398" y="1"/>
                </a:moveTo>
                <a:cubicBezTo>
                  <a:pt x="0" y="1"/>
                  <a:pt x="0" y="589"/>
                  <a:pt x="398" y="589"/>
                </a:cubicBezTo>
                <a:cubicBezTo>
                  <a:pt x="795" y="589"/>
                  <a:pt x="795" y="1"/>
                  <a:pt x="3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3" name="Google Shape;1363;p41"/>
          <p:cNvGrpSpPr/>
          <p:nvPr/>
        </p:nvGrpSpPr>
        <p:grpSpPr>
          <a:xfrm>
            <a:off x="113083" y="4052940"/>
            <a:ext cx="1164341" cy="985862"/>
            <a:chOff x="152408" y="4006665"/>
            <a:chExt cx="1164341" cy="985862"/>
          </a:xfrm>
        </p:grpSpPr>
        <p:sp>
          <p:nvSpPr>
            <p:cNvPr id="1364" name="Google Shape;1364;p41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1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7" name="Google Shape;1367;p41"/>
          <p:cNvSpPr/>
          <p:nvPr/>
        </p:nvSpPr>
        <p:spPr>
          <a:xfrm>
            <a:off x="2471725" y="11712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41"/>
          <p:cNvSpPr/>
          <p:nvPr/>
        </p:nvSpPr>
        <p:spPr>
          <a:xfrm>
            <a:off x="6500800" y="32437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41"/>
          <p:cNvSpPr/>
          <p:nvPr/>
        </p:nvSpPr>
        <p:spPr>
          <a:xfrm>
            <a:off x="8010461" y="3983952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41"/>
          <p:cNvSpPr/>
          <p:nvPr/>
        </p:nvSpPr>
        <p:spPr>
          <a:xfrm>
            <a:off x="164811" y="312066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1" name="Google Shape;1371;p41"/>
          <p:cNvGrpSpPr/>
          <p:nvPr/>
        </p:nvGrpSpPr>
        <p:grpSpPr>
          <a:xfrm rot="10800000">
            <a:off x="7887796" y="104690"/>
            <a:ext cx="1164341" cy="985862"/>
            <a:chOff x="152408" y="4006665"/>
            <a:chExt cx="1164341" cy="985862"/>
          </a:xfrm>
        </p:grpSpPr>
        <p:sp>
          <p:nvSpPr>
            <p:cNvPr id="1372" name="Google Shape;1372;p41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41"/>
          <p:cNvGrpSpPr/>
          <p:nvPr/>
        </p:nvGrpSpPr>
        <p:grpSpPr>
          <a:xfrm rot="5400000">
            <a:off x="23846" y="193940"/>
            <a:ext cx="1164341" cy="985862"/>
            <a:chOff x="152408" y="4006665"/>
            <a:chExt cx="1164341" cy="985862"/>
          </a:xfrm>
        </p:grpSpPr>
        <p:sp>
          <p:nvSpPr>
            <p:cNvPr id="1376" name="Google Shape;1376;p41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41"/>
          <p:cNvGrpSpPr/>
          <p:nvPr/>
        </p:nvGrpSpPr>
        <p:grpSpPr>
          <a:xfrm flipH="1">
            <a:off x="7878271" y="4052940"/>
            <a:ext cx="1164341" cy="985862"/>
            <a:chOff x="152408" y="4006665"/>
            <a:chExt cx="1164341" cy="985862"/>
          </a:xfrm>
        </p:grpSpPr>
        <p:sp>
          <p:nvSpPr>
            <p:cNvPr id="1380" name="Google Shape;1380;p41"/>
            <p:cNvSpPr/>
            <p:nvPr/>
          </p:nvSpPr>
          <p:spPr>
            <a:xfrm>
              <a:off x="593702" y="4757263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 rot="5400000" flipH="1">
              <a:off x="-91484" y="4250557"/>
              <a:ext cx="723048" cy="235264"/>
            </a:xfrm>
            <a:custGeom>
              <a:avLst/>
              <a:gdLst/>
              <a:ahLst/>
              <a:cxnLst/>
              <a:rect l="l" t="t" r="r" b="b"/>
              <a:pathLst>
                <a:path w="27236" h="8862" extrusionOk="0">
                  <a:moveTo>
                    <a:pt x="3630" y="0"/>
                  </a:moveTo>
                  <a:cubicBezTo>
                    <a:pt x="3501" y="0"/>
                    <a:pt x="3373" y="7"/>
                    <a:pt x="3244" y="22"/>
                  </a:cubicBezTo>
                  <a:cubicBezTo>
                    <a:pt x="2831" y="85"/>
                    <a:pt x="2433" y="212"/>
                    <a:pt x="2051" y="403"/>
                  </a:cubicBezTo>
                  <a:cubicBezTo>
                    <a:pt x="1686" y="594"/>
                    <a:pt x="1352" y="848"/>
                    <a:pt x="1066" y="1151"/>
                  </a:cubicBezTo>
                  <a:cubicBezTo>
                    <a:pt x="907" y="1294"/>
                    <a:pt x="780" y="1453"/>
                    <a:pt x="668" y="1627"/>
                  </a:cubicBezTo>
                  <a:cubicBezTo>
                    <a:pt x="557" y="1786"/>
                    <a:pt x="462" y="1961"/>
                    <a:pt x="398" y="2136"/>
                  </a:cubicBezTo>
                  <a:cubicBezTo>
                    <a:pt x="223" y="2502"/>
                    <a:pt x="112" y="2915"/>
                    <a:pt x="64" y="3329"/>
                  </a:cubicBezTo>
                  <a:cubicBezTo>
                    <a:pt x="1" y="3726"/>
                    <a:pt x="1" y="4140"/>
                    <a:pt x="64" y="4553"/>
                  </a:cubicBezTo>
                  <a:cubicBezTo>
                    <a:pt x="128" y="4950"/>
                    <a:pt x="255" y="5348"/>
                    <a:pt x="462" y="5698"/>
                  </a:cubicBezTo>
                  <a:cubicBezTo>
                    <a:pt x="668" y="6063"/>
                    <a:pt x="923" y="6397"/>
                    <a:pt x="1209" y="6683"/>
                  </a:cubicBezTo>
                  <a:cubicBezTo>
                    <a:pt x="1352" y="6842"/>
                    <a:pt x="1511" y="6985"/>
                    <a:pt x="1670" y="7113"/>
                  </a:cubicBezTo>
                  <a:cubicBezTo>
                    <a:pt x="1813" y="7240"/>
                    <a:pt x="1988" y="7351"/>
                    <a:pt x="2131" y="7462"/>
                  </a:cubicBezTo>
                  <a:cubicBezTo>
                    <a:pt x="2290" y="7558"/>
                    <a:pt x="2449" y="7653"/>
                    <a:pt x="2592" y="7749"/>
                  </a:cubicBezTo>
                  <a:cubicBezTo>
                    <a:pt x="2831" y="7892"/>
                    <a:pt x="3069" y="8035"/>
                    <a:pt x="3308" y="8162"/>
                  </a:cubicBezTo>
                  <a:cubicBezTo>
                    <a:pt x="3689" y="8353"/>
                    <a:pt x="4087" y="8496"/>
                    <a:pt x="4500" y="8607"/>
                  </a:cubicBezTo>
                  <a:cubicBezTo>
                    <a:pt x="4723" y="8655"/>
                    <a:pt x="4945" y="8703"/>
                    <a:pt x="5168" y="8750"/>
                  </a:cubicBezTo>
                  <a:cubicBezTo>
                    <a:pt x="5358" y="8782"/>
                    <a:pt x="5565" y="8814"/>
                    <a:pt x="5756" y="8830"/>
                  </a:cubicBezTo>
                  <a:lnTo>
                    <a:pt x="6249" y="8862"/>
                  </a:lnTo>
                  <a:lnTo>
                    <a:pt x="7298" y="8862"/>
                  </a:lnTo>
                  <a:lnTo>
                    <a:pt x="7600" y="8846"/>
                  </a:lnTo>
                  <a:cubicBezTo>
                    <a:pt x="7727" y="8830"/>
                    <a:pt x="7839" y="8814"/>
                    <a:pt x="7950" y="8814"/>
                  </a:cubicBezTo>
                  <a:cubicBezTo>
                    <a:pt x="8125" y="8798"/>
                    <a:pt x="8284" y="8798"/>
                    <a:pt x="8459" y="8782"/>
                  </a:cubicBezTo>
                  <a:cubicBezTo>
                    <a:pt x="8729" y="8750"/>
                    <a:pt x="9015" y="8718"/>
                    <a:pt x="9301" y="8687"/>
                  </a:cubicBezTo>
                  <a:cubicBezTo>
                    <a:pt x="9619" y="8639"/>
                    <a:pt x="9953" y="8591"/>
                    <a:pt x="10271" y="8528"/>
                  </a:cubicBezTo>
                  <a:cubicBezTo>
                    <a:pt x="10860" y="8448"/>
                    <a:pt x="11432" y="8337"/>
                    <a:pt x="12004" y="8194"/>
                  </a:cubicBezTo>
                  <a:cubicBezTo>
                    <a:pt x="12577" y="8067"/>
                    <a:pt x="13149" y="7892"/>
                    <a:pt x="13721" y="7717"/>
                  </a:cubicBezTo>
                  <a:cubicBezTo>
                    <a:pt x="14834" y="7351"/>
                    <a:pt x="15931" y="6922"/>
                    <a:pt x="16997" y="6429"/>
                  </a:cubicBezTo>
                  <a:cubicBezTo>
                    <a:pt x="17537" y="6191"/>
                    <a:pt x="18078" y="5920"/>
                    <a:pt x="18602" y="5650"/>
                  </a:cubicBezTo>
                  <a:lnTo>
                    <a:pt x="19381" y="5237"/>
                  </a:lnTo>
                  <a:cubicBezTo>
                    <a:pt x="19636" y="5109"/>
                    <a:pt x="19906" y="4982"/>
                    <a:pt x="20160" y="4855"/>
                  </a:cubicBezTo>
                  <a:cubicBezTo>
                    <a:pt x="20463" y="4728"/>
                    <a:pt x="20781" y="4601"/>
                    <a:pt x="21083" y="4458"/>
                  </a:cubicBezTo>
                  <a:cubicBezTo>
                    <a:pt x="21385" y="4330"/>
                    <a:pt x="21687" y="4235"/>
                    <a:pt x="21989" y="4140"/>
                  </a:cubicBezTo>
                  <a:cubicBezTo>
                    <a:pt x="22180" y="4076"/>
                    <a:pt x="22370" y="4028"/>
                    <a:pt x="22545" y="3981"/>
                  </a:cubicBezTo>
                  <a:cubicBezTo>
                    <a:pt x="22720" y="3933"/>
                    <a:pt x="22895" y="3901"/>
                    <a:pt x="23070" y="3869"/>
                  </a:cubicBezTo>
                  <a:cubicBezTo>
                    <a:pt x="23150" y="3853"/>
                    <a:pt x="23229" y="3837"/>
                    <a:pt x="23324" y="3837"/>
                  </a:cubicBezTo>
                  <a:lnTo>
                    <a:pt x="23595" y="3806"/>
                  </a:lnTo>
                  <a:lnTo>
                    <a:pt x="23976" y="3806"/>
                  </a:lnTo>
                  <a:cubicBezTo>
                    <a:pt x="24103" y="3822"/>
                    <a:pt x="24231" y="3822"/>
                    <a:pt x="24342" y="3837"/>
                  </a:cubicBezTo>
                  <a:cubicBezTo>
                    <a:pt x="24437" y="3853"/>
                    <a:pt x="24533" y="3853"/>
                    <a:pt x="24612" y="3869"/>
                  </a:cubicBezTo>
                  <a:lnTo>
                    <a:pt x="24851" y="3917"/>
                  </a:lnTo>
                  <a:cubicBezTo>
                    <a:pt x="24946" y="3949"/>
                    <a:pt x="25042" y="3965"/>
                    <a:pt x="25153" y="3996"/>
                  </a:cubicBezTo>
                  <a:cubicBezTo>
                    <a:pt x="25248" y="4028"/>
                    <a:pt x="25375" y="4060"/>
                    <a:pt x="25439" y="4092"/>
                  </a:cubicBezTo>
                  <a:cubicBezTo>
                    <a:pt x="25518" y="4108"/>
                    <a:pt x="25598" y="4155"/>
                    <a:pt x="25662" y="4187"/>
                  </a:cubicBezTo>
                  <a:cubicBezTo>
                    <a:pt x="25709" y="4219"/>
                    <a:pt x="25757" y="4235"/>
                    <a:pt x="25836" y="4283"/>
                  </a:cubicBezTo>
                  <a:cubicBezTo>
                    <a:pt x="25900" y="4330"/>
                    <a:pt x="25980" y="4394"/>
                    <a:pt x="26027" y="4442"/>
                  </a:cubicBezTo>
                  <a:cubicBezTo>
                    <a:pt x="26075" y="4473"/>
                    <a:pt x="26107" y="4505"/>
                    <a:pt x="26154" y="4569"/>
                  </a:cubicBezTo>
                  <a:cubicBezTo>
                    <a:pt x="26202" y="4617"/>
                    <a:pt x="26234" y="4680"/>
                    <a:pt x="26282" y="4744"/>
                  </a:cubicBezTo>
                  <a:cubicBezTo>
                    <a:pt x="26313" y="4791"/>
                    <a:pt x="26345" y="4855"/>
                    <a:pt x="26361" y="4919"/>
                  </a:cubicBezTo>
                  <a:cubicBezTo>
                    <a:pt x="26393" y="4982"/>
                    <a:pt x="26425" y="5046"/>
                    <a:pt x="26441" y="5109"/>
                  </a:cubicBezTo>
                  <a:cubicBezTo>
                    <a:pt x="26457" y="5189"/>
                    <a:pt x="26472" y="5252"/>
                    <a:pt x="26488" y="5316"/>
                  </a:cubicBezTo>
                  <a:cubicBezTo>
                    <a:pt x="26504" y="5396"/>
                    <a:pt x="26504" y="5475"/>
                    <a:pt x="26504" y="5570"/>
                  </a:cubicBezTo>
                  <a:lnTo>
                    <a:pt x="26504" y="5857"/>
                  </a:lnTo>
                  <a:cubicBezTo>
                    <a:pt x="26504" y="5984"/>
                    <a:pt x="26488" y="6095"/>
                    <a:pt x="26457" y="6222"/>
                  </a:cubicBezTo>
                  <a:cubicBezTo>
                    <a:pt x="26425" y="6350"/>
                    <a:pt x="26377" y="6509"/>
                    <a:pt x="26345" y="6604"/>
                  </a:cubicBezTo>
                  <a:cubicBezTo>
                    <a:pt x="26298" y="6715"/>
                    <a:pt x="26250" y="6826"/>
                    <a:pt x="26202" y="6906"/>
                  </a:cubicBezTo>
                  <a:cubicBezTo>
                    <a:pt x="26154" y="6985"/>
                    <a:pt x="26123" y="7081"/>
                    <a:pt x="26059" y="7144"/>
                  </a:cubicBezTo>
                  <a:cubicBezTo>
                    <a:pt x="26011" y="7208"/>
                    <a:pt x="25964" y="7288"/>
                    <a:pt x="25900" y="7351"/>
                  </a:cubicBezTo>
                  <a:cubicBezTo>
                    <a:pt x="25836" y="7415"/>
                    <a:pt x="25789" y="7462"/>
                    <a:pt x="25725" y="7526"/>
                  </a:cubicBezTo>
                  <a:cubicBezTo>
                    <a:pt x="25646" y="7574"/>
                    <a:pt x="25566" y="7637"/>
                    <a:pt x="25487" y="7685"/>
                  </a:cubicBezTo>
                  <a:cubicBezTo>
                    <a:pt x="25407" y="7733"/>
                    <a:pt x="25328" y="7780"/>
                    <a:pt x="25248" y="7812"/>
                  </a:cubicBezTo>
                  <a:cubicBezTo>
                    <a:pt x="25169" y="7860"/>
                    <a:pt x="25089" y="7876"/>
                    <a:pt x="25010" y="7908"/>
                  </a:cubicBezTo>
                  <a:cubicBezTo>
                    <a:pt x="24914" y="7939"/>
                    <a:pt x="24835" y="7955"/>
                    <a:pt x="24739" y="7971"/>
                  </a:cubicBezTo>
                  <a:cubicBezTo>
                    <a:pt x="24660" y="7987"/>
                    <a:pt x="24565" y="7987"/>
                    <a:pt x="24501" y="7987"/>
                  </a:cubicBezTo>
                  <a:cubicBezTo>
                    <a:pt x="24448" y="7987"/>
                    <a:pt x="24402" y="7994"/>
                    <a:pt x="24358" y="7994"/>
                  </a:cubicBezTo>
                  <a:cubicBezTo>
                    <a:pt x="24337" y="7994"/>
                    <a:pt x="24315" y="7992"/>
                    <a:pt x="24294" y="7987"/>
                  </a:cubicBezTo>
                  <a:cubicBezTo>
                    <a:pt x="24247" y="7987"/>
                    <a:pt x="24183" y="7987"/>
                    <a:pt x="24119" y="7971"/>
                  </a:cubicBezTo>
                  <a:cubicBezTo>
                    <a:pt x="24056" y="7955"/>
                    <a:pt x="24008" y="7939"/>
                    <a:pt x="23944" y="7908"/>
                  </a:cubicBezTo>
                  <a:cubicBezTo>
                    <a:pt x="23881" y="7892"/>
                    <a:pt x="23817" y="7860"/>
                    <a:pt x="23770" y="7844"/>
                  </a:cubicBezTo>
                  <a:cubicBezTo>
                    <a:pt x="23722" y="7812"/>
                    <a:pt x="23674" y="7780"/>
                    <a:pt x="23626" y="7749"/>
                  </a:cubicBezTo>
                  <a:lnTo>
                    <a:pt x="23531" y="7685"/>
                  </a:lnTo>
                  <a:lnTo>
                    <a:pt x="23483" y="7621"/>
                  </a:lnTo>
                  <a:cubicBezTo>
                    <a:pt x="23436" y="7574"/>
                    <a:pt x="23388" y="7510"/>
                    <a:pt x="23372" y="7478"/>
                  </a:cubicBezTo>
                  <a:cubicBezTo>
                    <a:pt x="23356" y="7447"/>
                    <a:pt x="23356" y="7431"/>
                    <a:pt x="23340" y="7399"/>
                  </a:cubicBezTo>
                  <a:lnTo>
                    <a:pt x="23340" y="7367"/>
                  </a:lnTo>
                  <a:lnTo>
                    <a:pt x="23340" y="7319"/>
                  </a:lnTo>
                  <a:lnTo>
                    <a:pt x="23340" y="7303"/>
                  </a:lnTo>
                  <a:lnTo>
                    <a:pt x="23340" y="7288"/>
                  </a:lnTo>
                  <a:lnTo>
                    <a:pt x="23340" y="7272"/>
                  </a:lnTo>
                  <a:lnTo>
                    <a:pt x="23340" y="7256"/>
                  </a:lnTo>
                  <a:lnTo>
                    <a:pt x="23356" y="7240"/>
                  </a:lnTo>
                  <a:lnTo>
                    <a:pt x="23404" y="7224"/>
                  </a:lnTo>
                  <a:lnTo>
                    <a:pt x="23579" y="7224"/>
                  </a:lnTo>
                  <a:lnTo>
                    <a:pt x="23674" y="7256"/>
                  </a:lnTo>
                  <a:cubicBezTo>
                    <a:pt x="23817" y="7319"/>
                    <a:pt x="23944" y="7367"/>
                    <a:pt x="24088" y="7447"/>
                  </a:cubicBezTo>
                  <a:cubicBezTo>
                    <a:pt x="24167" y="7478"/>
                    <a:pt x="24247" y="7526"/>
                    <a:pt x="24342" y="7590"/>
                  </a:cubicBezTo>
                  <a:cubicBezTo>
                    <a:pt x="24374" y="7621"/>
                    <a:pt x="24421" y="7653"/>
                    <a:pt x="24469" y="7685"/>
                  </a:cubicBezTo>
                  <a:cubicBezTo>
                    <a:pt x="24531" y="7738"/>
                    <a:pt x="24602" y="7762"/>
                    <a:pt x="24671" y="7762"/>
                  </a:cubicBezTo>
                  <a:cubicBezTo>
                    <a:pt x="24850" y="7762"/>
                    <a:pt x="25017" y="7605"/>
                    <a:pt x="24994" y="7399"/>
                  </a:cubicBezTo>
                  <a:cubicBezTo>
                    <a:pt x="24994" y="7303"/>
                    <a:pt x="24946" y="7224"/>
                    <a:pt x="24883" y="7176"/>
                  </a:cubicBezTo>
                  <a:cubicBezTo>
                    <a:pt x="24739" y="7049"/>
                    <a:pt x="24580" y="6938"/>
                    <a:pt x="24421" y="6842"/>
                  </a:cubicBezTo>
                  <a:cubicBezTo>
                    <a:pt x="24342" y="6811"/>
                    <a:pt x="24247" y="6763"/>
                    <a:pt x="24167" y="6715"/>
                  </a:cubicBezTo>
                  <a:cubicBezTo>
                    <a:pt x="24040" y="6636"/>
                    <a:pt x="23881" y="6588"/>
                    <a:pt x="23738" y="6540"/>
                  </a:cubicBezTo>
                  <a:cubicBezTo>
                    <a:pt x="23663" y="6521"/>
                    <a:pt x="23585" y="6513"/>
                    <a:pt x="23508" y="6513"/>
                  </a:cubicBezTo>
                  <a:cubicBezTo>
                    <a:pt x="23389" y="6513"/>
                    <a:pt x="23271" y="6534"/>
                    <a:pt x="23165" y="6572"/>
                  </a:cubicBezTo>
                  <a:cubicBezTo>
                    <a:pt x="23006" y="6620"/>
                    <a:pt x="22863" y="6731"/>
                    <a:pt x="22768" y="6858"/>
                  </a:cubicBezTo>
                  <a:cubicBezTo>
                    <a:pt x="22657" y="7001"/>
                    <a:pt x="22593" y="7176"/>
                    <a:pt x="22593" y="7351"/>
                  </a:cubicBezTo>
                  <a:cubicBezTo>
                    <a:pt x="22593" y="7526"/>
                    <a:pt x="22641" y="7685"/>
                    <a:pt x="22736" y="7828"/>
                  </a:cubicBezTo>
                  <a:cubicBezTo>
                    <a:pt x="22832" y="8003"/>
                    <a:pt x="22959" y="8146"/>
                    <a:pt x="23102" y="8289"/>
                  </a:cubicBezTo>
                  <a:cubicBezTo>
                    <a:pt x="23229" y="8401"/>
                    <a:pt x="23388" y="8496"/>
                    <a:pt x="23547" y="8575"/>
                  </a:cubicBezTo>
                  <a:cubicBezTo>
                    <a:pt x="23834" y="8713"/>
                    <a:pt x="24141" y="8782"/>
                    <a:pt x="24460" y="8782"/>
                  </a:cubicBezTo>
                  <a:cubicBezTo>
                    <a:pt x="24547" y="8782"/>
                    <a:pt x="24635" y="8776"/>
                    <a:pt x="24724" y="8766"/>
                  </a:cubicBezTo>
                  <a:cubicBezTo>
                    <a:pt x="25121" y="8718"/>
                    <a:pt x="25518" y="8591"/>
                    <a:pt x="25868" y="8369"/>
                  </a:cubicBezTo>
                  <a:cubicBezTo>
                    <a:pt x="26202" y="8146"/>
                    <a:pt x="26488" y="7860"/>
                    <a:pt x="26711" y="7526"/>
                  </a:cubicBezTo>
                  <a:cubicBezTo>
                    <a:pt x="26918" y="7176"/>
                    <a:pt x="27061" y="6795"/>
                    <a:pt x="27140" y="6381"/>
                  </a:cubicBezTo>
                  <a:cubicBezTo>
                    <a:pt x="27220" y="6000"/>
                    <a:pt x="27236" y="5602"/>
                    <a:pt x="27172" y="5205"/>
                  </a:cubicBezTo>
                  <a:cubicBezTo>
                    <a:pt x="27108" y="4807"/>
                    <a:pt x="26949" y="4442"/>
                    <a:pt x="26711" y="4140"/>
                  </a:cubicBezTo>
                  <a:cubicBezTo>
                    <a:pt x="26584" y="3981"/>
                    <a:pt x="26457" y="3853"/>
                    <a:pt x="26298" y="3742"/>
                  </a:cubicBezTo>
                  <a:cubicBezTo>
                    <a:pt x="26154" y="3631"/>
                    <a:pt x="26011" y="3535"/>
                    <a:pt x="25852" y="3472"/>
                  </a:cubicBezTo>
                  <a:cubicBezTo>
                    <a:pt x="25534" y="3345"/>
                    <a:pt x="25216" y="3249"/>
                    <a:pt x="24883" y="3201"/>
                  </a:cubicBezTo>
                  <a:cubicBezTo>
                    <a:pt x="24565" y="3154"/>
                    <a:pt x="24262" y="3122"/>
                    <a:pt x="23944" y="3122"/>
                  </a:cubicBezTo>
                  <a:lnTo>
                    <a:pt x="23499" y="3122"/>
                  </a:lnTo>
                  <a:lnTo>
                    <a:pt x="23229" y="3138"/>
                  </a:lnTo>
                  <a:cubicBezTo>
                    <a:pt x="23165" y="3154"/>
                    <a:pt x="23102" y="3170"/>
                    <a:pt x="23038" y="3170"/>
                  </a:cubicBezTo>
                  <a:cubicBezTo>
                    <a:pt x="22736" y="3217"/>
                    <a:pt x="22450" y="3297"/>
                    <a:pt x="22164" y="3376"/>
                  </a:cubicBezTo>
                  <a:cubicBezTo>
                    <a:pt x="21878" y="3456"/>
                    <a:pt x="21607" y="3551"/>
                    <a:pt x="21337" y="3663"/>
                  </a:cubicBezTo>
                  <a:cubicBezTo>
                    <a:pt x="20765" y="3869"/>
                    <a:pt x="20192" y="4140"/>
                    <a:pt x="19668" y="4394"/>
                  </a:cubicBezTo>
                  <a:cubicBezTo>
                    <a:pt x="19143" y="4648"/>
                    <a:pt x="18634" y="4934"/>
                    <a:pt x="18110" y="5221"/>
                  </a:cubicBezTo>
                  <a:cubicBezTo>
                    <a:pt x="17839" y="5364"/>
                    <a:pt x="17553" y="5507"/>
                    <a:pt x="17299" y="5634"/>
                  </a:cubicBezTo>
                  <a:cubicBezTo>
                    <a:pt x="17060" y="5745"/>
                    <a:pt x="16806" y="5873"/>
                    <a:pt x="16551" y="5984"/>
                  </a:cubicBezTo>
                  <a:lnTo>
                    <a:pt x="16520" y="6000"/>
                  </a:lnTo>
                  <a:cubicBezTo>
                    <a:pt x="15979" y="6238"/>
                    <a:pt x="15423" y="6477"/>
                    <a:pt x="14866" y="6683"/>
                  </a:cubicBezTo>
                  <a:cubicBezTo>
                    <a:pt x="14612" y="6779"/>
                    <a:pt x="14341" y="6890"/>
                    <a:pt x="14071" y="6970"/>
                  </a:cubicBezTo>
                  <a:cubicBezTo>
                    <a:pt x="13944" y="7017"/>
                    <a:pt x="13801" y="7065"/>
                    <a:pt x="13674" y="7113"/>
                  </a:cubicBezTo>
                  <a:lnTo>
                    <a:pt x="13213" y="7256"/>
                  </a:lnTo>
                  <a:cubicBezTo>
                    <a:pt x="12990" y="7319"/>
                    <a:pt x="12767" y="7383"/>
                    <a:pt x="12545" y="7447"/>
                  </a:cubicBezTo>
                  <a:lnTo>
                    <a:pt x="12100" y="7558"/>
                  </a:lnTo>
                  <a:cubicBezTo>
                    <a:pt x="11972" y="7590"/>
                    <a:pt x="11861" y="7606"/>
                    <a:pt x="11750" y="7637"/>
                  </a:cubicBezTo>
                  <a:cubicBezTo>
                    <a:pt x="11257" y="7749"/>
                    <a:pt x="10764" y="7828"/>
                    <a:pt x="10271" y="7908"/>
                  </a:cubicBezTo>
                  <a:cubicBezTo>
                    <a:pt x="10017" y="7955"/>
                    <a:pt x="9778" y="7987"/>
                    <a:pt x="9540" y="8019"/>
                  </a:cubicBezTo>
                  <a:lnTo>
                    <a:pt x="9015" y="8083"/>
                  </a:lnTo>
                  <a:cubicBezTo>
                    <a:pt x="8904" y="8098"/>
                    <a:pt x="8777" y="8114"/>
                    <a:pt x="8665" y="8114"/>
                  </a:cubicBezTo>
                  <a:cubicBezTo>
                    <a:pt x="8363" y="8146"/>
                    <a:pt x="8077" y="8178"/>
                    <a:pt x="7791" y="8194"/>
                  </a:cubicBezTo>
                  <a:cubicBezTo>
                    <a:pt x="7553" y="8210"/>
                    <a:pt x="7330" y="8210"/>
                    <a:pt x="7107" y="8210"/>
                  </a:cubicBezTo>
                  <a:lnTo>
                    <a:pt x="6440" y="8210"/>
                  </a:lnTo>
                  <a:cubicBezTo>
                    <a:pt x="6217" y="8194"/>
                    <a:pt x="6010" y="8178"/>
                    <a:pt x="5804" y="8162"/>
                  </a:cubicBezTo>
                  <a:cubicBezTo>
                    <a:pt x="5517" y="8130"/>
                    <a:pt x="5247" y="8098"/>
                    <a:pt x="4977" y="8035"/>
                  </a:cubicBezTo>
                  <a:cubicBezTo>
                    <a:pt x="4707" y="7971"/>
                    <a:pt x="4452" y="7892"/>
                    <a:pt x="4198" y="7812"/>
                  </a:cubicBezTo>
                  <a:cubicBezTo>
                    <a:pt x="3975" y="7717"/>
                    <a:pt x="3753" y="7621"/>
                    <a:pt x="3530" y="7510"/>
                  </a:cubicBezTo>
                  <a:cubicBezTo>
                    <a:pt x="3308" y="7399"/>
                    <a:pt x="3085" y="7272"/>
                    <a:pt x="2894" y="7144"/>
                  </a:cubicBezTo>
                  <a:cubicBezTo>
                    <a:pt x="2735" y="7033"/>
                    <a:pt x="2576" y="6938"/>
                    <a:pt x="2433" y="6842"/>
                  </a:cubicBezTo>
                  <a:cubicBezTo>
                    <a:pt x="2258" y="6715"/>
                    <a:pt x="2099" y="6588"/>
                    <a:pt x="1940" y="6445"/>
                  </a:cubicBezTo>
                  <a:cubicBezTo>
                    <a:pt x="1781" y="6286"/>
                    <a:pt x="1622" y="6127"/>
                    <a:pt x="1479" y="5968"/>
                  </a:cubicBezTo>
                  <a:cubicBezTo>
                    <a:pt x="1368" y="5825"/>
                    <a:pt x="1257" y="5682"/>
                    <a:pt x="1161" y="5539"/>
                  </a:cubicBezTo>
                  <a:cubicBezTo>
                    <a:pt x="1098" y="5427"/>
                    <a:pt x="1034" y="5300"/>
                    <a:pt x="970" y="5189"/>
                  </a:cubicBezTo>
                  <a:cubicBezTo>
                    <a:pt x="923" y="5078"/>
                    <a:pt x="875" y="4966"/>
                    <a:pt x="843" y="4855"/>
                  </a:cubicBezTo>
                  <a:cubicBezTo>
                    <a:pt x="811" y="4760"/>
                    <a:pt x="795" y="4664"/>
                    <a:pt x="780" y="4537"/>
                  </a:cubicBezTo>
                  <a:cubicBezTo>
                    <a:pt x="764" y="4410"/>
                    <a:pt x="732" y="4283"/>
                    <a:pt x="732" y="4155"/>
                  </a:cubicBezTo>
                  <a:cubicBezTo>
                    <a:pt x="732" y="3996"/>
                    <a:pt x="732" y="3837"/>
                    <a:pt x="748" y="3678"/>
                  </a:cubicBezTo>
                  <a:cubicBezTo>
                    <a:pt x="780" y="3488"/>
                    <a:pt x="811" y="3313"/>
                    <a:pt x="843" y="3122"/>
                  </a:cubicBezTo>
                  <a:cubicBezTo>
                    <a:pt x="875" y="2963"/>
                    <a:pt x="923" y="2788"/>
                    <a:pt x="986" y="2629"/>
                  </a:cubicBezTo>
                  <a:cubicBezTo>
                    <a:pt x="1034" y="2518"/>
                    <a:pt x="1082" y="2375"/>
                    <a:pt x="1145" y="2279"/>
                  </a:cubicBezTo>
                  <a:cubicBezTo>
                    <a:pt x="1193" y="2184"/>
                    <a:pt x="1241" y="2089"/>
                    <a:pt x="1304" y="1993"/>
                  </a:cubicBezTo>
                  <a:cubicBezTo>
                    <a:pt x="1384" y="1898"/>
                    <a:pt x="1463" y="1786"/>
                    <a:pt x="1559" y="1691"/>
                  </a:cubicBezTo>
                  <a:cubicBezTo>
                    <a:pt x="1654" y="1580"/>
                    <a:pt x="1765" y="1484"/>
                    <a:pt x="1877" y="1389"/>
                  </a:cubicBezTo>
                  <a:cubicBezTo>
                    <a:pt x="1988" y="1294"/>
                    <a:pt x="2115" y="1198"/>
                    <a:pt x="2242" y="1119"/>
                  </a:cubicBezTo>
                  <a:cubicBezTo>
                    <a:pt x="2354" y="1039"/>
                    <a:pt x="2481" y="976"/>
                    <a:pt x="2592" y="928"/>
                  </a:cubicBezTo>
                  <a:cubicBezTo>
                    <a:pt x="2719" y="864"/>
                    <a:pt x="2846" y="817"/>
                    <a:pt x="2974" y="785"/>
                  </a:cubicBezTo>
                  <a:cubicBezTo>
                    <a:pt x="3085" y="737"/>
                    <a:pt x="3212" y="721"/>
                    <a:pt x="3339" y="689"/>
                  </a:cubicBezTo>
                  <a:cubicBezTo>
                    <a:pt x="3435" y="674"/>
                    <a:pt x="3546" y="658"/>
                    <a:pt x="3657" y="658"/>
                  </a:cubicBezTo>
                  <a:cubicBezTo>
                    <a:pt x="3769" y="658"/>
                    <a:pt x="3896" y="658"/>
                    <a:pt x="4007" y="674"/>
                  </a:cubicBezTo>
                  <a:cubicBezTo>
                    <a:pt x="4102" y="689"/>
                    <a:pt x="4214" y="705"/>
                    <a:pt x="4309" y="721"/>
                  </a:cubicBezTo>
                  <a:cubicBezTo>
                    <a:pt x="4436" y="753"/>
                    <a:pt x="4564" y="785"/>
                    <a:pt x="4675" y="833"/>
                  </a:cubicBezTo>
                  <a:cubicBezTo>
                    <a:pt x="4818" y="880"/>
                    <a:pt x="4961" y="944"/>
                    <a:pt x="5088" y="1007"/>
                  </a:cubicBezTo>
                  <a:cubicBezTo>
                    <a:pt x="5215" y="1071"/>
                    <a:pt x="5358" y="1151"/>
                    <a:pt x="5454" y="1230"/>
                  </a:cubicBezTo>
                  <a:cubicBezTo>
                    <a:pt x="5549" y="1294"/>
                    <a:pt x="5645" y="1373"/>
                    <a:pt x="5740" y="1453"/>
                  </a:cubicBezTo>
                  <a:cubicBezTo>
                    <a:pt x="5804" y="1516"/>
                    <a:pt x="5867" y="1596"/>
                    <a:pt x="5931" y="1659"/>
                  </a:cubicBezTo>
                  <a:cubicBezTo>
                    <a:pt x="5979" y="1723"/>
                    <a:pt x="5994" y="1755"/>
                    <a:pt x="6058" y="1834"/>
                  </a:cubicBezTo>
                  <a:cubicBezTo>
                    <a:pt x="6106" y="1914"/>
                    <a:pt x="6153" y="2025"/>
                    <a:pt x="6185" y="2089"/>
                  </a:cubicBezTo>
                  <a:cubicBezTo>
                    <a:pt x="6217" y="2152"/>
                    <a:pt x="6233" y="2200"/>
                    <a:pt x="6265" y="2279"/>
                  </a:cubicBezTo>
                  <a:cubicBezTo>
                    <a:pt x="6281" y="2359"/>
                    <a:pt x="6297" y="2438"/>
                    <a:pt x="6312" y="2518"/>
                  </a:cubicBezTo>
                  <a:cubicBezTo>
                    <a:pt x="6328" y="2581"/>
                    <a:pt x="6344" y="2661"/>
                    <a:pt x="6344" y="2740"/>
                  </a:cubicBezTo>
                  <a:lnTo>
                    <a:pt x="6344" y="2947"/>
                  </a:lnTo>
                  <a:cubicBezTo>
                    <a:pt x="6328" y="3011"/>
                    <a:pt x="6328" y="3074"/>
                    <a:pt x="6312" y="3138"/>
                  </a:cubicBezTo>
                  <a:cubicBezTo>
                    <a:pt x="6297" y="3186"/>
                    <a:pt x="6281" y="3233"/>
                    <a:pt x="6265" y="3297"/>
                  </a:cubicBezTo>
                  <a:cubicBezTo>
                    <a:pt x="6249" y="3345"/>
                    <a:pt x="6217" y="3392"/>
                    <a:pt x="6201" y="3440"/>
                  </a:cubicBezTo>
                  <a:cubicBezTo>
                    <a:pt x="6153" y="3535"/>
                    <a:pt x="6090" y="3631"/>
                    <a:pt x="6026" y="3726"/>
                  </a:cubicBezTo>
                  <a:cubicBezTo>
                    <a:pt x="5994" y="3758"/>
                    <a:pt x="5963" y="3806"/>
                    <a:pt x="5931" y="3853"/>
                  </a:cubicBezTo>
                  <a:cubicBezTo>
                    <a:pt x="5915" y="3869"/>
                    <a:pt x="5883" y="3885"/>
                    <a:pt x="5867" y="3917"/>
                  </a:cubicBezTo>
                  <a:lnTo>
                    <a:pt x="5820" y="3949"/>
                  </a:lnTo>
                  <a:lnTo>
                    <a:pt x="5788" y="3965"/>
                  </a:lnTo>
                  <a:lnTo>
                    <a:pt x="5692" y="3996"/>
                  </a:lnTo>
                  <a:cubicBezTo>
                    <a:pt x="5597" y="4012"/>
                    <a:pt x="5502" y="4044"/>
                    <a:pt x="5422" y="4060"/>
                  </a:cubicBezTo>
                  <a:lnTo>
                    <a:pt x="5184" y="4060"/>
                  </a:lnTo>
                  <a:cubicBezTo>
                    <a:pt x="5120" y="4044"/>
                    <a:pt x="5041" y="4028"/>
                    <a:pt x="4961" y="3996"/>
                  </a:cubicBezTo>
                  <a:cubicBezTo>
                    <a:pt x="4802" y="3933"/>
                    <a:pt x="4643" y="3869"/>
                    <a:pt x="4484" y="3806"/>
                  </a:cubicBezTo>
                  <a:cubicBezTo>
                    <a:pt x="4436" y="3774"/>
                    <a:pt x="4389" y="3742"/>
                    <a:pt x="4341" y="3710"/>
                  </a:cubicBezTo>
                  <a:cubicBezTo>
                    <a:pt x="4309" y="3694"/>
                    <a:pt x="4261" y="3663"/>
                    <a:pt x="4230" y="3631"/>
                  </a:cubicBezTo>
                  <a:lnTo>
                    <a:pt x="4166" y="3551"/>
                  </a:lnTo>
                  <a:cubicBezTo>
                    <a:pt x="4150" y="3535"/>
                    <a:pt x="4118" y="3488"/>
                    <a:pt x="4102" y="3472"/>
                  </a:cubicBezTo>
                  <a:cubicBezTo>
                    <a:pt x="4102" y="3456"/>
                    <a:pt x="4087" y="3440"/>
                    <a:pt x="4087" y="3424"/>
                  </a:cubicBezTo>
                  <a:lnTo>
                    <a:pt x="4087" y="3456"/>
                  </a:lnTo>
                  <a:cubicBezTo>
                    <a:pt x="4087" y="3424"/>
                    <a:pt x="4071" y="3392"/>
                    <a:pt x="4055" y="3376"/>
                  </a:cubicBezTo>
                  <a:cubicBezTo>
                    <a:pt x="4055" y="3376"/>
                    <a:pt x="4055" y="3392"/>
                    <a:pt x="4055" y="3392"/>
                  </a:cubicBezTo>
                  <a:cubicBezTo>
                    <a:pt x="4055" y="3376"/>
                    <a:pt x="4039" y="3345"/>
                    <a:pt x="4039" y="3313"/>
                  </a:cubicBezTo>
                  <a:lnTo>
                    <a:pt x="4039" y="3265"/>
                  </a:lnTo>
                  <a:cubicBezTo>
                    <a:pt x="4071" y="3233"/>
                    <a:pt x="4087" y="3186"/>
                    <a:pt x="4087" y="3138"/>
                  </a:cubicBezTo>
                  <a:cubicBezTo>
                    <a:pt x="4071" y="3027"/>
                    <a:pt x="3991" y="2963"/>
                    <a:pt x="3880" y="2963"/>
                  </a:cubicBezTo>
                  <a:cubicBezTo>
                    <a:pt x="3848" y="2963"/>
                    <a:pt x="3816" y="2979"/>
                    <a:pt x="3800" y="2995"/>
                  </a:cubicBezTo>
                  <a:cubicBezTo>
                    <a:pt x="3705" y="3058"/>
                    <a:pt x="3657" y="3170"/>
                    <a:pt x="3657" y="3265"/>
                  </a:cubicBezTo>
                  <a:cubicBezTo>
                    <a:pt x="3641" y="3424"/>
                    <a:pt x="3673" y="3567"/>
                    <a:pt x="3753" y="3694"/>
                  </a:cubicBezTo>
                  <a:cubicBezTo>
                    <a:pt x="3943" y="3996"/>
                    <a:pt x="4214" y="4203"/>
                    <a:pt x="4548" y="4330"/>
                  </a:cubicBezTo>
                  <a:cubicBezTo>
                    <a:pt x="4627" y="4362"/>
                    <a:pt x="4723" y="4410"/>
                    <a:pt x="4802" y="4442"/>
                  </a:cubicBezTo>
                  <a:cubicBezTo>
                    <a:pt x="4945" y="4489"/>
                    <a:pt x="5088" y="4537"/>
                    <a:pt x="5247" y="4553"/>
                  </a:cubicBezTo>
                  <a:cubicBezTo>
                    <a:pt x="5390" y="4553"/>
                    <a:pt x="5517" y="4537"/>
                    <a:pt x="5645" y="4505"/>
                  </a:cubicBezTo>
                  <a:cubicBezTo>
                    <a:pt x="5772" y="4473"/>
                    <a:pt x="5883" y="4442"/>
                    <a:pt x="5994" y="4394"/>
                  </a:cubicBezTo>
                  <a:cubicBezTo>
                    <a:pt x="6153" y="4299"/>
                    <a:pt x="6281" y="4187"/>
                    <a:pt x="6376" y="4044"/>
                  </a:cubicBezTo>
                  <a:cubicBezTo>
                    <a:pt x="6424" y="3965"/>
                    <a:pt x="6471" y="3885"/>
                    <a:pt x="6519" y="3806"/>
                  </a:cubicBezTo>
                  <a:cubicBezTo>
                    <a:pt x="6567" y="3726"/>
                    <a:pt x="6615" y="3647"/>
                    <a:pt x="6646" y="3551"/>
                  </a:cubicBezTo>
                  <a:cubicBezTo>
                    <a:pt x="6789" y="3233"/>
                    <a:pt x="6837" y="2868"/>
                    <a:pt x="6789" y="2502"/>
                  </a:cubicBezTo>
                  <a:cubicBezTo>
                    <a:pt x="6742" y="2136"/>
                    <a:pt x="6615" y="1771"/>
                    <a:pt x="6424" y="1468"/>
                  </a:cubicBezTo>
                  <a:cubicBezTo>
                    <a:pt x="6201" y="1151"/>
                    <a:pt x="5915" y="864"/>
                    <a:pt x="5597" y="658"/>
                  </a:cubicBezTo>
                  <a:cubicBezTo>
                    <a:pt x="5263" y="419"/>
                    <a:pt x="4897" y="244"/>
                    <a:pt x="4516" y="117"/>
                  </a:cubicBezTo>
                  <a:cubicBezTo>
                    <a:pt x="4226" y="39"/>
                    <a:pt x="3929" y="0"/>
                    <a:pt x="3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333264" y="4772458"/>
              <a:ext cx="235273" cy="211636"/>
            </a:xfrm>
            <a:custGeom>
              <a:avLst/>
              <a:gdLst/>
              <a:ahLst/>
              <a:cxnLst/>
              <a:rect l="l" t="t" r="r" b="b"/>
              <a:pathLst>
                <a:path w="7919" h="7124" extrusionOk="0">
                  <a:moveTo>
                    <a:pt x="303" y="7091"/>
                  </a:moveTo>
                  <a:cubicBezTo>
                    <a:pt x="446" y="6535"/>
                    <a:pt x="525" y="5963"/>
                    <a:pt x="541" y="5390"/>
                  </a:cubicBezTo>
                  <a:lnTo>
                    <a:pt x="541" y="5390"/>
                  </a:lnTo>
                  <a:cubicBezTo>
                    <a:pt x="557" y="4563"/>
                    <a:pt x="493" y="3753"/>
                    <a:pt x="350" y="2958"/>
                  </a:cubicBezTo>
                  <a:cubicBezTo>
                    <a:pt x="191" y="2385"/>
                    <a:pt x="1" y="1765"/>
                    <a:pt x="144" y="1177"/>
                  </a:cubicBezTo>
                  <a:cubicBezTo>
                    <a:pt x="350" y="366"/>
                    <a:pt x="1479" y="255"/>
                    <a:pt x="1924" y="923"/>
                  </a:cubicBezTo>
                  <a:cubicBezTo>
                    <a:pt x="2417" y="1606"/>
                    <a:pt x="2385" y="2497"/>
                    <a:pt x="2417" y="3291"/>
                  </a:cubicBezTo>
                  <a:cubicBezTo>
                    <a:pt x="4961" y="0"/>
                    <a:pt x="7918" y="2067"/>
                    <a:pt x="5374" y="4325"/>
                  </a:cubicBezTo>
                  <a:cubicBezTo>
                    <a:pt x="4882" y="4754"/>
                    <a:pt x="4309" y="5088"/>
                    <a:pt x="3689" y="5295"/>
                  </a:cubicBezTo>
                  <a:cubicBezTo>
                    <a:pt x="2481" y="5724"/>
                    <a:pt x="1257" y="6185"/>
                    <a:pt x="319" y="7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" name="Google Shape;1383;p41"/>
          <p:cNvSpPr/>
          <p:nvPr/>
        </p:nvSpPr>
        <p:spPr>
          <a:xfrm>
            <a:off x="4467161" y="104689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41"/>
          <p:cNvSpPr/>
          <p:nvPr/>
        </p:nvSpPr>
        <p:spPr>
          <a:xfrm>
            <a:off x="1962149" y="439473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41"/>
          <p:cNvSpPr/>
          <p:nvPr/>
        </p:nvSpPr>
        <p:spPr>
          <a:xfrm>
            <a:off x="4871874" y="388908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1"/>
          <p:cNvSpPr/>
          <p:nvPr/>
        </p:nvSpPr>
        <p:spPr>
          <a:xfrm>
            <a:off x="1626674" y="324363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41"/>
          <p:cNvSpPr/>
          <p:nvPr/>
        </p:nvSpPr>
        <p:spPr>
          <a:xfrm>
            <a:off x="5746836" y="469681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41"/>
          <p:cNvSpPr/>
          <p:nvPr/>
        </p:nvSpPr>
        <p:spPr>
          <a:xfrm>
            <a:off x="3881425" y="4154600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41"/>
          <p:cNvSpPr/>
          <p:nvPr/>
        </p:nvSpPr>
        <p:spPr>
          <a:xfrm>
            <a:off x="8180725" y="85947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41"/>
          <p:cNvSpPr/>
          <p:nvPr/>
        </p:nvSpPr>
        <p:spPr>
          <a:xfrm>
            <a:off x="8843950" y="2642763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52"/>
          <p:cNvSpPr txBox="1">
            <a:spLocks noGrp="1"/>
          </p:cNvSpPr>
          <p:nvPr>
            <p:ph type="title"/>
          </p:nvPr>
        </p:nvSpPr>
        <p:spPr>
          <a:xfrm>
            <a:off x="1212950" y="758625"/>
            <a:ext cx="6717900" cy="3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~GRACIAS~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968" name="Google Shape;1968;p52"/>
          <p:cNvSpPr/>
          <p:nvPr/>
        </p:nvSpPr>
        <p:spPr>
          <a:xfrm>
            <a:off x="7345249" y="1497163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52"/>
          <p:cNvSpPr/>
          <p:nvPr/>
        </p:nvSpPr>
        <p:spPr>
          <a:xfrm>
            <a:off x="6815911" y="3997489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52"/>
          <p:cNvSpPr/>
          <p:nvPr/>
        </p:nvSpPr>
        <p:spPr>
          <a:xfrm>
            <a:off x="1798424" y="4112138"/>
            <a:ext cx="159677" cy="20970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52"/>
          <p:cNvSpPr/>
          <p:nvPr/>
        </p:nvSpPr>
        <p:spPr>
          <a:xfrm>
            <a:off x="2224638" y="30598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52"/>
          <p:cNvSpPr/>
          <p:nvPr/>
        </p:nvSpPr>
        <p:spPr>
          <a:xfrm>
            <a:off x="1277436" y="206496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52"/>
          <p:cNvSpPr/>
          <p:nvPr/>
        </p:nvSpPr>
        <p:spPr>
          <a:xfrm>
            <a:off x="4893563" y="11733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52"/>
          <p:cNvSpPr/>
          <p:nvPr/>
        </p:nvSpPr>
        <p:spPr>
          <a:xfrm>
            <a:off x="7504913" y="29732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52"/>
          <p:cNvSpPr/>
          <p:nvPr/>
        </p:nvSpPr>
        <p:spPr>
          <a:xfrm>
            <a:off x="3982348" y="3941064"/>
            <a:ext cx="209697" cy="275415"/>
          </a:xfrm>
          <a:custGeom>
            <a:avLst/>
            <a:gdLst/>
            <a:ahLst/>
            <a:cxnLst/>
            <a:rect l="l" t="t" r="r" b="b"/>
            <a:pathLst>
              <a:path w="5327" h="6996" extrusionOk="0">
                <a:moveTo>
                  <a:pt x="2656" y="0"/>
                </a:moveTo>
                <a:cubicBezTo>
                  <a:pt x="2608" y="0"/>
                  <a:pt x="2560" y="48"/>
                  <a:pt x="2544" y="112"/>
                </a:cubicBezTo>
                <a:lnTo>
                  <a:pt x="2544" y="223"/>
                </a:lnTo>
                <a:lnTo>
                  <a:pt x="2544" y="239"/>
                </a:lnTo>
                <a:lnTo>
                  <a:pt x="2544" y="255"/>
                </a:lnTo>
                <a:cubicBezTo>
                  <a:pt x="2529" y="748"/>
                  <a:pt x="2513" y="1241"/>
                  <a:pt x="2497" y="1717"/>
                </a:cubicBezTo>
                <a:cubicBezTo>
                  <a:pt x="2497" y="1940"/>
                  <a:pt x="2481" y="2147"/>
                  <a:pt x="2481" y="2353"/>
                </a:cubicBezTo>
                <a:cubicBezTo>
                  <a:pt x="2465" y="2560"/>
                  <a:pt x="2465" y="2783"/>
                  <a:pt x="2465" y="2989"/>
                </a:cubicBezTo>
                <a:cubicBezTo>
                  <a:pt x="2433" y="3164"/>
                  <a:pt x="2433" y="3323"/>
                  <a:pt x="2433" y="3498"/>
                </a:cubicBezTo>
                <a:cubicBezTo>
                  <a:pt x="2433" y="3625"/>
                  <a:pt x="2433" y="3753"/>
                  <a:pt x="2433" y="3864"/>
                </a:cubicBezTo>
                <a:lnTo>
                  <a:pt x="2385" y="3816"/>
                </a:lnTo>
                <a:cubicBezTo>
                  <a:pt x="2115" y="3403"/>
                  <a:pt x="1845" y="3005"/>
                  <a:pt x="1575" y="2608"/>
                </a:cubicBezTo>
                <a:lnTo>
                  <a:pt x="1368" y="2290"/>
                </a:lnTo>
                <a:cubicBezTo>
                  <a:pt x="1336" y="2258"/>
                  <a:pt x="1304" y="2242"/>
                  <a:pt x="1257" y="2242"/>
                </a:cubicBezTo>
                <a:cubicBezTo>
                  <a:pt x="1241" y="2242"/>
                  <a:pt x="1225" y="2242"/>
                  <a:pt x="1209" y="2258"/>
                </a:cubicBezTo>
                <a:cubicBezTo>
                  <a:pt x="1145" y="2290"/>
                  <a:pt x="1129" y="2353"/>
                  <a:pt x="1161" y="2401"/>
                </a:cubicBezTo>
                <a:cubicBezTo>
                  <a:pt x="1447" y="2830"/>
                  <a:pt x="1734" y="3244"/>
                  <a:pt x="2004" y="3657"/>
                </a:cubicBezTo>
                <a:cubicBezTo>
                  <a:pt x="2067" y="3737"/>
                  <a:pt x="2115" y="3816"/>
                  <a:pt x="2163" y="3896"/>
                </a:cubicBezTo>
                <a:lnTo>
                  <a:pt x="1654" y="3864"/>
                </a:lnTo>
                <a:cubicBezTo>
                  <a:pt x="1400" y="3848"/>
                  <a:pt x="1145" y="3832"/>
                  <a:pt x="891" y="3832"/>
                </a:cubicBezTo>
                <a:lnTo>
                  <a:pt x="160" y="3832"/>
                </a:lnTo>
                <a:cubicBezTo>
                  <a:pt x="1" y="3832"/>
                  <a:pt x="1" y="4055"/>
                  <a:pt x="160" y="4055"/>
                </a:cubicBezTo>
                <a:lnTo>
                  <a:pt x="525" y="4055"/>
                </a:lnTo>
                <a:lnTo>
                  <a:pt x="955" y="4071"/>
                </a:lnTo>
                <a:cubicBezTo>
                  <a:pt x="1384" y="4086"/>
                  <a:pt x="1829" y="4118"/>
                  <a:pt x="2274" y="4134"/>
                </a:cubicBezTo>
                <a:lnTo>
                  <a:pt x="1940" y="4484"/>
                </a:lnTo>
                <a:cubicBezTo>
                  <a:pt x="1781" y="4643"/>
                  <a:pt x="1638" y="4802"/>
                  <a:pt x="1495" y="4977"/>
                </a:cubicBezTo>
                <a:cubicBezTo>
                  <a:pt x="1400" y="5056"/>
                  <a:pt x="1320" y="5152"/>
                  <a:pt x="1241" y="5231"/>
                </a:cubicBezTo>
                <a:lnTo>
                  <a:pt x="1129" y="5358"/>
                </a:lnTo>
                <a:lnTo>
                  <a:pt x="1066" y="5438"/>
                </a:lnTo>
                <a:cubicBezTo>
                  <a:pt x="1034" y="5470"/>
                  <a:pt x="1002" y="5517"/>
                  <a:pt x="1018" y="5581"/>
                </a:cubicBezTo>
                <a:cubicBezTo>
                  <a:pt x="1034" y="5613"/>
                  <a:pt x="1066" y="5645"/>
                  <a:pt x="1114" y="5660"/>
                </a:cubicBezTo>
                <a:lnTo>
                  <a:pt x="1129" y="5660"/>
                </a:lnTo>
                <a:cubicBezTo>
                  <a:pt x="1177" y="5660"/>
                  <a:pt x="1209" y="5629"/>
                  <a:pt x="1225" y="5597"/>
                </a:cubicBezTo>
                <a:cubicBezTo>
                  <a:pt x="1304" y="5501"/>
                  <a:pt x="1400" y="5406"/>
                  <a:pt x="1479" y="5311"/>
                </a:cubicBezTo>
                <a:lnTo>
                  <a:pt x="1702" y="5056"/>
                </a:lnTo>
                <a:lnTo>
                  <a:pt x="2226" y="4516"/>
                </a:lnTo>
                <a:lnTo>
                  <a:pt x="2401" y="4325"/>
                </a:lnTo>
                <a:lnTo>
                  <a:pt x="2401" y="4325"/>
                </a:lnTo>
                <a:cubicBezTo>
                  <a:pt x="2385" y="4468"/>
                  <a:pt x="2370" y="4627"/>
                  <a:pt x="2370" y="4786"/>
                </a:cubicBezTo>
                <a:cubicBezTo>
                  <a:pt x="2354" y="5056"/>
                  <a:pt x="2354" y="5342"/>
                  <a:pt x="2338" y="5629"/>
                </a:cubicBezTo>
                <a:cubicBezTo>
                  <a:pt x="2322" y="5819"/>
                  <a:pt x="2306" y="6026"/>
                  <a:pt x="2306" y="6217"/>
                </a:cubicBezTo>
                <a:lnTo>
                  <a:pt x="2306" y="6551"/>
                </a:lnTo>
                <a:lnTo>
                  <a:pt x="2306" y="6885"/>
                </a:lnTo>
                <a:cubicBezTo>
                  <a:pt x="2306" y="6932"/>
                  <a:pt x="2354" y="6980"/>
                  <a:pt x="2417" y="6996"/>
                </a:cubicBezTo>
                <a:cubicBezTo>
                  <a:pt x="2465" y="6996"/>
                  <a:pt x="2529" y="6964"/>
                  <a:pt x="2529" y="6901"/>
                </a:cubicBezTo>
                <a:cubicBezTo>
                  <a:pt x="2544" y="6869"/>
                  <a:pt x="2544" y="6837"/>
                  <a:pt x="2529" y="6821"/>
                </a:cubicBezTo>
                <a:cubicBezTo>
                  <a:pt x="2544" y="6805"/>
                  <a:pt x="2544" y="6789"/>
                  <a:pt x="2529" y="6789"/>
                </a:cubicBezTo>
                <a:cubicBezTo>
                  <a:pt x="2529" y="6614"/>
                  <a:pt x="2529" y="6424"/>
                  <a:pt x="2529" y="6265"/>
                </a:cubicBezTo>
                <a:cubicBezTo>
                  <a:pt x="2544" y="6090"/>
                  <a:pt x="2560" y="5931"/>
                  <a:pt x="2560" y="5756"/>
                </a:cubicBezTo>
                <a:cubicBezTo>
                  <a:pt x="2576" y="5358"/>
                  <a:pt x="2592" y="4945"/>
                  <a:pt x="2608" y="4548"/>
                </a:cubicBezTo>
                <a:cubicBezTo>
                  <a:pt x="2624" y="4548"/>
                  <a:pt x="2640" y="4563"/>
                  <a:pt x="2640" y="4579"/>
                </a:cubicBezTo>
                <a:lnTo>
                  <a:pt x="2751" y="4722"/>
                </a:lnTo>
                <a:cubicBezTo>
                  <a:pt x="2799" y="4786"/>
                  <a:pt x="2831" y="4834"/>
                  <a:pt x="2878" y="4881"/>
                </a:cubicBezTo>
                <a:cubicBezTo>
                  <a:pt x="2990" y="5009"/>
                  <a:pt x="3101" y="5152"/>
                  <a:pt x="3212" y="5279"/>
                </a:cubicBezTo>
                <a:lnTo>
                  <a:pt x="3419" y="5470"/>
                </a:lnTo>
                <a:lnTo>
                  <a:pt x="3514" y="5581"/>
                </a:lnTo>
                <a:cubicBezTo>
                  <a:pt x="3546" y="5613"/>
                  <a:pt x="3578" y="5645"/>
                  <a:pt x="3610" y="5676"/>
                </a:cubicBezTo>
                <a:cubicBezTo>
                  <a:pt x="3636" y="5690"/>
                  <a:pt x="3662" y="5697"/>
                  <a:pt x="3686" y="5697"/>
                </a:cubicBezTo>
                <a:cubicBezTo>
                  <a:pt x="3721" y="5697"/>
                  <a:pt x="3750" y="5682"/>
                  <a:pt x="3769" y="5645"/>
                </a:cubicBezTo>
                <a:cubicBezTo>
                  <a:pt x="3816" y="5597"/>
                  <a:pt x="3800" y="5533"/>
                  <a:pt x="3753" y="5486"/>
                </a:cubicBezTo>
                <a:cubicBezTo>
                  <a:pt x="3673" y="5422"/>
                  <a:pt x="3610" y="5358"/>
                  <a:pt x="3546" y="5279"/>
                </a:cubicBezTo>
                <a:cubicBezTo>
                  <a:pt x="3498" y="5215"/>
                  <a:pt x="3451" y="5183"/>
                  <a:pt x="3371" y="5088"/>
                </a:cubicBezTo>
                <a:cubicBezTo>
                  <a:pt x="3308" y="5009"/>
                  <a:pt x="3228" y="4929"/>
                  <a:pt x="3149" y="4834"/>
                </a:cubicBezTo>
                <a:cubicBezTo>
                  <a:pt x="3085" y="4754"/>
                  <a:pt x="2990" y="4659"/>
                  <a:pt x="2926" y="4548"/>
                </a:cubicBezTo>
                <a:cubicBezTo>
                  <a:pt x="2847" y="4436"/>
                  <a:pt x="2767" y="4357"/>
                  <a:pt x="2688" y="4245"/>
                </a:cubicBezTo>
                <a:lnTo>
                  <a:pt x="2640" y="4182"/>
                </a:lnTo>
                <a:lnTo>
                  <a:pt x="2640" y="4150"/>
                </a:lnTo>
                <a:lnTo>
                  <a:pt x="2672" y="4150"/>
                </a:lnTo>
                <a:cubicBezTo>
                  <a:pt x="3165" y="4166"/>
                  <a:pt x="3657" y="4182"/>
                  <a:pt x="4150" y="4198"/>
                </a:cubicBezTo>
                <a:lnTo>
                  <a:pt x="5168" y="4230"/>
                </a:lnTo>
                <a:lnTo>
                  <a:pt x="5184" y="4230"/>
                </a:lnTo>
                <a:cubicBezTo>
                  <a:pt x="5327" y="4230"/>
                  <a:pt x="5327" y="3991"/>
                  <a:pt x="5184" y="3991"/>
                </a:cubicBezTo>
                <a:cubicBezTo>
                  <a:pt x="4691" y="3991"/>
                  <a:pt x="4214" y="3959"/>
                  <a:pt x="3721" y="3943"/>
                </a:cubicBezTo>
                <a:lnTo>
                  <a:pt x="2799" y="3912"/>
                </a:lnTo>
                <a:cubicBezTo>
                  <a:pt x="2974" y="3737"/>
                  <a:pt x="3133" y="3562"/>
                  <a:pt x="3292" y="3387"/>
                </a:cubicBezTo>
                <a:cubicBezTo>
                  <a:pt x="3578" y="3069"/>
                  <a:pt x="3880" y="2767"/>
                  <a:pt x="4166" y="2481"/>
                </a:cubicBezTo>
                <a:cubicBezTo>
                  <a:pt x="4214" y="2433"/>
                  <a:pt x="4214" y="2353"/>
                  <a:pt x="4166" y="2322"/>
                </a:cubicBezTo>
                <a:cubicBezTo>
                  <a:pt x="4150" y="2290"/>
                  <a:pt x="4118" y="2290"/>
                  <a:pt x="4087" y="2290"/>
                </a:cubicBezTo>
                <a:cubicBezTo>
                  <a:pt x="4055" y="2290"/>
                  <a:pt x="4023" y="2290"/>
                  <a:pt x="4007" y="2322"/>
                </a:cubicBezTo>
                <a:cubicBezTo>
                  <a:pt x="3657" y="2671"/>
                  <a:pt x="3324" y="3037"/>
                  <a:pt x="2974" y="3403"/>
                </a:cubicBezTo>
                <a:lnTo>
                  <a:pt x="2688" y="3705"/>
                </a:lnTo>
                <a:lnTo>
                  <a:pt x="2688" y="3514"/>
                </a:lnTo>
                <a:cubicBezTo>
                  <a:pt x="2688" y="3435"/>
                  <a:pt x="2672" y="3355"/>
                  <a:pt x="2688" y="3260"/>
                </a:cubicBezTo>
                <a:cubicBezTo>
                  <a:pt x="2688" y="3164"/>
                  <a:pt x="2688" y="3069"/>
                  <a:pt x="2688" y="2989"/>
                </a:cubicBezTo>
                <a:cubicBezTo>
                  <a:pt x="2703" y="2846"/>
                  <a:pt x="2703" y="2719"/>
                  <a:pt x="2703" y="2592"/>
                </a:cubicBezTo>
                <a:lnTo>
                  <a:pt x="2703" y="2194"/>
                </a:lnTo>
                <a:cubicBezTo>
                  <a:pt x="2719" y="1956"/>
                  <a:pt x="2735" y="1733"/>
                  <a:pt x="2735" y="1495"/>
                </a:cubicBezTo>
                <a:cubicBezTo>
                  <a:pt x="2751" y="1082"/>
                  <a:pt x="2751" y="652"/>
                  <a:pt x="2767" y="239"/>
                </a:cubicBezTo>
                <a:lnTo>
                  <a:pt x="2767" y="207"/>
                </a:lnTo>
                <a:lnTo>
                  <a:pt x="2767" y="128"/>
                </a:lnTo>
                <a:cubicBezTo>
                  <a:pt x="2783" y="96"/>
                  <a:pt x="2767" y="64"/>
                  <a:pt x="2751" y="48"/>
                </a:cubicBezTo>
                <a:cubicBezTo>
                  <a:pt x="2735" y="16"/>
                  <a:pt x="2703" y="0"/>
                  <a:pt x="26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52"/>
          <p:cNvSpPr/>
          <p:nvPr/>
        </p:nvSpPr>
        <p:spPr>
          <a:xfrm>
            <a:off x="1877575" y="666725"/>
            <a:ext cx="80524" cy="40300"/>
          </a:xfrm>
          <a:custGeom>
            <a:avLst/>
            <a:gdLst/>
            <a:ahLst/>
            <a:cxnLst/>
            <a:rect l="l" t="t" r="r" b="b"/>
            <a:pathLst>
              <a:path w="1019" h="510" extrusionOk="0">
                <a:moveTo>
                  <a:pt x="510" y="1"/>
                </a:moveTo>
                <a:cubicBezTo>
                  <a:pt x="1" y="1"/>
                  <a:pt x="1" y="509"/>
                  <a:pt x="510" y="509"/>
                </a:cubicBezTo>
                <a:cubicBezTo>
                  <a:pt x="1018" y="509"/>
                  <a:pt x="1018" y="1"/>
                  <a:pt x="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</p:bldLst>
  </p:timing>
</p:sld>
</file>

<file path=ppt/theme/theme1.xml><?xml version="1.0" encoding="utf-8"?>
<a:theme xmlns:a="http://schemas.openxmlformats.org/drawingml/2006/main" name="Love Potion Perfume MK Campaign by Slidesgo">
  <a:themeElements>
    <a:clrScheme name="Simple Light">
      <a:dk1>
        <a:srgbClr val="662045"/>
      </a:dk1>
      <a:lt1>
        <a:srgbClr val="F9D7E3"/>
      </a:lt1>
      <a:dk2>
        <a:srgbClr val="F291AB"/>
      </a:dk2>
      <a:lt2>
        <a:srgbClr val="F24607"/>
      </a:lt2>
      <a:accent1>
        <a:srgbClr val="A58FD9"/>
      </a:accent1>
      <a:accent2>
        <a:srgbClr val="7F65D1"/>
      </a:accent2>
      <a:accent3>
        <a:srgbClr val="31A499"/>
      </a:accent3>
      <a:accent4>
        <a:srgbClr val="F7F4DA"/>
      </a:accent4>
      <a:accent5>
        <a:srgbClr val="FFFFFF"/>
      </a:accent5>
      <a:accent6>
        <a:srgbClr val="FFFFFF"/>
      </a:accent6>
      <a:hlink>
        <a:srgbClr val="662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Presentación en pantalla (16:9)</PresentationFormat>
  <Paragraphs>17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Lucida Fax</vt:lpstr>
      <vt:lpstr>Anaheim</vt:lpstr>
      <vt:lpstr>Elsie Swash Caps</vt:lpstr>
      <vt:lpstr>Georgia</vt:lpstr>
      <vt:lpstr>Montserrat Medium</vt:lpstr>
      <vt:lpstr>Google Sans</vt:lpstr>
      <vt:lpstr>Arial</vt:lpstr>
      <vt:lpstr>Love Potion Perfume MK Campaign by Slidesgo</vt:lpstr>
      <vt:lpstr>SAN  VALENTIN</vt:lpstr>
      <vt:lpstr>01</vt:lpstr>
      <vt:lpstr>¿QUÉ ES?</vt:lpstr>
      <vt:lpstr>¿QUÉ OCURRE EN SAN VALENTIN?</vt:lpstr>
      <vt:lpstr>EJEMPLOS:</vt:lpstr>
      <vt:lpstr>CARTA</vt:lpstr>
      <vt:lpstr>~GRACIAS~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Hp</cp:lastModifiedBy>
  <cp:revision>1</cp:revision>
  <dcterms:modified xsi:type="dcterms:W3CDTF">2025-02-13T15:34:47Z</dcterms:modified>
</cp:coreProperties>
</file>