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667A0-D963-FF1C-DBCB-3F314A536F3A}"/>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9750C45B-C872-23F4-8D78-05D9F94C7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29011D5C-86ED-3993-0B05-33C87F3DA99F}"/>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5" name="Marcador de pie de página 4">
            <a:extLst>
              <a:ext uri="{FF2B5EF4-FFF2-40B4-BE49-F238E27FC236}">
                <a16:creationId xmlns:a16="http://schemas.microsoft.com/office/drawing/2014/main" id="{1537BA8A-91BF-6ED2-D277-6E481B8BFE6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5D1B24-BA76-0B23-7188-B7A4BAE517BD}"/>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170521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EE2C9-CB76-4A6F-DF93-04850321E946}"/>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B693AAB2-79A7-727D-FDF2-A10BB527E0B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1A9915D-0656-601C-4E84-9A862948ABCC}"/>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5" name="Marcador de pie de página 4">
            <a:extLst>
              <a:ext uri="{FF2B5EF4-FFF2-40B4-BE49-F238E27FC236}">
                <a16:creationId xmlns:a16="http://schemas.microsoft.com/office/drawing/2014/main" id="{8AA3DEF6-FE99-E9D7-5C2E-DF595C6F7B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F47B18-568B-27B7-5983-172AA1AC89BE}"/>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404699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C80F19-E0C2-FC9D-ABCA-76E4AF3C4D4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128BCADC-D0BC-1A26-39A2-3D38E2ED2FD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E9045AF-DA33-FB6C-C658-0B4A1C63C40B}"/>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5" name="Marcador de pie de página 4">
            <a:extLst>
              <a:ext uri="{FF2B5EF4-FFF2-40B4-BE49-F238E27FC236}">
                <a16:creationId xmlns:a16="http://schemas.microsoft.com/office/drawing/2014/main" id="{95B1611E-0952-3D79-3A67-1AA9C747496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5A679B0-0B7C-B3E7-4A1D-F2894C2DBD05}"/>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373047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A62F0-980A-AD4F-18FD-C7795E54AE8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1234B96E-E0EA-D281-A79D-64AA2C7BF3F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1954053-E45C-CCAA-0538-51F31CBFF095}"/>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5" name="Marcador de pie de página 4">
            <a:extLst>
              <a:ext uri="{FF2B5EF4-FFF2-40B4-BE49-F238E27FC236}">
                <a16:creationId xmlns:a16="http://schemas.microsoft.com/office/drawing/2014/main" id="{BA9C5D8B-116C-E703-4101-ED081FE993D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6E6893F-B4C8-D7FF-3574-7CF3E332D597}"/>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318894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C9EB0-5E99-6CBD-1668-BBDD7F71F1AE}"/>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A8CA2627-BD2C-AB36-6AE6-15573131E1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46DAECC-64DD-FDAE-F015-97FEECFCF4B4}"/>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5" name="Marcador de pie de página 4">
            <a:extLst>
              <a:ext uri="{FF2B5EF4-FFF2-40B4-BE49-F238E27FC236}">
                <a16:creationId xmlns:a16="http://schemas.microsoft.com/office/drawing/2014/main" id="{1DE16703-3C17-8E31-465E-90BF1AD45A0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44A4F75-8182-4E04-DDCB-4367847C95C0}"/>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169762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1B352-7618-B95E-18BA-DDD6C385C7FE}"/>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6E59EF83-BE5A-83F5-DFB4-DAA70C28A0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BEB0D5AB-9DF5-01A2-2AF7-22F9DB40573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EE5A0CF-B217-A6CF-1A6D-2798EC205303}"/>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6" name="Marcador de pie de página 5">
            <a:extLst>
              <a:ext uri="{FF2B5EF4-FFF2-40B4-BE49-F238E27FC236}">
                <a16:creationId xmlns:a16="http://schemas.microsoft.com/office/drawing/2014/main" id="{E14901A8-C2F6-700E-B7EA-371FC37ACD0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F4E72C4-DB28-9294-7CC6-832B7EC9BA25}"/>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120319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0C826-5C77-5A9A-3C23-D61E962108A9}"/>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126B3E2-5FB1-731D-604F-3D07DB614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65D53D7-22A5-D7E9-CFD0-E4C954B8645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C0B05CB1-5ACB-2662-09F1-9FFC2DE45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5ACFBA0-B1CB-7C89-2359-EAF2165006D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055F66D9-15DA-A058-5838-051A4D12B88D}"/>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8" name="Marcador de pie de página 7">
            <a:extLst>
              <a:ext uri="{FF2B5EF4-FFF2-40B4-BE49-F238E27FC236}">
                <a16:creationId xmlns:a16="http://schemas.microsoft.com/office/drawing/2014/main" id="{F658BF89-6AA1-98E0-2ACB-9E51D94B1D5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AF903BD-DB73-C72C-7E84-8C9258141CAF}"/>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22660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4F81B-331F-A18F-4E35-BD57B6568828}"/>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CAA6E176-6B13-9A60-09A7-8729DF2B1268}"/>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4" name="Marcador de pie de página 3">
            <a:extLst>
              <a:ext uri="{FF2B5EF4-FFF2-40B4-BE49-F238E27FC236}">
                <a16:creationId xmlns:a16="http://schemas.microsoft.com/office/drawing/2014/main" id="{32BB1A64-E280-7804-70D0-B8CBDBABB54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B66A784-32C4-B6FF-A2DD-42D8CECBA146}"/>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173205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BF6984-DC8C-F1FC-1FCC-4CB3880C158F}"/>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3" name="Marcador de pie de página 2">
            <a:extLst>
              <a:ext uri="{FF2B5EF4-FFF2-40B4-BE49-F238E27FC236}">
                <a16:creationId xmlns:a16="http://schemas.microsoft.com/office/drawing/2014/main" id="{668982E0-4639-BE32-5EA2-39DF700611E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C464368-4A53-4720-1295-AC014D4E4C17}"/>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97305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7FD59-ADC4-0C07-AA73-37344C5F0F9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1536D62-55B8-09D6-4BAB-0E041D72A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7C32E972-6B65-C081-D75F-894FCADB1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43C467A-A73A-EE10-EC27-47BB12F8CB37}"/>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6" name="Marcador de pie de página 5">
            <a:extLst>
              <a:ext uri="{FF2B5EF4-FFF2-40B4-BE49-F238E27FC236}">
                <a16:creationId xmlns:a16="http://schemas.microsoft.com/office/drawing/2014/main" id="{79CA04A0-0024-19F3-826E-CB1D0CC6095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EC5A8AE-0E6D-12E3-1F8B-B41DB941C89B}"/>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53371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5097F-B617-F1DA-878D-375116C4193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BB5DEB70-3A54-5274-B844-365CB54747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89D666C-FB36-21A1-139C-372095A45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01AF99-8A37-6AA6-B62E-4BEBE808694E}"/>
              </a:ext>
            </a:extLst>
          </p:cNvPr>
          <p:cNvSpPr>
            <a:spLocks noGrp="1"/>
          </p:cNvSpPr>
          <p:nvPr>
            <p:ph type="dt" sz="half" idx="10"/>
          </p:nvPr>
        </p:nvSpPr>
        <p:spPr/>
        <p:txBody>
          <a:bodyPr/>
          <a:lstStyle/>
          <a:p>
            <a:fld id="{1F3666AC-BE4E-DE49-A92C-0BB036EDFCCC}" type="datetimeFigureOut">
              <a:rPr lang="es-MX" smtClean="0"/>
              <a:t>19/02/25</a:t>
            </a:fld>
            <a:endParaRPr lang="es-MX"/>
          </a:p>
        </p:txBody>
      </p:sp>
      <p:sp>
        <p:nvSpPr>
          <p:cNvPr id="6" name="Marcador de pie de página 5">
            <a:extLst>
              <a:ext uri="{FF2B5EF4-FFF2-40B4-BE49-F238E27FC236}">
                <a16:creationId xmlns:a16="http://schemas.microsoft.com/office/drawing/2014/main" id="{E50A1CB1-6450-CDC9-4C96-54503F619D4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EE33049-8C96-4EDC-7EEB-1CF29C0B30F7}"/>
              </a:ext>
            </a:extLst>
          </p:cNvPr>
          <p:cNvSpPr>
            <a:spLocks noGrp="1"/>
          </p:cNvSpPr>
          <p:nvPr>
            <p:ph type="sldNum" sz="quarter" idx="12"/>
          </p:nvPr>
        </p:nvSpPr>
        <p:spPr/>
        <p:txBody>
          <a:bodyPr/>
          <a:lstStyle/>
          <a:p>
            <a:fld id="{68C01DC3-87C1-E546-AD26-45B276332831}" type="slidenum">
              <a:rPr lang="es-MX" smtClean="0"/>
              <a:t>‹Nº›</a:t>
            </a:fld>
            <a:endParaRPr lang="es-MX"/>
          </a:p>
        </p:txBody>
      </p:sp>
    </p:spTree>
    <p:extLst>
      <p:ext uri="{BB962C8B-B14F-4D97-AF65-F5344CB8AC3E}">
        <p14:creationId xmlns:p14="http://schemas.microsoft.com/office/powerpoint/2010/main" val="30052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407A60-0DFB-AF02-F6A0-3CCB71D1C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387BCEB-100F-63A7-5A6A-9E2F04332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BE99BD4-DAEC-A7FF-F422-E5F6BB7AA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3666AC-BE4E-DE49-A92C-0BB036EDFCCC}" type="datetimeFigureOut">
              <a:rPr lang="es-MX" smtClean="0"/>
              <a:t>19/02/25</a:t>
            </a:fld>
            <a:endParaRPr lang="es-MX"/>
          </a:p>
        </p:txBody>
      </p:sp>
      <p:sp>
        <p:nvSpPr>
          <p:cNvPr id="5" name="Marcador de pie de página 4">
            <a:extLst>
              <a:ext uri="{FF2B5EF4-FFF2-40B4-BE49-F238E27FC236}">
                <a16:creationId xmlns:a16="http://schemas.microsoft.com/office/drawing/2014/main" id="{E2E47997-D370-EB3C-98AB-2D14CF8EA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C7457BD1-5921-B03B-E82D-66E67D467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C01DC3-87C1-E546-AD26-45B276332831}" type="slidenum">
              <a:rPr lang="es-MX" smtClean="0"/>
              <a:t>‹Nº›</a:t>
            </a:fld>
            <a:endParaRPr lang="es-MX"/>
          </a:p>
        </p:txBody>
      </p:sp>
    </p:spTree>
    <p:extLst>
      <p:ext uri="{BB962C8B-B14F-4D97-AF65-F5344CB8AC3E}">
        <p14:creationId xmlns:p14="http://schemas.microsoft.com/office/powerpoint/2010/main" val="4005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76000" b="-7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C83F1-2837-51BD-C30D-6BD15D97FB3F}"/>
              </a:ext>
            </a:extLst>
          </p:cNvPr>
          <p:cNvSpPr>
            <a:spLocks noGrp="1"/>
          </p:cNvSpPr>
          <p:nvPr>
            <p:ph type="ctrTitle"/>
          </p:nvPr>
        </p:nvSpPr>
        <p:spPr>
          <a:xfrm>
            <a:off x="1524000" y="116594"/>
            <a:ext cx="9002889" cy="847724"/>
          </a:xfrm>
          <a:solidFill>
            <a:schemeClr val="bg1"/>
          </a:solidFill>
          <a:ln>
            <a:solidFill>
              <a:schemeClr val="bg1">
                <a:lumMod val="75000"/>
              </a:schemeClr>
            </a:solidFill>
          </a:ln>
        </p:spPr>
        <p:txBody>
          <a:bodyPr>
            <a:normAutofit/>
          </a:bodyPr>
          <a:lstStyle/>
          <a:p>
            <a:r>
              <a:rPr lang="es-MX" sz="5000" dirty="0">
                <a:latin typeface="Baguet Script" pitchFamily="2" charset="77"/>
              </a:rPr>
              <a:t>¿Cómo me veo en un año?</a:t>
            </a:r>
          </a:p>
        </p:txBody>
      </p:sp>
      <p:sp>
        <p:nvSpPr>
          <p:cNvPr id="3" name="Subtítulo 2">
            <a:extLst>
              <a:ext uri="{FF2B5EF4-FFF2-40B4-BE49-F238E27FC236}">
                <a16:creationId xmlns:a16="http://schemas.microsoft.com/office/drawing/2014/main" id="{8BCAB4B5-F2D6-6D18-8D2E-F584EECDAD2F}"/>
              </a:ext>
            </a:extLst>
          </p:cNvPr>
          <p:cNvSpPr>
            <a:spLocks noGrp="1"/>
          </p:cNvSpPr>
          <p:nvPr>
            <p:ph type="subTitle" idx="1"/>
          </p:nvPr>
        </p:nvSpPr>
        <p:spPr>
          <a:xfrm>
            <a:off x="1524000" y="1603906"/>
            <a:ext cx="9144000" cy="1655762"/>
          </a:xfrm>
          <a:solidFill>
            <a:schemeClr val="bg1"/>
          </a:solidFill>
        </p:spPr>
        <p:txBody>
          <a:bodyPr>
            <a:normAutofit fontScale="92500"/>
          </a:bodyPr>
          <a:lstStyle/>
          <a:p>
            <a:r>
              <a:rPr lang="es-MX" dirty="0">
                <a:latin typeface="Arial Rounded MT Bold" panose="020F0704030504030204" pitchFamily="34" charset="77"/>
                <a:cs typeface="Aharoni" panose="02010803020104030203" pitchFamily="2" charset="-79"/>
              </a:rPr>
              <a:t>Yo en un año me veo en segundo de secundaria, más estresada por los nuevos temas, quizá con más amigos, manteniendo una vida sana y activa, no dejar de lado mis actividades o hobbies cómo jugar voleibol, pintar, y descubrir nuevas cosas, y quizá mejore en la mayoría de las cosas qué hago </a:t>
            </a:r>
          </a:p>
        </p:txBody>
      </p:sp>
      <p:pic>
        <p:nvPicPr>
          <p:cNvPr id="4" name="Imagen 3">
            <a:extLst>
              <a:ext uri="{FF2B5EF4-FFF2-40B4-BE49-F238E27FC236}">
                <a16:creationId xmlns:a16="http://schemas.microsoft.com/office/drawing/2014/main" id="{A9F5194A-1689-44A1-8DFD-332359D15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57" y="3598333"/>
            <a:ext cx="3393429" cy="2937935"/>
          </a:xfrm>
          <a:prstGeom prst="rect">
            <a:avLst/>
          </a:prstGeom>
          <a:effectLst>
            <a:outerShdw blurRad="50800" dist="76200" dir="2700000" algn="tl" rotWithShape="0">
              <a:prstClr val="black">
                <a:alpha val="40000"/>
              </a:prstClr>
            </a:outerShdw>
            <a:reflection blurRad="6350" stA="52000" endA="300" endPos="35000" dir="5400000" sy="-100000" algn="bl" rotWithShape="0"/>
          </a:effectLst>
        </p:spPr>
      </p:pic>
      <p:pic>
        <p:nvPicPr>
          <p:cNvPr id="5" name="Imagen 4">
            <a:extLst>
              <a:ext uri="{FF2B5EF4-FFF2-40B4-BE49-F238E27FC236}">
                <a16:creationId xmlns:a16="http://schemas.microsoft.com/office/drawing/2014/main" id="{4945F357-0A18-E85C-B8BA-932DF5149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624" y="3598333"/>
            <a:ext cx="3846792" cy="2937935"/>
          </a:xfrm>
          <a:prstGeom prst="rect">
            <a:avLst/>
          </a:prstGeom>
          <a:effectLst>
            <a:outerShdw blurRad="50800" dist="76200" dir="2700000" algn="tl" rotWithShape="0">
              <a:prstClr val="black">
                <a:alpha val="40000"/>
              </a:prstClr>
            </a:outerShdw>
            <a:reflection blurRad="6350" stA="52000" endA="300" endPos="35000" dir="5400000" sy="-100000" algn="bl" rotWithShape="0"/>
          </a:effectLst>
        </p:spPr>
      </p:pic>
      <p:pic>
        <p:nvPicPr>
          <p:cNvPr id="6" name="Imagen 5">
            <a:extLst>
              <a:ext uri="{FF2B5EF4-FFF2-40B4-BE49-F238E27FC236}">
                <a16:creationId xmlns:a16="http://schemas.microsoft.com/office/drawing/2014/main" id="{5F31D299-ED90-FB4A-CF75-A68C32CB47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7454" y="3598333"/>
            <a:ext cx="3047882" cy="3057573"/>
          </a:xfrm>
          <a:prstGeom prst="rect">
            <a:avLst/>
          </a:prstGeom>
          <a:effectLst>
            <a:outerShdw blurRad="50800" dist="762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42468982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76000" b="-7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7DF384-E265-D433-5222-B107BABCA59A}"/>
              </a:ext>
            </a:extLst>
          </p:cNvPr>
          <p:cNvSpPr>
            <a:spLocks noGrp="1"/>
          </p:cNvSpPr>
          <p:nvPr>
            <p:ph type="title"/>
          </p:nvPr>
        </p:nvSpPr>
        <p:spPr>
          <a:xfrm>
            <a:off x="2644421" y="285926"/>
            <a:ext cx="7176912" cy="854992"/>
          </a:xfrm>
          <a:solidFill>
            <a:schemeClr val="bg1"/>
          </a:solidFill>
          <a:ln>
            <a:solidFill>
              <a:schemeClr val="bg1">
                <a:lumMod val="75000"/>
              </a:schemeClr>
            </a:solidFill>
          </a:ln>
        </p:spPr>
        <p:txBody>
          <a:bodyPr>
            <a:noAutofit/>
          </a:bodyPr>
          <a:lstStyle/>
          <a:p>
            <a:r>
              <a:rPr lang="es-MX" sz="5000" dirty="0">
                <a:latin typeface="Baguet Script" pitchFamily="2" charset="77"/>
              </a:rPr>
              <a:t>   ¿Cómo me veo en 5 años?</a:t>
            </a:r>
          </a:p>
        </p:txBody>
      </p:sp>
      <p:sp>
        <p:nvSpPr>
          <p:cNvPr id="3" name="Marcador de contenido 2">
            <a:extLst>
              <a:ext uri="{FF2B5EF4-FFF2-40B4-BE49-F238E27FC236}">
                <a16:creationId xmlns:a16="http://schemas.microsoft.com/office/drawing/2014/main" id="{D373C482-27F4-6053-1203-66854DEE6368}"/>
              </a:ext>
            </a:extLst>
          </p:cNvPr>
          <p:cNvSpPr>
            <a:spLocks noGrp="1"/>
          </p:cNvSpPr>
          <p:nvPr>
            <p:ph idx="1"/>
          </p:nvPr>
        </p:nvSpPr>
        <p:spPr>
          <a:xfrm>
            <a:off x="975077" y="1472847"/>
            <a:ext cx="10515600" cy="1956153"/>
          </a:xfrm>
          <a:solidFill>
            <a:schemeClr val="bg1"/>
          </a:solidFill>
          <a:ln>
            <a:solidFill>
              <a:schemeClr val="bg1">
                <a:lumMod val="90000"/>
              </a:schemeClr>
            </a:solidFill>
          </a:ln>
        </p:spPr>
        <p:txBody>
          <a:bodyPr>
            <a:normAutofit/>
          </a:bodyPr>
          <a:lstStyle/>
          <a:p>
            <a:r>
              <a:rPr lang="es-MX" sz="2200" dirty="0">
                <a:latin typeface="Arial Rounded MT Bold" panose="020F0704030504030204" pitchFamily="34" charset="77"/>
              </a:rPr>
              <a:t>Yo la verdad no tengo ni la menor idea de que podría estar pasando ahí, supongo que en esos momentos estaré en preparatoria posiblemente aprendiendo muchas cosas que no sabía, pensando en que voy a estudiar y cosas importantes sobre la vida y la escuela.</a:t>
            </a:r>
          </a:p>
        </p:txBody>
      </p:sp>
      <p:pic>
        <p:nvPicPr>
          <p:cNvPr id="4" name="Imagen 3">
            <a:extLst>
              <a:ext uri="{FF2B5EF4-FFF2-40B4-BE49-F238E27FC236}">
                <a16:creationId xmlns:a16="http://schemas.microsoft.com/office/drawing/2014/main" id="{B6814E84-26DF-B8A9-5174-F61D4BAFE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0" y="3732918"/>
            <a:ext cx="2921000" cy="2895600"/>
          </a:xfrm>
          <a:prstGeom prst="rect">
            <a:avLst/>
          </a:prstGeom>
          <a:effectLst>
            <a:outerShdw blurRad="50800" dist="762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14397672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76000" b="-7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5F6D9-42CF-FBAF-3D73-42C5DF47BFAF}"/>
              </a:ext>
            </a:extLst>
          </p:cNvPr>
          <p:cNvSpPr>
            <a:spLocks noGrp="1"/>
          </p:cNvSpPr>
          <p:nvPr>
            <p:ph type="title"/>
          </p:nvPr>
        </p:nvSpPr>
        <p:spPr>
          <a:xfrm>
            <a:off x="2640188" y="359656"/>
            <a:ext cx="6911623" cy="896762"/>
          </a:xfrm>
          <a:solidFill>
            <a:schemeClr val="bg1"/>
          </a:solidFill>
          <a:ln>
            <a:solidFill>
              <a:schemeClr val="bg1">
                <a:lumMod val="75000"/>
              </a:schemeClr>
            </a:solidFill>
          </a:ln>
        </p:spPr>
        <p:txBody>
          <a:bodyPr>
            <a:normAutofit/>
          </a:bodyPr>
          <a:lstStyle/>
          <a:p>
            <a:r>
              <a:rPr lang="es-MX" sz="5000" dirty="0">
                <a:latin typeface="Baguet Script" pitchFamily="2" charset="77"/>
              </a:rPr>
              <a:t>¿Cómo me veo en 10 años?</a:t>
            </a:r>
          </a:p>
        </p:txBody>
      </p:sp>
      <p:sp>
        <p:nvSpPr>
          <p:cNvPr id="3" name="Marcador de contenido 2">
            <a:extLst>
              <a:ext uri="{FF2B5EF4-FFF2-40B4-BE49-F238E27FC236}">
                <a16:creationId xmlns:a16="http://schemas.microsoft.com/office/drawing/2014/main" id="{6B2E2F11-C36D-F50B-AA67-3619FF5DB4E1}"/>
              </a:ext>
            </a:extLst>
          </p:cNvPr>
          <p:cNvSpPr>
            <a:spLocks noGrp="1"/>
          </p:cNvSpPr>
          <p:nvPr>
            <p:ph idx="1"/>
          </p:nvPr>
        </p:nvSpPr>
        <p:spPr>
          <a:xfrm>
            <a:off x="739422" y="1853847"/>
            <a:ext cx="10515600" cy="1899709"/>
          </a:xfrm>
          <a:solidFill>
            <a:schemeClr val="bg1"/>
          </a:solidFill>
          <a:ln>
            <a:solidFill>
              <a:schemeClr val="bg1">
                <a:lumMod val="75000"/>
              </a:schemeClr>
            </a:solidFill>
          </a:ln>
        </p:spPr>
        <p:txBody>
          <a:bodyPr>
            <a:normAutofit/>
          </a:bodyPr>
          <a:lstStyle/>
          <a:p>
            <a:r>
              <a:rPr lang="es-MX" sz="2200" dirty="0">
                <a:latin typeface="Arial Rounded MT Bold" panose="020F0704030504030204" pitchFamily="34" charset="77"/>
              </a:rPr>
              <a:t>Si no tenía idea de 5 años ahora de 10, supongo que estaría terminado mi carrera, apunto de graduarme, comen mucho más conocimientos, probablemente seguiría jugando voleibol, estaría buscando algunos lugares como un departamento o lugares para mi negocio o lo que sea.</a:t>
            </a:r>
          </a:p>
        </p:txBody>
      </p:sp>
      <p:pic>
        <p:nvPicPr>
          <p:cNvPr id="4" name="Imagen 3">
            <a:extLst>
              <a:ext uri="{FF2B5EF4-FFF2-40B4-BE49-F238E27FC236}">
                <a16:creationId xmlns:a16="http://schemas.microsoft.com/office/drawing/2014/main" id="{03523DE0-6D5C-1626-A275-52CF920C6E33}"/>
              </a:ext>
            </a:extLst>
          </p:cNvPr>
          <p:cNvPicPr>
            <a:picLocks noChangeAspect="1"/>
          </p:cNvPicPr>
          <p:nvPr/>
        </p:nvPicPr>
        <p:blipFill>
          <a:blip r:embed="rId3">
            <a:extLst>
              <a:ext uri="{28A0092B-C50C-407E-A947-70E740481C1C}">
                <a14:useLocalDpi xmlns:a14="http://schemas.microsoft.com/office/drawing/2010/main" val="0"/>
              </a:ext>
            </a:extLst>
          </a:blip>
          <a:srcRect t="21004"/>
          <a:stretch/>
        </p:blipFill>
        <p:spPr>
          <a:xfrm>
            <a:off x="2390422" y="3979333"/>
            <a:ext cx="3298096" cy="2678288"/>
          </a:xfrm>
          <a:prstGeom prst="rect">
            <a:avLst/>
          </a:prstGeom>
          <a:effectLst>
            <a:outerShdw blurRad="50800" dist="76200" dir="2700000" algn="tl" rotWithShape="0">
              <a:prstClr val="black">
                <a:alpha val="40000"/>
              </a:prstClr>
            </a:outerShdw>
            <a:reflection blurRad="6350" stA="52000" endA="300" endPos="35000" dir="5400000" sy="-100000" algn="bl" rotWithShape="0"/>
          </a:effectLst>
        </p:spPr>
      </p:pic>
      <p:pic>
        <p:nvPicPr>
          <p:cNvPr id="5" name="Imagen 4">
            <a:extLst>
              <a:ext uri="{FF2B5EF4-FFF2-40B4-BE49-F238E27FC236}">
                <a16:creationId xmlns:a16="http://schemas.microsoft.com/office/drawing/2014/main" id="{A25571CC-E7E9-DFBE-EBDE-DCB4675E3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253" y="3979333"/>
            <a:ext cx="3370558" cy="2678288"/>
          </a:xfrm>
          <a:prstGeom prst="rect">
            <a:avLst/>
          </a:prstGeom>
          <a:effectLst>
            <a:outerShdw blurRad="50800" dist="76200" dir="5400000" algn="t"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6024833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3</Slides>
  <Notes>0</Notes>
  <HiddenSlides>0</HiddenSlide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¿Cómo me veo en un año?</vt:lpstr>
      <vt:lpstr>   ¿Cómo me veo en 5 años?</vt:lpstr>
      <vt:lpstr>¿Cómo me veo en 10 años?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me veo en un año?</dc:title>
  <dc:creator>Kid1 Inei</dc:creator>
  <cp:lastModifiedBy>Kid1 Inei</cp:lastModifiedBy>
  <cp:revision>1</cp:revision>
  <dcterms:created xsi:type="dcterms:W3CDTF">2025-02-20T04:18:33Z</dcterms:created>
  <dcterms:modified xsi:type="dcterms:W3CDTF">2025-02-20T04:44:04Z</dcterms:modified>
</cp:coreProperties>
</file>