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1/30/25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17/06/relationships/model3d" Target="../media/model3d3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t on a bed">
            <a:extLst>
              <a:ext uri="{FF2B5EF4-FFF2-40B4-BE49-F238E27FC236}">
                <a16:creationId xmlns:a16="http://schemas.microsoft.com/office/drawing/2014/main" id="{64D75EE5-AE95-3FD9-6A8C-638234B446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5418" r="-1" b="10307"/>
          <a:stretch/>
        </p:blipFill>
        <p:spPr>
          <a:xfrm>
            <a:off x="10849" y="15178"/>
            <a:ext cx="12188932" cy="68566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2BD166-54B8-3121-AC31-686AE5BA3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52" y="562251"/>
            <a:ext cx="10190071" cy="3145855"/>
          </a:xfrm>
        </p:spPr>
        <p:txBody>
          <a:bodyPr anchor="b">
            <a:normAutofit/>
          </a:bodyPr>
          <a:lstStyle/>
          <a:p>
            <a:r>
              <a:rPr lang="es-MX" sz="5400" dirty="0">
                <a:solidFill>
                  <a:srgbClr val="FFFFFF"/>
                </a:solidFill>
              </a:rPr>
              <a:t>Mi materia favorita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98EE1A-B591-A64B-5C41-05F1B3DA9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651" y="3659988"/>
            <a:ext cx="9781327" cy="2056617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s-MX" sz="2200" dirty="0">
                <a:solidFill>
                  <a:srgbClr val="FFFFFF"/>
                </a:solidFill>
              </a:rPr>
              <a:t>Tecnología </a:t>
            </a: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9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399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51F3A-3F20-B5BB-260E-1ABAC16B7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778" y="-1086631"/>
            <a:ext cx="9144000" cy="2387600"/>
          </a:xfrm>
          <a:ln w="31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0 h 2387600"/>
                      <a:gd name="connsiteX1" fmla="*/ 571500 w 9144000"/>
                      <a:gd name="connsiteY1" fmla="*/ 0 h 2387600"/>
                      <a:gd name="connsiteX2" fmla="*/ 1143000 w 9144000"/>
                      <a:gd name="connsiteY2" fmla="*/ 0 h 2387600"/>
                      <a:gd name="connsiteX3" fmla="*/ 1440180 w 9144000"/>
                      <a:gd name="connsiteY3" fmla="*/ 0 h 2387600"/>
                      <a:gd name="connsiteX4" fmla="*/ 2011680 w 9144000"/>
                      <a:gd name="connsiteY4" fmla="*/ 0 h 2387600"/>
                      <a:gd name="connsiteX5" fmla="*/ 2766060 w 9144000"/>
                      <a:gd name="connsiteY5" fmla="*/ 0 h 2387600"/>
                      <a:gd name="connsiteX6" fmla="*/ 3246120 w 9144000"/>
                      <a:gd name="connsiteY6" fmla="*/ 0 h 2387600"/>
                      <a:gd name="connsiteX7" fmla="*/ 3726180 w 9144000"/>
                      <a:gd name="connsiteY7" fmla="*/ 0 h 2387600"/>
                      <a:gd name="connsiteX8" fmla="*/ 4297680 w 9144000"/>
                      <a:gd name="connsiteY8" fmla="*/ 0 h 2387600"/>
                      <a:gd name="connsiteX9" fmla="*/ 4960620 w 9144000"/>
                      <a:gd name="connsiteY9" fmla="*/ 0 h 2387600"/>
                      <a:gd name="connsiteX10" fmla="*/ 5623560 w 9144000"/>
                      <a:gd name="connsiteY10" fmla="*/ 0 h 2387600"/>
                      <a:gd name="connsiteX11" fmla="*/ 6286500 w 9144000"/>
                      <a:gd name="connsiteY11" fmla="*/ 0 h 2387600"/>
                      <a:gd name="connsiteX12" fmla="*/ 7040880 w 9144000"/>
                      <a:gd name="connsiteY12" fmla="*/ 0 h 2387600"/>
                      <a:gd name="connsiteX13" fmla="*/ 7612380 w 9144000"/>
                      <a:gd name="connsiteY13" fmla="*/ 0 h 2387600"/>
                      <a:gd name="connsiteX14" fmla="*/ 8275320 w 9144000"/>
                      <a:gd name="connsiteY14" fmla="*/ 0 h 2387600"/>
                      <a:gd name="connsiteX15" fmla="*/ 9144000 w 9144000"/>
                      <a:gd name="connsiteY15" fmla="*/ 0 h 2387600"/>
                      <a:gd name="connsiteX16" fmla="*/ 9144000 w 9144000"/>
                      <a:gd name="connsiteY16" fmla="*/ 596900 h 2387600"/>
                      <a:gd name="connsiteX17" fmla="*/ 9144000 w 9144000"/>
                      <a:gd name="connsiteY17" fmla="*/ 1217676 h 2387600"/>
                      <a:gd name="connsiteX18" fmla="*/ 9144000 w 9144000"/>
                      <a:gd name="connsiteY18" fmla="*/ 1862328 h 2387600"/>
                      <a:gd name="connsiteX19" fmla="*/ 9144000 w 9144000"/>
                      <a:gd name="connsiteY19" fmla="*/ 2387600 h 2387600"/>
                      <a:gd name="connsiteX20" fmla="*/ 8755380 w 9144000"/>
                      <a:gd name="connsiteY20" fmla="*/ 2387600 h 2387600"/>
                      <a:gd name="connsiteX21" fmla="*/ 8275320 w 9144000"/>
                      <a:gd name="connsiteY21" fmla="*/ 2387600 h 2387600"/>
                      <a:gd name="connsiteX22" fmla="*/ 7612380 w 9144000"/>
                      <a:gd name="connsiteY22" fmla="*/ 2387600 h 2387600"/>
                      <a:gd name="connsiteX23" fmla="*/ 7040880 w 9144000"/>
                      <a:gd name="connsiteY23" fmla="*/ 2387600 h 2387600"/>
                      <a:gd name="connsiteX24" fmla="*/ 6743700 w 9144000"/>
                      <a:gd name="connsiteY24" fmla="*/ 2387600 h 2387600"/>
                      <a:gd name="connsiteX25" fmla="*/ 6263640 w 9144000"/>
                      <a:gd name="connsiteY25" fmla="*/ 2387600 h 2387600"/>
                      <a:gd name="connsiteX26" fmla="*/ 5600700 w 9144000"/>
                      <a:gd name="connsiteY26" fmla="*/ 2387600 h 2387600"/>
                      <a:gd name="connsiteX27" fmla="*/ 5212080 w 9144000"/>
                      <a:gd name="connsiteY27" fmla="*/ 2387600 h 2387600"/>
                      <a:gd name="connsiteX28" fmla="*/ 4457700 w 9144000"/>
                      <a:gd name="connsiteY28" fmla="*/ 2387600 h 2387600"/>
                      <a:gd name="connsiteX29" fmla="*/ 3703320 w 9144000"/>
                      <a:gd name="connsiteY29" fmla="*/ 2387600 h 2387600"/>
                      <a:gd name="connsiteX30" fmla="*/ 3131820 w 9144000"/>
                      <a:gd name="connsiteY30" fmla="*/ 2387600 h 2387600"/>
                      <a:gd name="connsiteX31" fmla="*/ 2377440 w 9144000"/>
                      <a:gd name="connsiteY31" fmla="*/ 2387600 h 2387600"/>
                      <a:gd name="connsiteX32" fmla="*/ 1805940 w 9144000"/>
                      <a:gd name="connsiteY32" fmla="*/ 2387600 h 2387600"/>
                      <a:gd name="connsiteX33" fmla="*/ 1143000 w 9144000"/>
                      <a:gd name="connsiteY33" fmla="*/ 2387600 h 2387600"/>
                      <a:gd name="connsiteX34" fmla="*/ 845820 w 9144000"/>
                      <a:gd name="connsiteY34" fmla="*/ 2387600 h 2387600"/>
                      <a:gd name="connsiteX35" fmla="*/ 0 w 9144000"/>
                      <a:gd name="connsiteY35" fmla="*/ 2387600 h 2387600"/>
                      <a:gd name="connsiteX36" fmla="*/ 0 w 9144000"/>
                      <a:gd name="connsiteY36" fmla="*/ 1814576 h 2387600"/>
                      <a:gd name="connsiteX37" fmla="*/ 0 w 9144000"/>
                      <a:gd name="connsiteY37" fmla="*/ 1241552 h 2387600"/>
                      <a:gd name="connsiteX38" fmla="*/ 0 w 9144000"/>
                      <a:gd name="connsiteY38" fmla="*/ 692404 h 2387600"/>
                      <a:gd name="connsiteX39" fmla="*/ 0 w 9144000"/>
                      <a:gd name="connsiteY39" fmla="*/ 0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144000" h="2387600" fill="none" extrusionOk="0">
                        <a:moveTo>
                          <a:pt x="0" y="0"/>
                        </a:moveTo>
                        <a:cubicBezTo>
                          <a:pt x="268525" y="-35101"/>
                          <a:pt x="326735" y="8799"/>
                          <a:pt x="571500" y="0"/>
                        </a:cubicBezTo>
                        <a:cubicBezTo>
                          <a:pt x="816265" y="-8799"/>
                          <a:pt x="991672" y="35201"/>
                          <a:pt x="1143000" y="0"/>
                        </a:cubicBezTo>
                        <a:cubicBezTo>
                          <a:pt x="1294328" y="-35201"/>
                          <a:pt x="1320273" y="28692"/>
                          <a:pt x="1440180" y="0"/>
                        </a:cubicBezTo>
                        <a:cubicBezTo>
                          <a:pt x="1560087" y="-28692"/>
                          <a:pt x="1825839" y="18878"/>
                          <a:pt x="2011680" y="0"/>
                        </a:cubicBezTo>
                        <a:cubicBezTo>
                          <a:pt x="2197521" y="-18878"/>
                          <a:pt x="2515788" y="83151"/>
                          <a:pt x="2766060" y="0"/>
                        </a:cubicBezTo>
                        <a:cubicBezTo>
                          <a:pt x="3016332" y="-83151"/>
                          <a:pt x="3070260" y="21066"/>
                          <a:pt x="3246120" y="0"/>
                        </a:cubicBezTo>
                        <a:cubicBezTo>
                          <a:pt x="3421980" y="-21066"/>
                          <a:pt x="3511025" y="44912"/>
                          <a:pt x="3726180" y="0"/>
                        </a:cubicBezTo>
                        <a:cubicBezTo>
                          <a:pt x="3941335" y="-44912"/>
                          <a:pt x="4019491" y="67392"/>
                          <a:pt x="4297680" y="0"/>
                        </a:cubicBezTo>
                        <a:cubicBezTo>
                          <a:pt x="4575869" y="-67392"/>
                          <a:pt x="4731429" y="52697"/>
                          <a:pt x="4960620" y="0"/>
                        </a:cubicBezTo>
                        <a:cubicBezTo>
                          <a:pt x="5189811" y="-52697"/>
                          <a:pt x="5482220" y="19019"/>
                          <a:pt x="5623560" y="0"/>
                        </a:cubicBezTo>
                        <a:cubicBezTo>
                          <a:pt x="5764900" y="-19019"/>
                          <a:pt x="6041923" y="77963"/>
                          <a:pt x="6286500" y="0"/>
                        </a:cubicBezTo>
                        <a:cubicBezTo>
                          <a:pt x="6531077" y="-77963"/>
                          <a:pt x="6851942" y="34101"/>
                          <a:pt x="7040880" y="0"/>
                        </a:cubicBezTo>
                        <a:cubicBezTo>
                          <a:pt x="7229818" y="-34101"/>
                          <a:pt x="7327856" y="53641"/>
                          <a:pt x="7612380" y="0"/>
                        </a:cubicBezTo>
                        <a:cubicBezTo>
                          <a:pt x="7896904" y="-53641"/>
                          <a:pt x="8055820" y="64891"/>
                          <a:pt x="8275320" y="0"/>
                        </a:cubicBezTo>
                        <a:cubicBezTo>
                          <a:pt x="8494820" y="-64891"/>
                          <a:pt x="8884002" y="24303"/>
                          <a:pt x="9144000" y="0"/>
                        </a:cubicBezTo>
                        <a:cubicBezTo>
                          <a:pt x="9199105" y="282247"/>
                          <a:pt x="9105222" y="408603"/>
                          <a:pt x="9144000" y="596900"/>
                        </a:cubicBezTo>
                        <a:cubicBezTo>
                          <a:pt x="9182778" y="785197"/>
                          <a:pt x="9085502" y="985188"/>
                          <a:pt x="9144000" y="1217676"/>
                        </a:cubicBezTo>
                        <a:cubicBezTo>
                          <a:pt x="9202498" y="1450164"/>
                          <a:pt x="9084485" y="1583458"/>
                          <a:pt x="9144000" y="1862328"/>
                        </a:cubicBezTo>
                        <a:cubicBezTo>
                          <a:pt x="9203515" y="2141198"/>
                          <a:pt x="9131200" y="2233715"/>
                          <a:pt x="9144000" y="2387600"/>
                        </a:cubicBezTo>
                        <a:cubicBezTo>
                          <a:pt x="8963879" y="2430533"/>
                          <a:pt x="8859571" y="2361617"/>
                          <a:pt x="8755380" y="2387600"/>
                        </a:cubicBezTo>
                        <a:cubicBezTo>
                          <a:pt x="8651189" y="2413583"/>
                          <a:pt x="8427870" y="2359389"/>
                          <a:pt x="8275320" y="2387600"/>
                        </a:cubicBezTo>
                        <a:cubicBezTo>
                          <a:pt x="8122770" y="2415811"/>
                          <a:pt x="7787224" y="2334099"/>
                          <a:pt x="7612380" y="2387600"/>
                        </a:cubicBezTo>
                        <a:cubicBezTo>
                          <a:pt x="7437536" y="2441101"/>
                          <a:pt x="7158913" y="2379702"/>
                          <a:pt x="7040880" y="2387600"/>
                        </a:cubicBezTo>
                        <a:cubicBezTo>
                          <a:pt x="6922847" y="2395498"/>
                          <a:pt x="6822010" y="2357907"/>
                          <a:pt x="6743700" y="2387600"/>
                        </a:cubicBezTo>
                        <a:cubicBezTo>
                          <a:pt x="6665390" y="2417293"/>
                          <a:pt x="6500763" y="2383232"/>
                          <a:pt x="6263640" y="2387600"/>
                        </a:cubicBezTo>
                        <a:cubicBezTo>
                          <a:pt x="6026517" y="2391968"/>
                          <a:pt x="5859241" y="2308130"/>
                          <a:pt x="5600700" y="2387600"/>
                        </a:cubicBezTo>
                        <a:cubicBezTo>
                          <a:pt x="5342159" y="2467070"/>
                          <a:pt x="5334127" y="2341869"/>
                          <a:pt x="5212080" y="2387600"/>
                        </a:cubicBezTo>
                        <a:cubicBezTo>
                          <a:pt x="5090033" y="2433331"/>
                          <a:pt x="4621520" y="2320695"/>
                          <a:pt x="4457700" y="2387600"/>
                        </a:cubicBezTo>
                        <a:cubicBezTo>
                          <a:pt x="4293880" y="2454505"/>
                          <a:pt x="3966241" y="2341077"/>
                          <a:pt x="3703320" y="2387600"/>
                        </a:cubicBezTo>
                        <a:cubicBezTo>
                          <a:pt x="3440399" y="2434123"/>
                          <a:pt x="3302050" y="2350323"/>
                          <a:pt x="3131820" y="2387600"/>
                        </a:cubicBezTo>
                        <a:cubicBezTo>
                          <a:pt x="2961590" y="2424877"/>
                          <a:pt x="2529228" y="2350497"/>
                          <a:pt x="2377440" y="2387600"/>
                        </a:cubicBezTo>
                        <a:cubicBezTo>
                          <a:pt x="2225652" y="2424703"/>
                          <a:pt x="1931646" y="2386949"/>
                          <a:pt x="1805940" y="2387600"/>
                        </a:cubicBezTo>
                        <a:cubicBezTo>
                          <a:pt x="1680234" y="2388251"/>
                          <a:pt x="1415558" y="2322603"/>
                          <a:pt x="1143000" y="2387600"/>
                        </a:cubicBezTo>
                        <a:cubicBezTo>
                          <a:pt x="870442" y="2452597"/>
                          <a:pt x="943216" y="2378283"/>
                          <a:pt x="845820" y="2387600"/>
                        </a:cubicBezTo>
                        <a:cubicBezTo>
                          <a:pt x="748424" y="2396917"/>
                          <a:pt x="222967" y="2313469"/>
                          <a:pt x="0" y="2387600"/>
                        </a:cubicBezTo>
                        <a:cubicBezTo>
                          <a:pt x="-57400" y="2186552"/>
                          <a:pt x="35885" y="2013444"/>
                          <a:pt x="0" y="1814576"/>
                        </a:cubicBezTo>
                        <a:cubicBezTo>
                          <a:pt x="-35885" y="1615708"/>
                          <a:pt x="19119" y="1504454"/>
                          <a:pt x="0" y="1241552"/>
                        </a:cubicBezTo>
                        <a:cubicBezTo>
                          <a:pt x="-19119" y="978650"/>
                          <a:pt x="27467" y="861366"/>
                          <a:pt x="0" y="692404"/>
                        </a:cubicBezTo>
                        <a:cubicBezTo>
                          <a:pt x="-27467" y="523442"/>
                          <a:pt x="75306" y="277686"/>
                          <a:pt x="0" y="0"/>
                        </a:cubicBezTo>
                        <a:close/>
                      </a:path>
                      <a:path w="9144000" h="2387600" stroke="0" extrusionOk="0">
                        <a:moveTo>
                          <a:pt x="0" y="0"/>
                        </a:moveTo>
                        <a:cubicBezTo>
                          <a:pt x="208060" y="-22851"/>
                          <a:pt x="244539" y="5790"/>
                          <a:pt x="480060" y="0"/>
                        </a:cubicBezTo>
                        <a:cubicBezTo>
                          <a:pt x="715581" y="-5790"/>
                          <a:pt x="649383" y="1265"/>
                          <a:pt x="777240" y="0"/>
                        </a:cubicBezTo>
                        <a:cubicBezTo>
                          <a:pt x="905097" y="-1265"/>
                          <a:pt x="1301485" y="69370"/>
                          <a:pt x="1531620" y="0"/>
                        </a:cubicBezTo>
                        <a:cubicBezTo>
                          <a:pt x="1761755" y="-69370"/>
                          <a:pt x="1873259" y="32481"/>
                          <a:pt x="2011680" y="0"/>
                        </a:cubicBezTo>
                        <a:cubicBezTo>
                          <a:pt x="2150101" y="-32481"/>
                          <a:pt x="2390501" y="55364"/>
                          <a:pt x="2491740" y="0"/>
                        </a:cubicBezTo>
                        <a:cubicBezTo>
                          <a:pt x="2592979" y="-55364"/>
                          <a:pt x="2946883" y="47813"/>
                          <a:pt x="3246120" y="0"/>
                        </a:cubicBezTo>
                        <a:cubicBezTo>
                          <a:pt x="3545357" y="-47813"/>
                          <a:pt x="3485394" y="19186"/>
                          <a:pt x="3634740" y="0"/>
                        </a:cubicBezTo>
                        <a:cubicBezTo>
                          <a:pt x="3784086" y="-19186"/>
                          <a:pt x="4018439" y="72209"/>
                          <a:pt x="4389120" y="0"/>
                        </a:cubicBezTo>
                        <a:cubicBezTo>
                          <a:pt x="4759801" y="-72209"/>
                          <a:pt x="4969075" y="78407"/>
                          <a:pt x="5143500" y="0"/>
                        </a:cubicBezTo>
                        <a:cubicBezTo>
                          <a:pt x="5317925" y="-78407"/>
                          <a:pt x="5483930" y="6061"/>
                          <a:pt x="5715000" y="0"/>
                        </a:cubicBezTo>
                        <a:cubicBezTo>
                          <a:pt x="5946070" y="-6061"/>
                          <a:pt x="6237373" y="18662"/>
                          <a:pt x="6469380" y="0"/>
                        </a:cubicBezTo>
                        <a:cubicBezTo>
                          <a:pt x="6701387" y="-18662"/>
                          <a:pt x="6793238" y="52109"/>
                          <a:pt x="6949440" y="0"/>
                        </a:cubicBezTo>
                        <a:cubicBezTo>
                          <a:pt x="7105642" y="-52109"/>
                          <a:pt x="7258964" y="24167"/>
                          <a:pt x="7429500" y="0"/>
                        </a:cubicBezTo>
                        <a:cubicBezTo>
                          <a:pt x="7600036" y="-24167"/>
                          <a:pt x="7779242" y="64379"/>
                          <a:pt x="8092440" y="0"/>
                        </a:cubicBezTo>
                        <a:cubicBezTo>
                          <a:pt x="8405638" y="-64379"/>
                          <a:pt x="8393387" y="22971"/>
                          <a:pt x="8572500" y="0"/>
                        </a:cubicBezTo>
                        <a:cubicBezTo>
                          <a:pt x="8751613" y="-22971"/>
                          <a:pt x="8928623" y="14505"/>
                          <a:pt x="9144000" y="0"/>
                        </a:cubicBezTo>
                        <a:cubicBezTo>
                          <a:pt x="9216745" y="270143"/>
                          <a:pt x="9094103" y="369605"/>
                          <a:pt x="9144000" y="644652"/>
                        </a:cubicBezTo>
                        <a:cubicBezTo>
                          <a:pt x="9193897" y="919699"/>
                          <a:pt x="9093492" y="1052843"/>
                          <a:pt x="9144000" y="1265428"/>
                        </a:cubicBezTo>
                        <a:cubicBezTo>
                          <a:pt x="9194508" y="1478013"/>
                          <a:pt x="9087966" y="2114355"/>
                          <a:pt x="9144000" y="2387600"/>
                        </a:cubicBezTo>
                        <a:cubicBezTo>
                          <a:pt x="9078346" y="2404265"/>
                          <a:pt x="8908296" y="2378043"/>
                          <a:pt x="8846820" y="2387600"/>
                        </a:cubicBezTo>
                        <a:cubicBezTo>
                          <a:pt x="8785344" y="2397157"/>
                          <a:pt x="8446019" y="2370941"/>
                          <a:pt x="8092440" y="2387600"/>
                        </a:cubicBezTo>
                        <a:cubicBezTo>
                          <a:pt x="7738861" y="2404259"/>
                          <a:pt x="7801492" y="2375433"/>
                          <a:pt x="7520940" y="2387600"/>
                        </a:cubicBezTo>
                        <a:cubicBezTo>
                          <a:pt x="7240388" y="2399767"/>
                          <a:pt x="7302767" y="2380393"/>
                          <a:pt x="7132320" y="2387600"/>
                        </a:cubicBezTo>
                        <a:cubicBezTo>
                          <a:pt x="6961873" y="2394807"/>
                          <a:pt x="6711148" y="2372766"/>
                          <a:pt x="6560820" y="2387600"/>
                        </a:cubicBezTo>
                        <a:cubicBezTo>
                          <a:pt x="6410492" y="2402434"/>
                          <a:pt x="6371413" y="2383868"/>
                          <a:pt x="6263640" y="2387600"/>
                        </a:cubicBezTo>
                        <a:cubicBezTo>
                          <a:pt x="6155867" y="2391332"/>
                          <a:pt x="6075076" y="2363805"/>
                          <a:pt x="5966460" y="2387600"/>
                        </a:cubicBezTo>
                        <a:cubicBezTo>
                          <a:pt x="5857844" y="2411395"/>
                          <a:pt x="5629237" y="2352232"/>
                          <a:pt x="5394960" y="2387600"/>
                        </a:cubicBezTo>
                        <a:cubicBezTo>
                          <a:pt x="5160683" y="2422968"/>
                          <a:pt x="5091404" y="2351412"/>
                          <a:pt x="5006340" y="2387600"/>
                        </a:cubicBezTo>
                        <a:cubicBezTo>
                          <a:pt x="4921276" y="2423788"/>
                          <a:pt x="4671694" y="2378276"/>
                          <a:pt x="4343400" y="2387600"/>
                        </a:cubicBezTo>
                        <a:cubicBezTo>
                          <a:pt x="4015106" y="2396924"/>
                          <a:pt x="4046829" y="2383207"/>
                          <a:pt x="3954780" y="2387600"/>
                        </a:cubicBezTo>
                        <a:cubicBezTo>
                          <a:pt x="3862731" y="2391993"/>
                          <a:pt x="3478001" y="2361367"/>
                          <a:pt x="3291840" y="2387600"/>
                        </a:cubicBezTo>
                        <a:cubicBezTo>
                          <a:pt x="3105679" y="2413833"/>
                          <a:pt x="3067939" y="2354237"/>
                          <a:pt x="2994660" y="2387600"/>
                        </a:cubicBezTo>
                        <a:cubicBezTo>
                          <a:pt x="2921381" y="2420963"/>
                          <a:pt x="2466941" y="2371130"/>
                          <a:pt x="2331720" y="2387600"/>
                        </a:cubicBezTo>
                        <a:cubicBezTo>
                          <a:pt x="2196499" y="2404070"/>
                          <a:pt x="2043966" y="2352442"/>
                          <a:pt x="1943100" y="2387600"/>
                        </a:cubicBezTo>
                        <a:cubicBezTo>
                          <a:pt x="1842234" y="2422758"/>
                          <a:pt x="1756081" y="2355133"/>
                          <a:pt x="1645920" y="2387600"/>
                        </a:cubicBezTo>
                        <a:cubicBezTo>
                          <a:pt x="1535759" y="2420067"/>
                          <a:pt x="1367234" y="2357810"/>
                          <a:pt x="1257300" y="2387600"/>
                        </a:cubicBezTo>
                        <a:cubicBezTo>
                          <a:pt x="1147366" y="2417390"/>
                          <a:pt x="777976" y="2359306"/>
                          <a:pt x="594360" y="2387600"/>
                        </a:cubicBezTo>
                        <a:cubicBezTo>
                          <a:pt x="410744" y="2415894"/>
                          <a:pt x="275880" y="2373834"/>
                          <a:pt x="0" y="2387600"/>
                        </a:cubicBezTo>
                        <a:cubicBezTo>
                          <a:pt x="-34109" y="2194610"/>
                          <a:pt x="14504" y="2111375"/>
                          <a:pt x="0" y="1862328"/>
                        </a:cubicBezTo>
                        <a:cubicBezTo>
                          <a:pt x="-14504" y="1613281"/>
                          <a:pt x="20791" y="1466525"/>
                          <a:pt x="0" y="1337056"/>
                        </a:cubicBezTo>
                        <a:cubicBezTo>
                          <a:pt x="-20791" y="1207587"/>
                          <a:pt x="49908" y="924123"/>
                          <a:pt x="0" y="716280"/>
                        </a:cubicBezTo>
                        <a:cubicBezTo>
                          <a:pt x="-49908" y="508437"/>
                          <a:pt x="41018" y="3292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s-MX" dirty="0"/>
              <a:t>Mi materia favorita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4DC77-8921-8CBF-FE1F-8981F91CB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972" y="1891957"/>
            <a:ext cx="9271001" cy="2387600"/>
          </a:xfrm>
        </p:spPr>
        <p:txBody>
          <a:bodyPr>
            <a:no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Nombre de la materia: Educación Física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Profesor: Osvaldo Sánchez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Nombre del Alumno: Mariel Soto Espinoza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Materia del trabajo: Tecnología </a:t>
            </a:r>
          </a:p>
        </p:txBody>
      </p:sp>
    </p:spTree>
    <p:extLst>
      <p:ext uri="{BB962C8B-B14F-4D97-AF65-F5344CB8AC3E}">
        <p14:creationId xmlns:p14="http://schemas.microsoft.com/office/powerpoint/2010/main" val="28011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9FA71-34D6-796C-CEEE-2AC687C3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-161748"/>
            <a:ext cx="9144000" cy="2387600"/>
          </a:xfrm>
        </p:spPr>
        <p:txBody>
          <a:bodyPr/>
          <a:lstStyle/>
          <a:p>
            <a:r>
              <a:rPr lang="es-MX" dirty="0"/>
              <a:t>¿Por qué es mi materia favorita?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0F6D1-BE64-930F-D38C-164AE9F2B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165" y="1866371"/>
            <a:ext cx="8629670" cy="1562629"/>
          </a:xfrm>
        </p:spPr>
        <p:txBody>
          <a:bodyPr>
            <a:noAutofit/>
          </a:bodyPr>
          <a:lstStyle/>
          <a:p>
            <a:pPr algn="just"/>
            <a:endParaRPr lang="es-MX" sz="2800" dirty="0"/>
          </a:p>
          <a:p>
            <a:pPr algn="just"/>
            <a:r>
              <a:rPr lang="es-MX" sz="2800" dirty="0"/>
              <a:t>Por que siento que casi siempre jugamos voleibol y eso me gusta, de todas formas aveces jugamos o hacemos actividades con aros, corremos, jugamos béisbol o algunas veces básquet me gusta ya que hacemos equipos y así podemos socializar más con persona que no conocemos.</a:t>
            </a:r>
          </a:p>
        </p:txBody>
      </p:sp>
    </p:spTree>
    <p:extLst>
      <p:ext uri="{BB962C8B-B14F-4D97-AF65-F5344CB8AC3E}">
        <p14:creationId xmlns:p14="http://schemas.microsoft.com/office/powerpoint/2010/main" val="28144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24CAB-4C06-E849-DB3A-01DD50C6D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36637"/>
            <a:ext cx="9144000" cy="2387600"/>
          </a:xfrm>
        </p:spPr>
        <p:txBody>
          <a:bodyPr/>
          <a:lstStyle/>
          <a:p>
            <a:br>
              <a:rPr lang="es-MX" dirty="0"/>
            </a:br>
            <a:r>
              <a:rPr lang="es-MX" dirty="0"/>
              <a:t>Ejemplo de actividades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42AE2-EA38-C245-C279-A73288F77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13593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Jugamos voleibol en equipos de 4-5, los equipos se hacen al azar, quien haga 5 puntos primero gana y el que pierde le cambia al otro equipo.</a:t>
            </a:r>
          </a:p>
          <a:p>
            <a:r>
              <a:rPr lang="es-MX" dirty="0"/>
              <a:t>En básquet solo algunos juegan ya que la cancha es pequeña y solo hay una canasta, quien haga 5 puntos gana. </a:t>
            </a:r>
          </a:p>
          <a:p>
            <a:r>
              <a:rPr lang="es-MX" dirty="0"/>
              <a:t>En los aros jugamos a enceras unos conitos y quien haga más gana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2DD042-5753-03CC-2F0A-899D87B4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" y="3285056"/>
            <a:ext cx="3023202" cy="3032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ADB675-356B-0F77-4670-B144D1A38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47" y="3285056"/>
            <a:ext cx="3125857" cy="31258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89BA99-4E08-189C-7699-0D6A38F5B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3308551"/>
            <a:ext cx="3184864" cy="31848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Cono de color gris claro">
                <a:extLst>
                  <a:ext uri="{FF2B5EF4-FFF2-40B4-BE49-F238E27FC236}">
                    <a16:creationId xmlns:a16="http://schemas.microsoft.com/office/drawing/2014/main" id="{EB6F6546-35E2-B8EE-E247-E3D63F6AA0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3208158"/>
                  </p:ext>
                </p:extLst>
              </p:nvPr>
            </p:nvGraphicFramePr>
            <p:xfrm>
              <a:off x="10256198" y="4900983"/>
              <a:ext cx="1554535" cy="178887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54535" cy="1788874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70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Cono de color gris claro">
                <a:extLst>
                  <a:ext uri="{FF2B5EF4-FFF2-40B4-BE49-F238E27FC236}">
                    <a16:creationId xmlns:a16="http://schemas.microsoft.com/office/drawing/2014/main" id="{EB6F6546-35E2-B8EE-E247-E3D63F6AA0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6198" y="4900983"/>
                <a:ext cx="1554535" cy="1788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 descr="Básquetbol">
                <a:extLst>
                  <a:ext uri="{FF2B5EF4-FFF2-40B4-BE49-F238E27FC236}">
                    <a16:creationId xmlns:a16="http://schemas.microsoft.com/office/drawing/2014/main" id="{C85E173B-BD4A-4C90-DA70-CA2798E7C6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2687043"/>
                  </p:ext>
                </p:extLst>
              </p:nvPr>
            </p:nvGraphicFramePr>
            <p:xfrm>
              <a:off x="6521527" y="5345402"/>
              <a:ext cx="1468456" cy="146845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468456" cy="1468456"/>
                    </a:xfrm>
                    <a:prstGeom prst="rect">
                      <a:avLst/>
                    </a:prstGeom>
                  </am3d:spPr>
                  <am3d:camera>
                    <am3d:pos x="0" y="0" z="814637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9093" d="1000000"/>
                    <am3d:preTrans dx="0" dy="-1799803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318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 descr="Básquetbol">
                <a:extLst>
                  <a:ext uri="{FF2B5EF4-FFF2-40B4-BE49-F238E27FC236}">
                    <a16:creationId xmlns:a16="http://schemas.microsoft.com/office/drawing/2014/main" id="{C85E173B-BD4A-4C90-DA70-CA2798E7C6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21527" y="5345402"/>
                <a:ext cx="1468456" cy="1468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Pelota de voleibol">
                <a:extLst>
                  <a:ext uri="{FF2B5EF4-FFF2-40B4-BE49-F238E27FC236}">
                    <a16:creationId xmlns:a16="http://schemas.microsoft.com/office/drawing/2014/main" id="{32FCDEF9-28C4-79E1-ACAE-F0F375797B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0137907"/>
                  </p:ext>
                </p:extLst>
              </p:nvPr>
            </p:nvGraphicFramePr>
            <p:xfrm>
              <a:off x="2912933" y="5417651"/>
              <a:ext cx="1358794" cy="138419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358794" cy="138419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61904" d="1000000"/>
                    <am3d:preTrans dx="0" dy="-33161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3493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Pelota de voleibol">
                <a:extLst>
                  <a:ext uri="{FF2B5EF4-FFF2-40B4-BE49-F238E27FC236}">
                    <a16:creationId xmlns:a16="http://schemas.microsoft.com/office/drawing/2014/main" id="{32FCDEF9-28C4-79E1-ACAE-F0F375797B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2933" y="5417651"/>
                <a:ext cx="1358794" cy="13841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078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xploreVTI">
  <a:themeElements>
    <a:clrScheme name="AnalogousFromLightSeedRightStep">
      <a:dk1>
        <a:srgbClr val="000000"/>
      </a:dk1>
      <a:lt1>
        <a:srgbClr val="FFFFFF"/>
      </a:lt1>
      <a:dk2>
        <a:srgbClr val="413224"/>
      </a:dk2>
      <a:lt2>
        <a:srgbClr val="E2E8E6"/>
      </a:lt2>
      <a:accent1>
        <a:srgbClr val="C696A6"/>
      </a:accent1>
      <a:accent2>
        <a:srgbClr val="BA847F"/>
      </a:accent2>
      <a:accent3>
        <a:srgbClr val="BB9F81"/>
      </a:accent3>
      <a:accent4>
        <a:srgbClr val="A9A574"/>
      </a:accent4>
      <a:accent5>
        <a:srgbClr val="9BA980"/>
      </a:accent5>
      <a:accent6>
        <a:srgbClr val="83AD76"/>
      </a:accent6>
      <a:hlink>
        <a:srgbClr val="568F7D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ExploreVTI</vt:lpstr>
      <vt:lpstr>Mi materia favorita</vt:lpstr>
      <vt:lpstr>Mi materia favorita</vt:lpstr>
      <vt:lpstr>¿Por qué es mi materia favorita?</vt:lpstr>
      <vt:lpstr> Ejemplo de actividades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materia favorita</dc:title>
  <dc:creator>Kid1 Inei</dc:creator>
  <cp:lastModifiedBy>Kid1 Inei</cp:lastModifiedBy>
  <cp:revision>2</cp:revision>
  <dcterms:created xsi:type="dcterms:W3CDTF">2025-01-23T16:02:53Z</dcterms:created>
  <dcterms:modified xsi:type="dcterms:W3CDTF">2025-01-30T15:04:24Z</dcterms:modified>
</cp:coreProperties>
</file>